
<file path=[Content_Types].xml><?xml version="1.0" encoding="utf-8"?>
<Types xmlns="http://schemas.openxmlformats.org/package/2006/content-types">
  <Override PartName="/ppt/theme/theme5.xml" ContentType="application/vnd.openxmlformats-officedocument.them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29.xml" ContentType="application/vnd.openxmlformats-officedocument.theme+xml"/>
  <Override PartName="/ppt/notesSlides/notesSlide16.xml" ContentType="application/vnd.openxmlformats-officedocument.presentationml.notesSlide+xml"/>
  <Override PartName="/ppt/theme/themeOverride1.xml" ContentType="application/vnd.openxmlformats-officedocument.themeOverride+xml"/>
  <Override PartName="/ppt/slideMasters/slideMaster33.xml" ContentType="application/vnd.openxmlformats-officedocument.presentationml.slideMaster+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theme/theme10.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theme/theme7.xml" ContentType="application/vnd.openxmlformats-officedocument.theme+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theme/themeOverride3.xml" ContentType="application/vnd.openxmlformats-officedocument.themeOverride+xml"/>
  <Override PartName="/ppt/slideMasters/slideMaster35.xml" ContentType="application/vnd.openxmlformats-officedocument.presentationml.slideMaster+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theme/theme39.xml" ContentType="application/vnd.openxmlformats-officedocument.them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theme/theme28.xml" ContentType="application/vnd.openxmlformats-officedocument.theme+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slideLayouts/slideLayout101.xml" ContentType="application/vnd.openxmlformats-officedocument.presentationml.slideLayout+xml"/>
  <Override PartName="/ppt/slideMasters/slideMaster21.xml" ContentType="application/vnd.openxmlformats-officedocument.presentationml.slideMaster+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theme/theme20.xml" ContentType="application/vnd.openxmlformats-officedocument.them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slideMasters/slideMaster37.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36.xml" ContentType="application/vnd.openxmlformats-officedocument.theme+xml"/>
  <Override PartName="/ppt/slideLayouts/slideLayout207.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theme/theme33.xml" ContentType="application/vnd.openxmlformats-officedocument.them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theme/theme22.xml" ContentType="application/vnd.openxmlformats-officedocument.theme+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theme/theme38.xml" ContentType="application/vnd.openxmlformats-officedocument.theme+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slideLayouts/slideLayout111.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theme/theme30.xml" ContentType="application/vnd.openxmlformats-officedocument.theme+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ags/tag3.xml" ContentType="application/vnd.openxmlformats-officedocument.presentationml.tags+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35.xml" ContentType="application/vnd.openxmlformats-officedocument.theme+xml"/>
  <Override PartName="/ppt/notesSlides/notesSlide22.xml" ContentType="application/vnd.openxmlformats-officedocument.presentationml.notesSlide+xml"/>
  <Override PartName="/ppt/theme/theme24.xml" ContentType="application/vnd.openxmlformats-officedocument.them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 id="2147483674" r:id="rId4"/>
    <p:sldMasterId id="2147483676" r:id="rId5"/>
    <p:sldMasterId id="2147483714" r:id="rId6"/>
    <p:sldMasterId id="2147483719" r:id="rId7"/>
    <p:sldMasterId id="2147483724" r:id="rId8"/>
    <p:sldMasterId id="2147483729" r:id="rId9"/>
    <p:sldMasterId id="2147483738" r:id="rId10"/>
    <p:sldMasterId id="2147483747" r:id="rId11"/>
    <p:sldMasterId id="2147483756" r:id="rId12"/>
    <p:sldMasterId id="2147483759" r:id="rId13"/>
    <p:sldMasterId id="2147483762" r:id="rId14"/>
    <p:sldMasterId id="2147483765" r:id="rId15"/>
    <p:sldMasterId id="2147483768" r:id="rId16"/>
    <p:sldMasterId id="2147483774" r:id="rId17"/>
    <p:sldMasterId id="2147483786" r:id="rId18"/>
    <p:sldMasterId id="2147483810" r:id="rId19"/>
    <p:sldMasterId id="2147483822" r:id="rId20"/>
    <p:sldMasterId id="2147484057" r:id="rId21"/>
    <p:sldMasterId id="2147484069" r:id="rId22"/>
    <p:sldMasterId id="2147484081" r:id="rId23"/>
    <p:sldMasterId id="2147484090" r:id="rId24"/>
    <p:sldMasterId id="2147484102" r:id="rId25"/>
    <p:sldMasterId id="2147484116" r:id="rId26"/>
    <p:sldMasterId id="2147484124" r:id="rId27"/>
    <p:sldMasterId id="2147484132" r:id="rId28"/>
    <p:sldMasterId id="2147484134" r:id="rId29"/>
    <p:sldMasterId id="2147484148" r:id="rId30"/>
    <p:sldMasterId id="2147484153" r:id="rId31"/>
    <p:sldMasterId id="2147484158" r:id="rId32"/>
    <p:sldMasterId id="2147484163" r:id="rId33"/>
    <p:sldMasterId id="2147484168" r:id="rId34"/>
    <p:sldMasterId id="2147484174" r:id="rId35"/>
    <p:sldMasterId id="2147484180" r:id="rId36"/>
    <p:sldMasterId id="2147484186" r:id="rId37"/>
    <p:sldMasterId id="2147484192" r:id="rId38"/>
  </p:sldMasterIdLst>
  <p:notesMasterIdLst>
    <p:notesMasterId r:id="rId83"/>
  </p:notesMasterIdLst>
  <p:sldIdLst>
    <p:sldId id="347" r:id="rId39"/>
    <p:sldId id="349" r:id="rId40"/>
    <p:sldId id="328" r:id="rId41"/>
    <p:sldId id="325" r:id="rId42"/>
    <p:sldId id="356" r:id="rId43"/>
    <p:sldId id="360" r:id="rId44"/>
    <p:sldId id="361" r:id="rId45"/>
    <p:sldId id="362" r:id="rId46"/>
    <p:sldId id="364" r:id="rId47"/>
    <p:sldId id="365" r:id="rId48"/>
    <p:sldId id="366" r:id="rId49"/>
    <p:sldId id="367" r:id="rId50"/>
    <p:sldId id="368" r:id="rId51"/>
    <p:sldId id="369" r:id="rId52"/>
    <p:sldId id="336" r:id="rId53"/>
    <p:sldId id="337" r:id="rId54"/>
    <p:sldId id="334" r:id="rId55"/>
    <p:sldId id="333" r:id="rId56"/>
    <p:sldId id="332" r:id="rId57"/>
    <p:sldId id="330" r:id="rId58"/>
    <p:sldId id="329" r:id="rId59"/>
    <p:sldId id="326" r:id="rId60"/>
    <p:sldId id="370" r:id="rId61"/>
    <p:sldId id="327" r:id="rId62"/>
    <p:sldId id="339" r:id="rId63"/>
    <p:sldId id="313" r:id="rId64"/>
    <p:sldId id="310" r:id="rId65"/>
    <p:sldId id="311" r:id="rId66"/>
    <p:sldId id="316" r:id="rId67"/>
    <p:sldId id="318" r:id="rId68"/>
    <p:sldId id="319" r:id="rId69"/>
    <p:sldId id="341" r:id="rId70"/>
    <p:sldId id="344" r:id="rId71"/>
    <p:sldId id="345" r:id="rId72"/>
    <p:sldId id="346" r:id="rId73"/>
    <p:sldId id="338" r:id="rId74"/>
    <p:sldId id="371" r:id="rId75"/>
    <p:sldId id="372" r:id="rId76"/>
    <p:sldId id="282" r:id="rId77"/>
    <p:sldId id="352" r:id="rId78"/>
    <p:sldId id="373" r:id="rId79"/>
    <p:sldId id="354" r:id="rId80"/>
    <p:sldId id="350" r:id="rId81"/>
    <p:sldId id="351"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5C6F7B"/>
    <a:srgbClr val="0000FF"/>
    <a:srgbClr val="0073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1" autoAdjust="0"/>
  </p:normalViewPr>
  <p:slideViewPr>
    <p:cSldViewPr showGuides="1">
      <p:cViewPr>
        <p:scale>
          <a:sx n="100" d="100"/>
          <a:sy n="100" d="100"/>
        </p:scale>
        <p:origin x="-432" y="-72"/>
      </p:cViewPr>
      <p:guideLst>
        <p:guide orient="horz" pos="2208"/>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4.xml"/><Relationship Id="rId47" Type="http://schemas.openxmlformats.org/officeDocument/2006/relationships/slide" Target="slides/slide9.xml"/><Relationship Id="rId50" Type="http://schemas.openxmlformats.org/officeDocument/2006/relationships/slide" Target="slides/slide12.xml"/><Relationship Id="rId55" Type="http://schemas.openxmlformats.org/officeDocument/2006/relationships/slide" Target="slides/slide17.xml"/><Relationship Id="rId63" Type="http://schemas.openxmlformats.org/officeDocument/2006/relationships/slide" Target="slides/slide25.xml"/><Relationship Id="rId68" Type="http://schemas.openxmlformats.org/officeDocument/2006/relationships/slide" Target="slides/slide30.xml"/><Relationship Id="rId76" Type="http://schemas.openxmlformats.org/officeDocument/2006/relationships/slide" Target="slides/slide38.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slide" Target="slides/slide28.xml"/><Relationship Id="rId74" Type="http://schemas.openxmlformats.org/officeDocument/2006/relationships/slide" Target="slides/slide36.xml"/><Relationship Id="rId79" Type="http://schemas.openxmlformats.org/officeDocument/2006/relationships/slide" Target="slides/slide41.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23.xml"/><Relationship Id="rId82" Type="http://schemas.openxmlformats.org/officeDocument/2006/relationships/slide" Target="slides/slide44.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slide" Target="slides/slide31.xml"/><Relationship Id="rId77"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CE322D1-89A3-4C31-8D44-3C556978EE5E}" type="datetimeFigureOut">
              <a:rPr lang="en-GB"/>
              <a:pPr>
                <a:defRPr/>
              </a:pPr>
              <a:t>29/08/2017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A0FBDF6-F021-41FF-A0A3-B728FBA3E1EB}" type="slidenum">
              <a:rPr lang="en-GB"/>
              <a:pPr>
                <a:defRPr/>
              </a:pPr>
              <a:t>‹#›</a:t>
            </a:fld>
            <a:endParaRPr lang="en-GB"/>
          </a:p>
        </p:txBody>
      </p:sp>
    </p:spTree>
    <p:extLst>
      <p:ext uri="{BB962C8B-B14F-4D97-AF65-F5344CB8AC3E}">
        <p14:creationId xmlns:p14="http://schemas.microsoft.com/office/powerpoint/2010/main" xmlns="" val="8875118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3</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CB160-8340-49D4-92C5-A97F46530FDB}" type="slidenum">
              <a:rPr lang="en-US" altLang="en-US">
                <a:solidFill>
                  <a:prstClr val="black"/>
                </a:solidFill>
              </a:rPr>
              <a:pPr/>
              <a:t>12</a:t>
            </a:fld>
            <a:endParaRPr lang="en-US" altLang="en-US">
              <a:solidFill>
                <a:prstClr val="black"/>
              </a:solidFill>
            </a:endParaRPr>
          </a:p>
        </p:txBody>
      </p:sp>
      <p:sp>
        <p:nvSpPr>
          <p:cNvPr id="430082" name="Rectangle 2"/>
          <p:cNvSpPr>
            <a:spLocks noGrp="1" noRot="1" noChangeAspect="1" noChangeArrowheads="1" noTextEdit="1"/>
          </p:cNvSpPr>
          <p:nvPr>
            <p:ph type="sldImg"/>
          </p:nvPr>
        </p:nvSpPr>
        <p:spPr>
          <a:xfrm>
            <a:off x="1143000" y="685800"/>
            <a:ext cx="4572000" cy="3429000"/>
          </a:xfrm>
          <a:ln/>
        </p:spPr>
      </p:sp>
      <p:sp>
        <p:nvSpPr>
          <p:cNvPr id="430083" name="Rectangle 3"/>
          <p:cNvSpPr>
            <a:spLocks noGrp="1" noChangeArrowheads="1"/>
          </p:cNvSpPr>
          <p:nvPr>
            <p:ph type="body" idx="1"/>
          </p:nvPr>
        </p:nvSpPr>
        <p:spPr>
          <a:xfrm>
            <a:off x="913991" y="4342939"/>
            <a:ext cx="5030018" cy="4114587"/>
          </a:xfrm>
        </p:spPr>
        <p:txBody>
          <a:bodyPr/>
          <a:lstStyle/>
          <a:p>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a:xfrm>
            <a:off x="1300163" y="803275"/>
            <a:ext cx="4257675" cy="3194050"/>
          </a:xfrm>
          <a:ln/>
        </p:spPr>
      </p:sp>
      <p:sp>
        <p:nvSpPr>
          <p:cNvPr id="45059" name="Rectangle 3"/>
          <p:cNvSpPr>
            <a:spLocks noGrp="1"/>
          </p:cNvSpPr>
          <p:nvPr>
            <p:ph type="body" idx="1"/>
          </p:nvPr>
        </p:nvSpPr>
        <p:spPr>
          <a:xfrm>
            <a:off x="914183" y="4131907"/>
            <a:ext cx="5065550" cy="456176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108804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cs typeface="Times New Roman" pitchFamily="18" charset="0"/>
              </a:defRPr>
            </a:lvl1pPr>
            <a:lvl2pPr marL="742950" indent="-285750">
              <a:defRPr>
                <a:solidFill>
                  <a:schemeClr val="tx1"/>
                </a:solidFill>
                <a:latin typeface="Arial" pitchFamily="34" charset="0"/>
                <a:cs typeface="Times New Roman" pitchFamily="18" charset="0"/>
              </a:defRPr>
            </a:lvl2pPr>
            <a:lvl3pPr marL="1143000" indent="-228600">
              <a:defRPr>
                <a:solidFill>
                  <a:schemeClr val="tx1"/>
                </a:solidFill>
                <a:latin typeface="Arial" pitchFamily="34" charset="0"/>
                <a:cs typeface="Times New Roman" pitchFamily="18" charset="0"/>
              </a:defRPr>
            </a:lvl3pPr>
            <a:lvl4pPr marL="1600200" indent="-228600">
              <a:defRPr>
                <a:solidFill>
                  <a:schemeClr val="tx1"/>
                </a:solidFill>
                <a:latin typeface="Arial" pitchFamily="34" charset="0"/>
                <a:cs typeface="Times New Roman" pitchFamily="18" charset="0"/>
              </a:defRPr>
            </a:lvl4pPr>
            <a:lvl5pPr marL="2057400" indent="-228600">
              <a:defRPr>
                <a:solidFill>
                  <a:schemeClr val="tx1"/>
                </a:solidFill>
                <a:latin typeface="Arial" pitchFamily="34" charset="0"/>
                <a:cs typeface="Times New Roman" pitchFamily="18" charset="0"/>
              </a:defRPr>
            </a:lvl5pPr>
            <a:lvl6pPr marL="2514600" indent="-228600" algn="ctr" eaLnBrk="0" fontAlgn="base" hangingPunct="0">
              <a:spcBef>
                <a:spcPct val="0"/>
              </a:spcBef>
              <a:spcAft>
                <a:spcPct val="0"/>
              </a:spcAft>
              <a:defRPr>
                <a:solidFill>
                  <a:schemeClr val="tx1"/>
                </a:solidFill>
                <a:latin typeface="Arial" pitchFamily="34" charset="0"/>
                <a:cs typeface="Times New Roman" pitchFamily="18" charset="0"/>
              </a:defRPr>
            </a:lvl6pPr>
            <a:lvl7pPr marL="2971800" indent="-228600" algn="ctr" eaLnBrk="0" fontAlgn="base" hangingPunct="0">
              <a:spcBef>
                <a:spcPct val="0"/>
              </a:spcBef>
              <a:spcAft>
                <a:spcPct val="0"/>
              </a:spcAft>
              <a:defRPr>
                <a:solidFill>
                  <a:schemeClr val="tx1"/>
                </a:solidFill>
                <a:latin typeface="Arial" pitchFamily="34" charset="0"/>
                <a:cs typeface="Times New Roman" pitchFamily="18" charset="0"/>
              </a:defRPr>
            </a:lvl7pPr>
            <a:lvl8pPr marL="3429000" indent="-228600" algn="ctr" eaLnBrk="0" fontAlgn="base" hangingPunct="0">
              <a:spcBef>
                <a:spcPct val="0"/>
              </a:spcBef>
              <a:spcAft>
                <a:spcPct val="0"/>
              </a:spcAft>
              <a:defRPr>
                <a:solidFill>
                  <a:schemeClr val="tx1"/>
                </a:solidFill>
                <a:latin typeface="Arial" pitchFamily="34" charset="0"/>
                <a:cs typeface="Times New Roman" pitchFamily="18" charset="0"/>
              </a:defRPr>
            </a:lvl8pPr>
            <a:lvl9pPr marL="3886200" indent="-228600" algn="ctr" eaLnBrk="0" fontAlgn="base" hangingPunct="0">
              <a:spcBef>
                <a:spcPct val="0"/>
              </a:spcBef>
              <a:spcAft>
                <a:spcPct val="0"/>
              </a:spcAft>
              <a:defRPr>
                <a:solidFill>
                  <a:schemeClr val="tx1"/>
                </a:solidFill>
                <a:latin typeface="Arial" pitchFamily="34" charset="0"/>
                <a:cs typeface="Times New Roman" pitchFamily="18" charset="0"/>
              </a:defRPr>
            </a:lvl9pPr>
          </a:lstStyle>
          <a:p>
            <a:fld id="{F0897A3C-CC36-406A-A3FB-039BB59CAFD7}" type="slidenum">
              <a:rPr lang="en-US" altLang="en-US" smtClean="0">
                <a:solidFill>
                  <a:prstClr val="black"/>
                </a:solidFill>
              </a:rPr>
              <a:pPr/>
              <a:t>14</a:t>
            </a:fld>
            <a:endParaRPr lang="en-US" altLang="en-US" smtClean="0">
              <a:solidFill>
                <a:prstClr val="black"/>
              </a:solidFill>
            </a:endParaRPr>
          </a:p>
        </p:txBody>
      </p:sp>
      <p:sp>
        <p:nvSpPr>
          <p:cNvPr id="27651" name="Rectangle 2"/>
          <p:cNvSpPr>
            <a:spLocks noGrp="1" noRot="1" noChangeAspect="1" noChangeArrowheads="1" noTextEdit="1"/>
          </p:cNvSpPr>
          <p:nvPr>
            <p:ph type="sldImg"/>
          </p:nvPr>
        </p:nvSpPr>
        <p:spPr>
          <a:xfrm>
            <a:off x="1143000" y="685800"/>
            <a:ext cx="4572000" cy="34290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AU" altLang="en-US" dirty="0" smtClean="0"/>
              <a:t>RADAR = </a:t>
            </a:r>
            <a:r>
              <a:rPr lang="en-AU" altLang="en-US" dirty="0" err="1" smtClean="0"/>
              <a:t>RAdio</a:t>
            </a:r>
            <a:r>
              <a:rPr lang="en-AU" altLang="en-US" dirty="0" smtClean="0"/>
              <a:t> Detection And Ranging</a:t>
            </a:r>
            <a:endParaRPr lang="en-GB"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15</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16</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17</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18</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19</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20</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21</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4</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22</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23</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24</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685D338-1808-431E-9698-475A4E837D51}" type="slidenum">
              <a:rPr lang="en-GB" altLang="en-US">
                <a:solidFill>
                  <a:srgbClr val="000000"/>
                </a:solidFill>
              </a:rPr>
              <a:pPr eaLnBrk="1" hangingPunct="1"/>
              <a:t>25</a:t>
            </a:fld>
            <a:endParaRPr lang="en-GB"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685D338-1808-431E-9698-475A4E837D51}" type="slidenum">
              <a:rPr lang="en-GB" altLang="en-US">
                <a:solidFill>
                  <a:srgbClr val="000000"/>
                </a:solidFill>
              </a:rPr>
              <a:pPr eaLnBrk="1" hangingPunct="1"/>
              <a:t>36</a:t>
            </a:fld>
            <a:endParaRPr lang="en-GB"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685D338-1808-431E-9698-475A4E837D51}" type="slidenum">
              <a:rPr lang="en-GB" altLang="en-US">
                <a:solidFill>
                  <a:srgbClr val="000000"/>
                </a:solidFill>
              </a:rPr>
              <a:pPr eaLnBrk="1" hangingPunct="1"/>
              <a:t>37</a:t>
            </a:fld>
            <a:endParaRPr lang="en-GB"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685D338-1808-431E-9698-475A4E837D51}" type="slidenum">
              <a:rPr lang="en-GB" altLang="en-US">
                <a:solidFill>
                  <a:srgbClr val="000000"/>
                </a:solidFill>
              </a:rPr>
              <a:pPr eaLnBrk="1" hangingPunct="1"/>
              <a:t>38</a:t>
            </a:fld>
            <a:endParaRPr lang="en-GB"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C40787D-15D7-4489-B36B-81A548C998B6}" type="slidenum">
              <a:rPr lang="en-US" altLang="en-US">
                <a:solidFill>
                  <a:srgbClr val="000000"/>
                </a:solidFill>
                <a:latin typeface="Times New Roman" pitchFamily="18" charset="0"/>
              </a:rPr>
              <a:pPr eaLnBrk="1" hangingPunct="1"/>
              <a:t>39</a:t>
            </a:fld>
            <a:endParaRPr lang="en-US" altLang="en-US">
              <a:solidFill>
                <a:srgbClr val="000000"/>
              </a:solidFill>
              <a:latin typeface="Times New Roman" pitchFamily="18" charset="0"/>
            </a:endParaRPr>
          </a:p>
        </p:txBody>
      </p:sp>
      <p:sp>
        <p:nvSpPr>
          <p:cNvPr id="184323" name="Rectangle 2"/>
          <p:cNvSpPr>
            <a:spLocks noChangeArrowheads="1"/>
          </p:cNvSpPr>
          <p:nvPr/>
        </p:nvSpPr>
        <p:spPr bwMode="auto">
          <a:xfrm>
            <a:off x="388620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4" name="Rectangle 3"/>
          <p:cNvSpPr>
            <a:spLocks noChangeArrowheads="1"/>
          </p:cNvSpPr>
          <p:nvPr/>
        </p:nvSpPr>
        <p:spPr bwMode="auto">
          <a:xfrm>
            <a:off x="388620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5" name="Rectangle 4"/>
          <p:cNvSpPr>
            <a:spLocks noChangeArrowheads="1"/>
          </p:cNvSpPr>
          <p:nvPr/>
        </p:nvSpPr>
        <p:spPr bwMode="auto">
          <a:xfrm>
            <a:off x="0" y="8704263"/>
            <a:ext cx="29718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6" name="Rectangle 5"/>
          <p:cNvSpPr>
            <a:spLocks noChangeArrowheads="1"/>
          </p:cNvSpPr>
          <p:nvPr/>
        </p:nvSpPr>
        <p:spPr bwMode="auto">
          <a:xfrm>
            <a:off x="0" y="6350"/>
            <a:ext cx="2971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7" name="Rectangle 6"/>
          <p:cNvSpPr>
            <a:spLocks noChangeArrowheads="1"/>
          </p:cNvSpPr>
          <p:nvPr/>
        </p:nvSpPr>
        <p:spPr bwMode="auto">
          <a:xfrm>
            <a:off x="3884613" y="3175"/>
            <a:ext cx="29733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28" name="Rectangle 7"/>
          <p:cNvSpPr>
            <a:spLocks noChangeArrowheads="1"/>
          </p:cNvSpPr>
          <p:nvPr/>
        </p:nvSpPr>
        <p:spPr bwMode="auto">
          <a:xfrm>
            <a:off x="3884613" y="8702675"/>
            <a:ext cx="2973387"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50" tIns="0" rIns="19050" bIns="0"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altLang="en-US" sz="1000" i="1">
                <a:solidFill>
                  <a:srgbClr val="000000"/>
                </a:solidFill>
              </a:rPr>
              <a:t>12</a:t>
            </a:r>
          </a:p>
        </p:txBody>
      </p:sp>
      <p:sp>
        <p:nvSpPr>
          <p:cNvPr id="184329" name="Rectangle 8"/>
          <p:cNvSpPr>
            <a:spLocks noChangeArrowheads="1"/>
          </p:cNvSpPr>
          <p:nvPr/>
        </p:nvSpPr>
        <p:spPr bwMode="auto">
          <a:xfrm>
            <a:off x="-1588" y="8702675"/>
            <a:ext cx="2971801"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0" name="Rectangle 9"/>
          <p:cNvSpPr>
            <a:spLocks noChangeArrowheads="1"/>
          </p:cNvSpPr>
          <p:nvPr/>
        </p:nvSpPr>
        <p:spPr bwMode="auto">
          <a:xfrm>
            <a:off x="-1588" y="3175"/>
            <a:ext cx="2971801"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84331" name="Rectangle 10"/>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32" name="Rectangle 11"/>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latin typeface="Times New Roman" pitchFamily="18" charset="0"/>
              </a:rPr>
              <a:t>Static Fitting Assessment:  Periphery (CL Edges)</a:t>
            </a:r>
          </a:p>
          <a:p>
            <a:pPr>
              <a:spcBef>
                <a:spcPct val="0"/>
              </a:spcBef>
            </a:pPr>
            <a:r>
              <a:rPr lang="en-US" altLang="en-US" dirty="0" smtClean="0">
                <a:latin typeface="Times New Roman" pitchFamily="18" charset="0"/>
              </a:rPr>
              <a:t>The 2</a:t>
            </a:r>
            <a:r>
              <a:rPr lang="en-US" altLang="en-US" baseline="30000" dirty="0" smtClean="0">
                <a:latin typeface="Times New Roman" pitchFamily="18" charset="0"/>
              </a:rPr>
              <a:t>nd</a:t>
            </a:r>
            <a:r>
              <a:rPr lang="en-US" altLang="en-US" dirty="0" smtClean="0">
                <a:latin typeface="Times New Roman" pitchFamily="18" charset="0"/>
              </a:rPr>
              <a:t> component of the peripheral fitting assessment involves the depth or clearance between the CL back surface &amp; the cornea.</a:t>
            </a:r>
          </a:p>
          <a:p>
            <a:pPr>
              <a:spcBef>
                <a:spcPct val="0"/>
              </a:spcBef>
            </a:pPr>
            <a:r>
              <a:rPr lang="en-US" altLang="en-US" dirty="0" smtClean="0">
                <a:latin typeface="Times New Roman" pitchFamily="18" charset="0"/>
              </a:rPr>
              <a:t>As the CL periphery lifts further away from the cornea, the fluorescein will be brighter. This variation allows the practitioner to estimate the axial edge clearance (AEC).  It is possible for the clearance to be excessive while the width of the peripheral zone is minimal.</a:t>
            </a:r>
          </a:p>
          <a:p>
            <a:pPr>
              <a:spcBef>
                <a:spcPct val="0"/>
              </a:spcBef>
            </a:pPr>
            <a:r>
              <a:rPr lang="en-US" altLang="en-US" dirty="0" smtClean="0">
                <a:latin typeface="Times New Roman" pitchFamily="18" charset="0"/>
              </a:rPr>
              <a:t>Another useful guide to the degree of AEC is the formation of a meniscus at the CL periphery.  Due to surface tension effects, the tear film forms a meniscus as long as the AEC is not too great.  The absence of a meniscus is indicative of excessive clearance.</a:t>
            </a:r>
          </a:p>
          <a:p>
            <a:pPr>
              <a:spcBef>
                <a:spcPct val="0"/>
              </a:spcBef>
            </a:pPr>
            <a:endParaRPr lang="en-US" altLang="en-US"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685D338-1808-431E-9698-475A4E837D51}" type="slidenum">
              <a:rPr lang="en-GB" altLang="en-US">
                <a:solidFill>
                  <a:srgbClr val="000000"/>
                </a:solidFill>
              </a:rPr>
              <a:pPr eaLnBrk="1" hangingPunct="1"/>
              <a:t>40</a:t>
            </a:fld>
            <a:endParaRPr lang="en-GB"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685D338-1808-431E-9698-475A4E837D51}" type="slidenum">
              <a:rPr lang="en-GB" altLang="en-US">
                <a:solidFill>
                  <a:srgbClr val="000000"/>
                </a:solidFill>
              </a:rPr>
              <a:pPr eaLnBrk="1" hangingPunct="1"/>
              <a:t>41</a:t>
            </a:fld>
            <a:endParaRPr lang="en-GB"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a:lstStyle/>
          <a:p>
            <a:fld id="{4886711C-A9B7-484F-AB42-EF6812E81E17}" type="slidenum">
              <a:rPr lang="en-US" altLang="en-US" smtClean="0">
                <a:solidFill>
                  <a:prstClr val="black"/>
                </a:solidFill>
              </a:rPr>
              <a:pPr/>
              <a:t>5</a:t>
            </a:fld>
            <a:endParaRPr lang="en-US" altLang="en-US" smtClean="0">
              <a:solidFill>
                <a:prstClr val="black"/>
              </a:solidFill>
            </a:endParaRPr>
          </a:p>
        </p:txBody>
      </p:sp>
      <p:sp>
        <p:nvSpPr>
          <p:cNvPr id="491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915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bg1">
                    <a:lumMod val="50000"/>
                  </a:schemeClr>
                </a:solidFill>
                <a:latin typeface="Arial Narrow" pitchFamily="34" charset="0"/>
                <a:cs typeface="Arial" panose="020B0604020202020204" pitchFamily="34" charset="0"/>
              </a:rPr>
              <a:t>Morgan P.  </a:t>
            </a:r>
            <a:r>
              <a:rPr lang="en-US" sz="1200" i="1" dirty="0" smtClean="0">
                <a:solidFill>
                  <a:schemeClr val="bg1">
                    <a:lumMod val="50000"/>
                  </a:schemeClr>
                </a:solidFill>
                <a:latin typeface="Arial Narrow" pitchFamily="34" charset="0"/>
                <a:cs typeface="Arial" panose="020B0604020202020204" pitchFamily="34" charset="0"/>
              </a:rPr>
              <a:t>Sight over Forty.  </a:t>
            </a:r>
            <a:r>
              <a:rPr lang="en-US" sz="1200" i="0" dirty="0" smtClean="0">
                <a:solidFill>
                  <a:schemeClr val="bg1">
                    <a:lumMod val="50000"/>
                  </a:schemeClr>
                </a:solidFill>
                <a:latin typeface="Arial Narrow" pitchFamily="34" charset="0"/>
                <a:cs typeface="Arial" panose="020B0604020202020204" pitchFamily="34" charset="0"/>
              </a:rPr>
              <a:t>A study &amp; p</a:t>
            </a:r>
            <a:r>
              <a:rPr lang="en-US" sz="1200" dirty="0" smtClean="0">
                <a:solidFill>
                  <a:schemeClr val="bg1">
                    <a:lumMod val="50000"/>
                  </a:schemeClr>
                </a:solidFill>
                <a:latin typeface="Arial Narrow" pitchFamily="34" charset="0"/>
                <a:cs typeface="Arial" panose="020B0604020202020204" pitchFamily="34" charset="0"/>
              </a:rPr>
              <a:t>ublication sponsored by Bausch &amp; Lomb</a:t>
            </a:r>
          </a:p>
          <a:p>
            <a:pPr eaLnBrk="1" hangingPunct="1"/>
            <a:endParaRPr lang="nl-NL" altLang="en-US" dirty="0" smtClean="0">
              <a:latin typeface="Times"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3685D338-1808-431E-9698-475A4E837D51}" type="slidenum">
              <a:rPr lang="en-GB" altLang="en-US">
                <a:solidFill>
                  <a:srgbClr val="000000"/>
                </a:solidFill>
              </a:rPr>
              <a:pPr eaLnBrk="1" hangingPunct="1"/>
              <a:t>42</a:t>
            </a:fld>
            <a:endParaRPr lang="en-GB"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bwMode="auto">
          <a:noFill/>
          <a:ln>
            <a:miter lim="800000"/>
            <a:headEnd/>
            <a:tailEnd/>
          </a:ln>
        </p:spPr>
        <p:txBody>
          <a:bodyPr/>
          <a:lstStyle/>
          <a:p>
            <a:fld id="{EA30CD92-B3C4-44BC-9CE7-0E3DEA439831}" type="slidenum">
              <a:rPr lang="en-US" altLang="en-US" smtClean="0">
                <a:solidFill>
                  <a:prstClr val="black"/>
                </a:solidFill>
              </a:rPr>
              <a:pPr/>
              <a:t>6</a:t>
            </a:fld>
            <a:endParaRPr lang="en-US" altLang="en-US" smtClean="0">
              <a:solidFill>
                <a:prstClr val="black"/>
              </a:solidFill>
            </a:endParaRPr>
          </a:p>
        </p:txBody>
      </p:sp>
      <p:sp>
        <p:nvSpPr>
          <p:cNvPr id="2078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787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altLang="en-US"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US" altLang="en-US" dirty="0"/>
              <a:t>Credit:  </a:t>
            </a:r>
            <a:r>
              <a:rPr lang="en-US" altLang="en-US" dirty="0" smtClean="0"/>
              <a:t>Caroline P, André</a:t>
            </a:r>
            <a:r>
              <a:rPr lang="en-US" altLang="en-US" baseline="0" dirty="0" smtClean="0"/>
              <a:t> M, </a:t>
            </a:r>
            <a:r>
              <a:rPr lang="en-US" altLang="en-US" dirty="0" smtClean="0"/>
              <a:t>2010.  </a:t>
            </a:r>
            <a:r>
              <a:rPr lang="en-US" altLang="en-US" i="1" dirty="0" smtClean="0"/>
              <a:t>Piggybacking </a:t>
            </a:r>
            <a:r>
              <a:rPr lang="en-US" altLang="en-US" i="1" dirty="0" err="1" smtClean="0"/>
              <a:t>Keratoglobus</a:t>
            </a:r>
            <a:r>
              <a:rPr lang="en-US" altLang="en-US" dirty="0" smtClean="0"/>
              <a:t>.  CL Spectrum.  24: Dec Issue, back page.</a:t>
            </a:r>
            <a:endParaRPr lang="en-US" altLang="en-US" dirty="0"/>
          </a:p>
          <a:p>
            <a:endParaRPr lang="en-US" altLang="en-US" dirty="0"/>
          </a:p>
          <a:p>
            <a:r>
              <a:rPr lang="en-US" altLang="en-US" dirty="0"/>
              <a:t>Four characteristic corneal types are presented with their respective OCT </a:t>
            </a:r>
            <a:r>
              <a:rPr lang="en-US" altLang="en-US" dirty="0" smtClean="0"/>
              <a:t>&amp; topographical </a:t>
            </a:r>
            <a:r>
              <a:rPr lang="en-US" altLang="en-US" dirty="0"/>
              <a:t>maps.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r>
              <a:rPr lang="en-US" altLang="en-US"/>
              <a:t>These maps emphasize the aggressive nature of secondary ectasia.</a:t>
            </a:r>
          </a:p>
          <a:p>
            <a:r>
              <a:rPr lang="en-US" altLang="en-US"/>
              <a:t>The onset of the corneal degenerative changes can be soon after the refractive surgery or can occur years down the road.</a:t>
            </a:r>
          </a:p>
          <a:p>
            <a:r>
              <a:rPr lang="en-US" altLang="en-US"/>
              <a:t>In order to attempt to prevent this from happening, Lasik surgeons attempt to leave a stromal bed of at least 400 microns.  Note in the lower left map of the image (thickness) only 307 remains at the corneal apex.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altLang="en-US" dirty="0"/>
              <a:t>A thin layer of posterior stroma, the </a:t>
            </a:r>
            <a:r>
              <a:rPr lang="en-US" altLang="en-US" dirty="0" err="1"/>
              <a:t>DM</a:t>
            </a:r>
            <a:r>
              <a:rPr lang="en-US" altLang="en-US" dirty="0"/>
              <a:t>, </a:t>
            </a:r>
            <a:r>
              <a:rPr lang="en-US" altLang="en-US" dirty="0" smtClean="0"/>
              <a:t>&amp; the corneal endothelium </a:t>
            </a:r>
            <a:r>
              <a:rPr lang="en-US" altLang="en-US" dirty="0"/>
              <a:t>are transplanted.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685761" indent="-263755" eaLnBrk="0" hangingPunct="0">
              <a:defRPr>
                <a:solidFill>
                  <a:schemeClr val="tx1"/>
                </a:solidFill>
                <a:latin typeface="Arial" pitchFamily="34" charset="0"/>
              </a:defRPr>
            </a:lvl2pPr>
            <a:lvl3pPr marL="1055017" indent="-211004" eaLnBrk="0" hangingPunct="0">
              <a:defRPr>
                <a:solidFill>
                  <a:schemeClr val="tx1"/>
                </a:solidFill>
                <a:latin typeface="Arial" pitchFamily="34" charset="0"/>
              </a:defRPr>
            </a:lvl3pPr>
            <a:lvl4pPr marL="1477023" indent="-211004" eaLnBrk="0" hangingPunct="0">
              <a:defRPr>
                <a:solidFill>
                  <a:schemeClr val="tx1"/>
                </a:solidFill>
                <a:latin typeface="Arial" pitchFamily="34" charset="0"/>
              </a:defRPr>
            </a:lvl4pPr>
            <a:lvl5pPr marL="1899029" indent="-211004" eaLnBrk="0" hangingPunct="0">
              <a:defRPr>
                <a:solidFill>
                  <a:schemeClr val="tx1"/>
                </a:solidFill>
                <a:latin typeface="Arial" pitchFamily="34" charset="0"/>
              </a:defRPr>
            </a:lvl5pPr>
            <a:lvl6pPr marL="2321035" indent="-211004" eaLnBrk="0" fontAlgn="base" hangingPunct="0">
              <a:spcBef>
                <a:spcPct val="0"/>
              </a:spcBef>
              <a:spcAft>
                <a:spcPct val="0"/>
              </a:spcAft>
              <a:defRPr>
                <a:solidFill>
                  <a:schemeClr val="tx1"/>
                </a:solidFill>
                <a:latin typeface="Arial" pitchFamily="34" charset="0"/>
              </a:defRPr>
            </a:lvl6pPr>
            <a:lvl7pPr marL="2743042" indent="-211004" eaLnBrk="0" fontAlgn="base" hangingPunct="0">
              <a:spcBef>
                <a:spcPct val="0"/>
              </a:spcBef>
              <a:spcAft>
                <a:spcPct val="0"/>
              </a:spcAft>
              <a:defRPr>
                <a:solidFill>
                  <a:schemeClr val="tx1"/>
                </a:solidFill>
                <a:latin typeface="Arial" pitchFamily="34" charset="0"/>
              </a:defRPr>
            </a:lvl7pPr>
            <a:lvl8pPr marL="3165049" indent="-211004" eaLnBrk="0" fontAlgn="base" hangingPunct="0">
              <a:spcBef>
                <a:spcPct val="0"/>
              </a:spcBef>
              <a:spcAft>
                <a:spcPct val="0"/>
              </a:spcAft>
              <a:defRPr>
                <a:solidFill>
                  <a:schemeClr val="tx1"/>
                </a:solidFill>
                <a:latin typeface="Arial" pitchFamily="34" charset="0"/>
              </a:defRPr>
            </a:lvl8pPr>
            <a:lvl9pPr marL="3587055" indent="-211004" eaLnBrk="0" fontAlgn="base" hangingPunct="0">
              <a:spcBef>
                <a:spcPct val="0"/>
              </a:spcBef>
              <a:spcAft>
                <a:spcPct val="0"/>
              </a:spcAft>
              <a:defRPr>
                <a:solidFill>
                  <a:schemeClr val="tx1"/>
                </a:solidFill>
                <a:latin typeface="Arial" pitchFamily="34" charset="0"/>
              </a:defRPr>
            </a:lvl9pPr>
          </a:lstStyle>
          <a:p>
            <a:pPr eaLnBrk="1" hangingPunct="1">
              <a:defRPr/>
            </a:pPr>
            <a:fld id="{545A9419-901F-41EB-8E76-A5EE041C076C}" type="slidenum">
              <a:rPr lang="en-GB" smtClean="0">
                <a:solidFill>
                  <a:prstClr val="black"/>
                </a:solidFill>
              </a:rPr>
              <a:pPr eaLnBrk="1" hangingPunct="1">
                <a:defRPr/>
              </a:pPr>
              <a:t>10</a:t>
            </a:fld>
            <a:endParaRPr lang="en-GB" smtClean="0">
              <a:solidFill>
                <a:prstClr val="black"/>
              </a:solidFill>
            </a:endParaRPr>
          </a:p>
        </p:txBody>
      </p:sp>
      <p:sp>
        <p:nvSpPr>
          <p:cNvPr id="81923" name="Rectangle 2"/>
          <p:cNvSpPr>
            <a:spLocks noGrp="1" noRot="1" noChangeAspect="1" noChangeArrowheads="1" noTextEdit="1"/>
          </p:cNvSpPr>
          <p:nvPr>
            <p:ph type="sldImg"/>
          </p:nvPr>
        </p:nvSpPr>
        <p:spPr>
          <a:xfrm>
            <a:off x="1143000" y="685800"/>
            <a:ext cx="4572000" cy="34290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Peterson RC </a:t>
            </a:r>
            <a:r>
              <a:rPr lang="en-GB" sz="1200" i="1" kern="1200" dirty="0" smtClean="0">
                <a:solidFill>
                  <a:schemeClr val="tx1"/>
                </a:solidFill>
                <a:latin typeface="+mn-lt"/>
                <a:ea typeface="+mn-ea"/>
                <a:cs typeface="+mn-cs"/>
              </a:rPr>
              <a:t>et al.</a:t>
            </a:r>
            <a:r>
              <a:rPr lang="en-GB" sz="1200" i="0" kern="1200" dirty="0" smtClean="0">
                <a:solidFill>
                  <a:schemeClr val="tx1"/>
                </a:solidFill>
                <a:latin typeface="+mn-lt"/>
                <a:ea typeface="+mn-ea"/>
                <a:cs typeface="+mn-cs"/>
              </a:rPr>
              <a:t>, 2006.  </a:t>
            </a:r>
            <a:r>
              <a:rPr lang="en-AU" sz="1200" b="0" i="1" kern="1200" dirty="0" smtClean="0">
                <a:solidFill>
                  <a:schemeClr val="tx1"/>
                </a:solidFill>
                <a:effectLst/>
                <a:latin typeface="+mn-lt"/>
                <a:ea typeface="+mn-ea"/>
                <a:cs typeface="+mn-cs"/>
              </a:rPr>
              <a:t>Optimization of Anterior Eye Fluorescein Viewing</a:t>
            </a:r>
            <a:r>
              <a:rPr lang="en-AU" sz="1200" b="0" i="0" kern="1200" dirty="0" smtClean="0">
                <a:solidFill>
                  <a:schemeClr val="tx1"/>
                </a:solidFill>
                <a:effectLst/>
                <a:latin typeface="+mn-lt"/>
                <a:ea typeface="+mn-ea"/>
                <a:cs typeface="+mn-cs"/>
              </a:rPr>
              <a:t>.  </a:t>
            </a:r>
            <a:r>
              <a:rPr lang="en-AU" sz="1200" b="0" i="0" kern="1200" dirty="0" err="1" smtClean="0">
                <a:solidFill>
                  <a:schemeClr val="tx1"/>
                </a:solidFill>
                <a:effectLst/>
                <a:latin typeface="+mn-lt"/>
                <a:ea typeface="+mn-ea"/>
                <a:cs typeface="+mn-cs"/>
              </a:rPr>
              <a:t>Amer</a:t>
            </a:r>
            <a:r>
              <a:rPr lang="en-AU" sz="1200" b="0" i="0" kern="1200" dirty="0" smtClean="0">
                <a:solidFill>
                  <a:schemeClr val="tx1"/>
                </a:solidFill>
                <a:effectLst/>
                <a:latin typeface="+mn-lt"/>
                <a:ea typeface="+mn-ea"/>
                <a:cs typeface="+mn-cs"/>
              </a:rPr>
              <a:t> J </a:t>
            </a:r>
            <a:r>
              <a:rPr lang="en-AU" sz="1200" b="0" i="0" kern="1200" dirty="0" err="1" smtClean="0">
                <a:solidFill>
                  <a:schemeClr val="tx1"/>
                </a:solidFill>
                <a:effectLst/>
                <a:latin typeface="+mn-lt"/>
                <a:ea typeface="+mn-ea"/>
                <a:cs typeface="+mn-cs"/>
              </a:rPr>
              <a:t>Ophthalmol</a:t>
            </a:r>
            <a:r>
              <a:rPr lang="en-AU" sz="1200" b="0" i="0" kern="1200" dirty="0" smtClean="0">
                <a:solidFill>
                  <a:schemeClr val="tx1"/>
                </a:solidFill>
                <a:effectLst/>
                <a:latin typeface="+mn-lt"/>
                <a:ea typeface="+mn-ea"/>
                <a:cs typeface="+mn-cs"/>
              </a:rPr>
              <a:t>. 142(4): 572 – 575.</a:t>
            </a:r>
            <a:r>
              <a:rPr lang="en-GB" sz="1200" b="0" i="0" kern="1200" dirty="0" smtClean="0">
                <a:solidFill>
                  <a:schemeClr val="tx1"/>
                </a:solidFill>
                <a:effectLst/>
                <a:latin typeface="+mn-lt"/>
                <a:ea typeface="+mn-ea"/>
                <a:cs typeface="+mn-cs"/>
              </a:rPr>
              <a:t> </a:t>
            </a:r>
            <a:endParaRPr lang="en-GB" altLang="en-US" dirty="0" smtClean="0">
              <a:latin typeface="Arial" pitchFamily="34" charset="0"/>
              <a:cs typeface="Times" charset="0"/>
            </a:endParaRPr>
          </a:p>
        </p:txBody>
      </p:sp>
    </p:spTree>
    <p:extLst>
      <p:ext uri="{BB962C8B-B14F-4D97-AF65-F5344CB8AC3E}">
        <p14:creationId xmlns:p14="http://schemas.microsoft.com/office/powerpoint/2010/main" xmlns="" val="153252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7389BF-6BD2-48D5-A99C-F1E8FA3C2D6E}" type="slidenum">
              <a:rPr lang="en-GB" altLang="en-US" sz="1200" smtClean="0">
                <a:solidFill>
                  <a:prstClr val="black"/>
                </a:solidFill>
                <a:latin typeface="Times" charset="0"/>
              </a:rPr>
              <a:pPr/>
              <a:t>11</a:t>
            </a:fld>
            <a:endParaRPr lang="en-GB" altLang="en-US" sz="1200" smtClean="0">
              <a:solidFill>
                <a:prstClr val="black"/>
              </a:solidFill>
              <a:latin typeface="Times" charset="0"/>
            </a:endParaRPr>
          </a:p>
        </p:txBody>
      </p:sp>
      <p:sp>
        <p:nvSpPr>
          <p:cNvPr id="79875"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79876" name="Rectangle 3"/>
          <p:cNvSpPr>
            <a:spLocks noGrp="1" noChangeArrowheads="1"/>
          </p:cNvSpPr>
          <p:nvPr>
            <p:ph type="body" idx="1"/>
          </p:nvPr>
        </p:nvSpPr>
        <p:spPr>
          <a:xfrm>
            <a:off x="228600" y="4343400"/>
            <a:ext cx="6400800" cy="4114800"/>
          </a:xfrm>
          <a:solidFill>
            <a:srgbClr val="FFFFFF"/>
          </a:solidFill>
          <a:ln>
            <a:solidFill>
              <a:srgbClr val="000000"/>
            </a:solidFill>
          </a:ln>
        </p:spPr>
        <p:txBody>
          <a:bodyPr lIns="84591" tIns="42296" rIns="84591" bIns="42296"/>
          <a:lstStyle/>
          <a:p>
            <a:pPr>
              <a:buClr>
                <a:schemeClr val="folHlink"/>
              </a:buClr>
              <a:buFont typeface="Wingdings" pitchFamily="2" charset="2"/>
              <a:buNone/>
            </a:pPr>
            <a:endParaRPr lang="en-GB" altLang="en-US" sz="1600" dirty="0" smtClean="0"/>
          </a:p>
        </p:txBody>
      </p:sp>
    </p:spTree>
    <p:extLst>
      <p:ext uri="{BB962C8B-B14F-4D97-AF65-F5344CB8AC3E}">
        <p14:creationId xmlns:p14="http://schemas.microsoft.com/office/powerpoint/2010/main" xmlns="" val="288624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3.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3.xml"/><Relationship Id="rId5" Type="http://schemas.openxmlformats.org/officeDocument/2006/relationships/image" Target="../media/image15.png"/><Relationship Id="rId4" Type="http://schemas.openxmlformats.org/officeDocument/2006/relationships/image" Target="../media/image16.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6.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6.xml"/><Relationship Id="rId5" Type="http://schemas.openxmlformats.org/officeDocument/2006/relationships/image" Target="../media/image15.png"/><Relationship Id="rId4" Type="http://schemas.openxmlformats.org/officeDocument/2006/relationships/image" Target="../media/image16.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2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7.xml"/><Relationship Id="rId5" Type="http://schemas.openxmlformats.org/officeDocument/2006/relationships/image" Target="../media/image15.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2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6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9.xml"/><Relationship Id="rId4" Type="http://schemas.openxmlformats.org/officeDocument/2006/relationships/image" Target="../media/image23.png"/></Relationships>
</file>

<file path=ppt/slideLayouts/_rels/slideLayout17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7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8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8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8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9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9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0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0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2" name="Title 1"/>
          <p:cNvSpPr>
            <a:spLocks noGrp="1"/>
          </p:cNvSpPr>
          <p:nvPr>
            <p:ph type="ctrTitle"/>
          </p:nvPr>
        </p:nvSpPr>
        <p:spPr>
          <a:xfrm>
            <a:off x="685800" y="2130425"/>
            <a:ext cx="7772400" cy="1470025"/>
          </a:xfrm>
        </p:spPr>
        <p:txBody>
          <a:bodyPr>
            <a:normAutofit/>
          </a:bodyPr>
          <a:lstStyle>
            <a:lvl1pPr>
              <a:defRPr sz="3600">
                <a:solidFill>
                  <a:srgbClr val="5C6F7B"/>
                </a:solidFill>
                <a:latin typeface="Times New Roman" pitchFamily="18" charset="0"/>
                <a:cs typeface="Times New Roman"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xmlns="" val="187555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0" y="3505200"/>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0"/>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25908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5"/>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5" y="26670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Industry</a:t>
            </a:r>
          </a:p>
          <a:p>
            <a:pPr algn="ctr">
              <a:defRPr/>
            </a:pP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Major In-Kind</a:t>
            </a:r>
          </a:p>
          <a:p>
            <a:pPr algn="ctr">
              <a:defRPr/>
            </a:pP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377014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600200"/>
            <a:ext cx="2933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771900" y="1600200"/>
            <a:ext cx="2933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3F0EF8A3-215E-4976-808F-F866DD0D76CF}"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41284569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03DDCC37-2E87-4B88-907E-B89D72922EF8}"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14107123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F0D8D29A-C93F-48A6-BB64-4DE51EF53B78}"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24927619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3CEC76A-C78E-4E35-82F4-C99683E91DB0}"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24966728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51E9E44-37E7-45CC-BE21-C45BD85E060F}"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37322837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62B708A-2C90-496E-A510-5B6DAE1EB483}"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9985466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74B0DB9-1BA1-406B-88AA-E798CEE086E3}"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4142727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324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0"/>
            <a:ext cx="56769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3D6EC2A-79AF-4D07-895D-7EAABC34A63B}"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15872968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84F4DF2A-0BF2-4DCE-9339-600EF099AE52}"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39393151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FCFDF53-7364-4AA6-B7FA-A9CD40886C02}"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2096559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5233506A-1EA0-45A5-A3FA-EEF255792431}" type="datetime1">
              <a:rPr lang="en-CA"/>
              <a:pPr>
                <a:defRPr/>
              </a:pPr>
              <a:t>29/08/2017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a:solidFill>
                  <a:prstClr val="black"/>
                </a:solidFill>
                <a:cs typeface="Arial" charset="0"/>
              </a:defRPr>
            </a:lvl1pPr>
          </a:lstStyle>
          <a:p>
            <a:pPr>
              <a:defRPr/>
            </a:pPr>
            <a:endParaRPr lang="en-CA"/>
          </a:p>
        </p:txBody>
      </p:sp>
    </p:spTree>
    <p:extLst>
      <p:ext uri="{BB962C8B-B14F-4D97-AF65-F5344CB8AC3E}">
        <p14:creationId xmlns:p14="http://schemas.microsoft.com/office/powerpoint/2010/main" xmlns="" val="37324146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931DC0D-666B-4464-A12E-DB078F0A8FC1}"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16903120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600200"/>
            <a:ext cx="2933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771900" y="1600200"/>
            <a:ext cx="2933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3F0EF8A3-215E-4976-808F-F866DD0D76CF}"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17934985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03DDCC37-2E87-4B88-907E-B89D72922EF8}"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39921691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F0D8D29A-C93F-48A6-BB64-4DE51EF53B78}"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26147656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3CEC76A-C78E-4E35-82F4-C99683E91DB0}"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35182630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51E9E44-37E7-45CC-BE21-C45BD85E060F}"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35187820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62B708A-2C90-496E-A510-5B6DAE1EB483}"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1884775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74B0DB9-1BA1-406B-88AA-E798CEE086E3}"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19556998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324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0"/>
            <a:ext cx="56769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3D6EC2A-79AF-4D07-895D-7EAABC34A63B}"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19622789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9"/>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38100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5" name="Picture 13"/>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4"/>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6"/>
          <p:cNvSpPr txBox="1">
            <a:spLocks noChangeArrowheads="1"/>
          </p:cNvSpPr>
          <p:nvPr userDrawn="1"/>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dirty="0" smtClean="0">
                <a:solidFill>
                  <a:prstClr val="white"/>
                </a:solidFill>
                <a:latin typeface="Arial" panose="020B0604020202020204" pitchFamily="34" charset="0"/>
              </a:rPr>
              <a:t>Industry</a:t>
            </a:r>
          </a:p>
          <a:p>
            <a:pPr algn="ctr">
              <a:defRPr/>
            </a:pPr>
            <a:r>
              <a:rPr lang="en-US" sz="2800" dirty="0" smtClean="0">
                <a:solidFill>
                  <a:prstClr val="white"/>
                </a:solidFill>
                <a:latin typeface="Arial" panose="020B0604020202020204" pitchFamily="34" charset="0"/>
              </a:rPr>
              <a:t>Supporters</a:t>
            </a:r>
            <a:endParaRPr lang="en-CA" sz="2800" dirty="0" smtClean="0">
              <a:solidFill>
                <a:prstClr val="white"/>
              </a:solidFill>
              <a:latin typeface="Arial" panose="020B0604020202020204" pitchFamily="34" charset="0"/>
            </a:endParaRPr>
          </a:p>
        </p:txBody>
      </p:sp>
      <p:sp>
        <p:nvSpPr>
          <p:cNvPr id="9" name="TextBox 17"/>
          <p:cNvSpPr txBox="1">
            <a:spLocks noChangeArrowheads="1"/>
          </p:cNvSpPr>
          <p:nvPr userDrawn="1"/>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dirty="0" smtClean="0">
                <a:solidFill>
                  <a:prstClr val="white"/>
                </a:solidFill>
                <a:latin typeface="Arial" panose="020B0604020202020204" pitchFamily="34" charset="0"/>
              </a:rPr>
              <a:t>Major In-Kind</a:t>
            </a:r>
          </a:p>
          <a:p>
            <a:pPr algn="ctr">
              <a:defRPr/>
            </a:pPr>
            <a:r>
              <a:rPr lang="en-US" sz="2800" dirty="0" smtClean="0">
                <a:solidFill>
                  <a:prstClr val="white"/>
                </a:solidFill>
                <a:latin typeface="Arial" panose="020B0604020202020204" pitchFamily="34" charset="0"/>
              </a:rPr>
              <a:t>Supporter</a:t>
            </a:r>
            <a:endParaRPr lang="en-CA" sz="2800" dirty="0" smtClean="0">
              <a:solidFill>
                <a:prstClr val="white"/>
              </a:solidFill>
              <a:latin typeface="Arial" panose="020B0604020202020204" pitchFamily="34" charset="0"/>
            </a:endParaRPr>
          </a:p>
        </p:txBody>
      </p:sp>
      <p:pic>
        <p:nvPicPr>
          <p:cNvPr id="10" name="Picture 15" descr="CV_rgb_ver_pref_orange-Recovered"/>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6626225" y="2514600"/>
            <a:ext cx="12223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6" descr="Alcon_Novartis-Lockup_PROD"/>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3733800" y="2667000"/>
            <a:ext cx="1752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32528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a:prstGeom prst="rect">
            <a:avLst/>
          </a:prstGeom>
        </p:spPr>
        <p:txBody>
          <a:bodyPr>
            <a:normAutofit/>
          </a:bodyPr>
          <a:lstStyle>
            <a:lvl1pPr algn="ctr">
              <a:defRPr sz="3600">
                <a:solidFill>
                  <a:srgbClr val="5C6F7B"/>
                </a:solidFill>
                <a:latin typeface="Times New Roman" pitchFamily="18" charset="0"/>
                <a:cs typeface="Times New Roman" pitchFamily="18" charset="0"/>
              </a:defRPr>
            </a:lvl1pPr>
          </a:lstStyle>
          <a:p>
            <a:r>
              <a:rPr lang="en-US"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4" name="Date Placeholder 3"/>
          <p:cNvSpPr>
            <a:spLocks noGrp="1"/>
          </p:cNvSpPr>
          <p:nvPr>
            <p:ph type="dt" sz="half" idx="10"/>
          </p:nvPr>
        </p:nvSpPr>
        <p:spPr/>
        <p:txBody>
          <a:bodyPr/>
          <a:lstStyle>
            <a:lvl1pPr>
              <a:defRPr/>
            </a:lvl1pPr>
          </a:lstStyle>
          <a:p>
            <a:pPr>
              <a:defRPr/>
            </a:pPr>
            <a:fld id="{9A80351B-F908-4216-80C6-1924ED5128E2}" type="datetimeFigureOut">
              <a:rPr lang="en-CA"/>
              <a:pPr>
                <a:defRPr/>
              </a:pPr>
              <a:t>29/08/2017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dirty="0">
                <a:solidFill>
                  <a:prstClr val="black"/>
                </a:solidFill>
                <a:cs typeface="Arial" charset="0"/>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solidFill>
                  <a:prstClr val="black"/>
                </a:solidFill>
                <a:cs typeface="Arial" charset="0"/>
              </a:defRPr>
            </a:lvl1pPr>
          </a:lstStyle>
          <a:p>
            <a:pPr>
              <a:defRPr/>
            </a:pPr>
            <a:fld id="{AAC98DF3-084C-40DC-A880-8F27B3CEEAC1}" type="slidenum">
              <a:rPr lang="en-CA"/>
              <a:pPr>
                <a:defRPr/>
              </a:pPr>
              <a:t>‹#›</a:t>
            </a:fld>
            <a:endParaRPr lang="en-CA" dirty="0"/>
          </a:p>
        </p:txBody>
      </p:sp>
    </p:spTree>
    <p:extLst>
      <p:ext uri="{BB962C8B-B14F-4D97-AF65-F5344CB8AC3E}">
        <p14:creationId xmlns:p14="http://schemas.microsoft.com/office/powerpoint/2010/main" xmlns="" val="33430831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C88962B7-6B25-4153-88B3-BD7AD5AD3A8E}" type="datetimeFigureOut">
              <a:rPr lang="en-CA">
                <a:solidFill>
                  <a:prstClr val="black">
                    <a:tint val="75000"/>
                  </a:prstClr>
                </a:solidFill>
              </a:rPr>
              <a:pPr>
                <a:defRPr/>
              </a:pPr>
              <a:t>29/08/2017</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9F50A69-749A-47DB-9513-3F88BC54E959}" type="slidenum">
              <a:rPr lang="en-CA" altLang="en-US"/>
              <a:pPr>
                <a:defRPr/>
              </a:pPr>
              <a:t>‹#›</a:t>
            </a:fld>
            <a:endParaRPr lang="en-CA" altLang="en-US"/>
          </a:p>
        </p:txBody>
      </p:sp>
    </p:spTree>
    <p:extLst>
      <p:ext uri="{BB962C8B-B14F-4D97-AF65-F5344CB8AC3E}">
        <p14:creationId xmlns:p14="http://schemas.microsoft.com/office/powerpoint/2010/main" xmlns="" val="1335144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EC773D08-A1BB-41A0-A55C-205D7BA7A67F}" type="datetimeFigureOut">
              <a:rPr lang="en-CA">
                <a:solidFill>
                  <a:prstClr val="black">
                    <a:tint val="75000"/>
                  </a:prstClr>
                </a:solidFill>
              </a:rPr>
              <a:pPr>
                <a:defRPr/>
              </a:pPr>
              <a:t>29/08/2017</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DEC7650-7556-4867-B359-5995E0D9E569}" type="slidenum">
              <a:rPr lang="en-CA" altLang="en-US"/>
              <a:pPr>
                <a:defRPr/>
              </a:pPr>
              <a:t>‹#›</a:t>
            </a:fld>
            <a:endParaRPr lang="en-CA" altLang="en-US"/>
          </a:p>
        </p:txBody>
      </p:sp>
    </p:spTree>
    <p:extLst>
      <p:ext uri="{BB962C8B-B14F-4D97-AF65-F5344CB8AC3E}">
        <p14:creationId xmlns:p14="http://schemas.microsoft.com/office/powerpoint/2010/main" xmlns="" val="27155033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935663" y="3657600"/>
            <a:ext cx="2293937"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3686175"/>
            <a:ext cx="2262188"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Alcon_Novartis-Lockup_PROD"/>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352800" y="2438400"/>
            <a:ext cx="1828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CV_rgb_ver_pref_orange-Recovered"/>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400800" y="2286000"/>
            <a:ext cx="1219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7" name="Date Placeholder 2"/>
          <p:cNvSpPr>
            <a:spLocks noGrp="1"/>
          </p:cNvSpPr>
          <p:nvPr>
            <p:ph type="dt" sz="half" idx="10"/>
          </p:nvPr>
        </p:nvSpPr>
        <p:spPr/>
        <p:txBody>
          <a:bodyPr/>
          <a:lstStyle>
            <a:lvl1pPr>
              <a:defRPr/>
            </a:lvl1pPr>
          </a:lstStyle>
          <a:p>
            <a:pPr>
              <a:defRPr/>
            </a:pPr>
            <a:fld id="{246495B2-E527-468E-9E72-600E43DE216C}" type="datetimeFigureOut">
              <a:rPr lang="en-CA">
                <a:solidFill>
                  <a:prstClr val="black">
                    <a:tint val="75000"/>
                  </a:prstClr>
                </a:solidFill>
              </a:rPr>
              <a:pPr>
                <a:defRPr/>
              </a:pPr>
              <a:t>29/08/2017</a:t>
            </a:fld>
            <a:endParaRPr lang="en-CA">
              <a:solidFill>
                <a:prstClr val="black">
                  <a:tint val="75000"/>
                </a:prstClr>
              </a:solidFill>
            </a:endParaRPr>
          </a:p>
        </p:txBody>
      </p:sp>
      <p:sp>
        <p:nvSpPr>
          <p:cNvPr id="8" name="Footer Placeholder 3"/>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4"/>
          <p:cNvSpPr>
            <a:spLocks noGrp="1"/>
          </p:cNvSpPr>
          <p:nvPr>
            <p:ph type="sldNum" sz="quarter" idx="12"/>
          </p:nvPr>
        </p:nvSpPr>
        <p:spPr/>
        <p:txBody>
          <a:bodyPr/>
          <a:lstStyle>
            <a:lvl1pPr>
              <a:defRPr/>
            </a:lvl1pPr>
          </a:lstStyle>
          <a:p>
            <a:pPr>
              <a:defRPr/>
            </a:pPr>
            <a:fld id="{53994DC3-790B-436B-8262-4AEABE955D47}" type="slidenum">
              <a:rPr lang="en-CA" altLang="en-US"/>
              <a:pPr>
                <a:defRPr/>
              </a:pPr>
              <a:t>‹#›</a:t>
            </a:fld>
            <a:endParaRPr lang="en-CA" altLang="en-US"/>
          </a:p>
        </p:txBody>
      </p:sp>
    </p:spTree>
    <p:extLst>
      <p:ext uri="{BB962C8B-B14F-4D97-AF65-F5344CB8AC3E}">
        <p14:creationId xmlns:p14="http://schemas.microsoft.com/office/powerpoint/2010/main" xmlns="" val="13440683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21933735-713C-4F95-BD3E-BE7C2D44B977}" type="datetimeFigureOut">
              <a:rPr lang="en-CA">
                <a:solidFill>
                  <a:prstClr val="black">
                    <a:tint val="75000"/>
                  </a:prstClr>
                </a:solidFill>
              </a:rPr>
              <a:pPr>
                <a:defRPr/>
              </a:pPr>
              <a:t>29/08/2017</a:t>
            </a:fld>
            <a:endParaRPr lang="en-CA">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CA">
              <a:solidFill>
                <a:prstClr val="black">
                  <a:tint val="75000"/>
                </a:prstClr>
              </a:solidFill>
            </a:endParaRPr>
          </a:p>
        </p:txBody>
      </p:sp>
      <p:sp>
        <p:nvSpPr>
          <p:cNvPr id="8" name="Slide Number Placeholder 5"/>
          <p:cNvSpPr>
            <a:spLocks noGrp="1"/>
          </p:cNvSpPr>
          <p:nvPr>
            <p:ph type="sldNum" sz="quarter" idx="16"/>
          </p:nvPr>
        </p:nvSpPr>
        <p:spPr/>
        <p:txBody>
          <a:bodyPr/>
          <a:lstStyle>
            <a:lvl1pPr>
              <a:defRPr/>
            </a:lvl1pPr>
          </a:lstStyle>
          <a:p>
            <a:pPr>
              <a:defRPr/>
            </a:pPr>
            <a:fld id="{1FFA277A-ABEF-4459-A2CA-02C9168F3BDA}" type="slidenum">
              <a:rPr lang="en-CA" altLang="en-US"/>
              <a:pPr>
                <a:defRPr/>
              </a:pPr>
              <a:t>‹#›</a:t>
            </a:fld>
            <a:endParaRPr lang="en-CA" altLang="en-US"/>
          </a:p>
        </p:txBody>
      </p:sp>
    </p:spTree>
    <p:extLst>
      <p:ext uri="{BB962C8B-B14F-4D97-AF65-F5344CB8AC3E}">
        <p14:creationId xmlns:p14="http://schemas.microsoft.com/office/powerpoint/2010/main" xmlns="" val="13628978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
        <p:cNvGrpSpPr/>
        <p:nvPr/>
      </p:nvGrpSpPr>
      <p:grpSpPr>
        <a:xfrm>
          <a:off x="0" y="0"/>
          <a:ext cx="0" cy="0"/>
          <a:chOff x="0" y="0"/>
          <a:chExt cx="0" cy="0"/>
        </a:xfrm>
      </p:grpSpPr>
      <p:sp>
        <p:nvSpPr>
          <p:cNvPr id="4" name="Title Placeholder 1"/>
          <p:cNvSpPr txBox="1">
            <a:spLocks/>
          </p:cNvSpPr>
          <p:nvPr userDrawn="1"/>
        </p:nvSpPr>
        <p:spPr>
          <a:xfrm>
            <a:off x="152400" y="4763"/>
            <a:ext cx="8839200" cy="681037"/>
          </a:xfrm>
          <a:prstGeom prst="rect">
            <a:avLst/>
          </a:prstGeom>
        </p:spPr>
        <p:txBody>
          <a:bodyPr anchor="ctr">
            <a:normAutofit/>
          </a:bodyPr>
          <a:lstStyle>
            <a:lvl1pPr algn="ctr" defTabSz="914400" rtl="0" eaLnBrk="1" latinLnBrk="0" hangingPunct="1">
              <a:spcBef>
                <a:spcPct val="0"/>
              </a:spcBef>
              <a:buNone/>
              <a:defRPr sz="20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International Association of Contact Lens Educators</a:t>
            </a:r>
            <a:endParaRPr lang="en-CA" dirty="0">
              <a:solidFill>
                <a:prstClr val="white"/>
              </a:solidFill>
            </a:endParaRPr>
          </a:p>
        </p:txBody>
      </p:sp>
      <p:sp>
        <p:nvSpPr>
          <p:cNvPr id="5" name="TextBox 8"/>
          <p:cNvSpPr txBox="1">
            <a:spLocks noChangeArrowheads="1"/>
          </p:cNvSpPr>
          <p:nvPr userDrawn="1"/>
        </p:nvSpPr>
        <p:spPr bwMode="auto">
          <a:xfrm>
            <a:off x="0" y="6381750"/>
            <a:ext cx="9144000" cy="400050"/>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altLang="en-US" sz="1000" dirty="0" smtClean="0">
                <a:solidFill>
                  <a:srgbClr val="7F7F7F"/>
                </a:solidFill>
                <a:latin typeface="Arial" pitchFamily="34" charset="0"/>
              </a:rPr>
              <a:t>©  The International Association of Contact Lens Educators</a:t>
            </a:r>
          </a:p>
          <a:p>
            <a:pPr algn="ctr" eaLnBrk="1" hangingPunct="1">
              <a:defRPr/>
            </a:pPr>
            <a:r>
              <a:rPr lang="en-US" altLang="en-US" sz="1000" dirty="0" smtClean="0">
                <a:solidFill>
                  <a:srgbClr val="0073AE"/>
                </a:solidFill>
                <a:latin typeface="Arial" pitchFamily="34" charset="0"/>
              </a:rPr>
              <a:t>www.iacle.org</a:t>
            </a:r>
            <a:endParaRPr lang="en-CA" altLang="en-US" sz="1000" dirty="0" smtClean="0">
              <a:solidFill>
                <a:prstClr val="black"/>
              </a:solidFill>
              <a:latin typeface="Arial" pitchFamily="34" charset="0"/>
            </a:endParaRPr>
          </a:p>
        </p:txBody>
      </p:sp>
      <p:sp>
        <p:nvSpPr>
          <p:cNvPr id="2" name="Title 1"/>
          <p:cNvSpPr>
            <a:spLocks noGrp="1"/>
          </p:cNvSpPr>
          <p:nvPr>
            <p:ph type="ctrTitle"/>
          </p:nvPr>
        </p:nvSpPr>
        <p:spPr>
          <a:xfrm>
            <a:off x="304800" y="2257989"/>
            <a:ext cx="8534400" cy="1214896"/>
          </a:xfrm>
          <a:prstGeom prst="rect">
            <a:avLst/>
          </a:prstGeom>
        </p:spPr>
        <p:txBody>
          <a:bodyPr>
            <a:normAutofit/>
          </a:bodyPr>
          <a:lstStyle>
            <a:lvl1pPr algn="ctr">
              <a:defRPr sz="3600">
                <a:solidFill>
                  <a:schemeClr val="bg1"/>
                </a:solidFill>
                <a:latin typeface="Times New Roman" pitchFamily="18" charset="0"/>
                <a:cs typeface="Times New Roman"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506503"/>
            <a:ext cx="6400800" cy="989297"/>
          </a:xfrm>
        </p:spPr>
        <p:txBody>
          <a:bodyPr>
            <a:normAutofit/>
          </a:bodyPr>
          <a:lstStyle>
            <a:lvl1pPr marL="0" indent="0" algn="ctr">
              <a:buNone/>
              <a:defRPr sz="18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xmlns="" val="2101044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38436381-0987-4244-9B6F-7762DD414AE4}"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F7C784-96A3-4A80-8569-9D2A03A61873}" type="slidenum">
              <a:rPr lang="en-CA" altLang="en-US"/>
              <a:pPr>
                <a:defRPr/>
              </a:pPr>
              <a:t>‹#›</a:t>
            </a:fld>
            <a:endParaRPr lang="en-CA" altLang="en-US"/>
          </a:p>
        </p:txBody>
      </p:sp>
    </p:spTree>
    <p:extLst>
      <p:ext uri="{BB962C8B-B14F-4D97-AF65-F5344CB8AC3E}">
        <p14:creationId xmlns:p14="http://schemas.microsoft.com/office/powerpoint/2010/main" xmlns="" val="5081511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03B50FF-017D-46C1-A2FA-CBBBF419B85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4095687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9A3EA281-D425-4E2B-9C7A-1C93FCC53314}"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8255814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660BEA2-5C9E-4EED-B1AA-6D150E82A03E}"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5160615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64155346-03AC-44EB-A7E2-E3943E30F5C0}"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21952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black"/>
                </a:solidFill>
                <a:cs typeface="Arial" charset="0"/>
              </a:defRPr>
            </a:lvl1pPr>
          </a:lstStyle>
          <a:p>
            <a:pPr>
              <a:defRPr/>
            </a:pPr>
            <a:fld id="{A1CDC10E-F968-44C0-BD47-9CCC403EC332}" type="slidenum">
              <a:rPr lang="en-CA" altLang="en-US"/>
              <a:pPr>
                <a:defRPr/>
              </a:pPr>
              <a:t>‹#›</a:t>
            </a:fld>
            <a:endParaRPr lang="en-CA" altLang="en-US"/>
          </a:p>
        </p:txBody>
      </p:sp>
    </p:spTree>
    <p:extLst>
      <p:ext uri="{BB962C8B-B14F-4D97-AF65-F5344CB8AC3E}">
        <p14:creationId xmlns:p14="http://schemas.microsoft.com/office/powerpoint/2010/main" xmlns="" val="10186573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83E57EE8-5857-4251-83D9-521CE7351459}"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5932884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9A725CA9-52F9-42AC-98F9-B6FA74087C3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23873694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88C88A-1101-4FB0-B4DE-62B43E7AC9FA}"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3674702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DDCF9FA-B6E4-4790-BD29-D747EC925D63}"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484838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8397C77-F67B-45F7-8215-AB944CDF9569}"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10408470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66E1ECA-9668-4145-8E3D-3933F42F43E3}"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5905049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9F0AE9B3-0497-4634-BFC0-36CA82AAF463}"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xmlns="" val="39763510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latin typeface="Arial" charset="0"/>
              </a:defRPr>
            </a:lvl1pPr>
          </a:lstStyle>
          <a:p>
            <a:pPr>
              <a:defRPr/>
            </a:pPr>
            <a:fld id="{A28774E1-CBB9-4AEB-B3D4-D0644DF1C762}" type="datetimeFigureOut">
              <a:rPr lang="en-US"/>
              <a:pPr>
                <a:defRPr/>
              </a:pPr>
              <a:t>8/29/2017</a:t>
            </a:fld>
            <a:endParaRPr lang="en-US"/>
          </a:p>
        </p:txBody>
      </p:sp>
      <p:sp>
        <p:nvSpPr>
          <p:cNvPr id="5" name="Rectangle 5"/>
          <p:cNvSpPr>
            <a:spLocks noGrp="1" noChangeArrowheads="1"/>
          </p:cNvSpPr>
          <p:nvPr>
            <p:ph type="ftr" sz="quarter" idx="11"/>
          </p:nvPr>
        </p:nvSpPr>
        <p:spPr/>
        <p:txBody>
          <a:bodyPr/>
          <a:lstStyle>
            <a:lvl1pPr>
              <a:defRPr b="1">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Arial" charset="0"/>
              </a:defRPr>
            </a:lvl1pPr>
          </a:lstStyle>
          <a:p>
            <a:pPr>
              <a:defRPr/>
            </a:pPr>
            <a:fld id="{ADF2C4F2-ACF9-4DFF-9C8B-123EC3DE5881}" type="slidenum">
              <a:rPr lang="en-US"/>
              <a:pPr>
                <a:defRPr/>
              </a:pPr>
              <a:t>‹#›</a:t>
            </a:fld>
            <a:endParaRPr lang="en-US"/>
          </a:p>
        </p:txBody>
      </p:sp>
    </p:spTree>
    <p:extLst>
      <p:ext uri="{BB962C8B-B14F-4D97-AF65-F5344CB8AC3E}">
        <p14:creationId xmlns:p14="http://schemas.microsoft.com/office/powerpoint/2010/main" xmlns="" val="288823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6"/>
          <p:cNvSpPr>
            <a:spLocks noGrp="1" noChangeArrowheads="1"/>
          </p:cNvSpPr>
          <p:nvPr>
            <p:ph type="sldNum" sz="quarter" idx="10"/>
          </p:nvPr>
        </p:nvSpPr>
        <p:spPr/>
        <p:txBody>
          <a:bodyPr/>
          <a:lstStyle>
            <a:lvl1pPr>
              <a:defRPr b="1">
                <a:latin typeface="Arial" charset="0"/>
              </a:defRPr>
            </a:lvl1pPr>
          </a:lstStyle>
          <a:p>
            <a:pPr>
              <a:defRPr/>
            </a:pPr>
            <a:fld id="{7D5B97F5-E880-4F3C-B51D-88E8AFFDD962}" type="slidenum">
              <a:rPr lang="en-US"/>
              <a:pPr>
                <a:defRPr/>
              </a:pPr>
              <a:t>‹#›</a:t>
            </a:fld>
            <a:endParaRPr lang="en-US"/>
          </a:p>
        </p:txBody>
      </p:sp>
    </p:spTree>
    <p:extLst>
      <p:ext uri="{BB962C8B-B14F-4D97-AF65-F5344CB8AC3E}">
        <p14:creationId xmlns:p14="http://schemas.microsoft.com/office/powerpoint/2010/main" xmlns="" val="3729671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870BF349-4C77-4178-9506-7A46A1CBEA5D}" type="datetimeFigureOut">
              <a:rPr lang="en-US"/>
              <a:pPr>
                <a:defRPr/>
              </a:pPr>
              <a:t>8/29/2017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35A9ED-C5E4-4CD0-8CD5-B6EB5966AB88}" type="slidenum">
              <a:rPr lang="en-US"/>
              <a:pPr>
                <a:defRPr/>
              </a:pPr>
              <a:t>‹#›</a:t>
            </a:fld>
            <a:endParaRPr lang="en-US"/>
          </a:p>
        </p:txBody>
      </p:sp>
    </p:spTree>
    <p:extLst>
      <p:ext uri="{BB962C8B-B14F-4D97-AF65-F5344CB8AC3E}">
        <p14:creationId xmlns:p14="http://schemas.microsoft.com/office/powerpoint/2010/main" xmlns="" val="3085132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0" y="3505200"/>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0"/>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25908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5"/>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5" y="26670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Industry</a:t>
            </a:r>
          </a:p>
          <a:p>
            <a:pPr algn="ctr">
              <a:defRPr/>
            </a:pP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Major In-Kind</a:t>
            </a:r>
          </a:p>
          <a:p>
            <a:pPr algn="ctr">
              <a:defRPr/>
            </a:pP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689343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latin typeface="Arial" charset="0"/>
              </a:defRPr>
            </a:lvl1pPr>
          </a:lstStyle>
          <a:p>
            <a:pPr>
              <a:defRPr/>
            </a:pPr>
            <a:fld id="{75765FE6-FA58-418F-83B2-0CD5F767203F}" type="datetimeFigureOut">
              <a:rPr lang="en-US"/>
              <a:pPr>
                <a:defRPr/>
              </a:pPr>
              <a:t>8/29/2017</a:t>
            </a:fld>
            <a:endParaRPr lang="en-US"/>
          </a:p>
        </p:txBody>
      </p:sp>
      <p:sp>
        <p:nvSpPr>
          <p:cNvPr id="5" name="Rectangle 5"/>
          <p:cNvSpPr>
            <a:spLocks noGrp="1" noChangeArrowheads="1"/>
          </p:cNvSpPr>
          <p:nvPr>
            <p:ph type="ftr" sz="quarter" idx="11"/>
          </p:nvPr>
        </p:nvSpPr>
        <p:spPr/>
        <p:txBody>
          <a:bodyPr/>
          <a:lstStyle>
            <a:lvl1pPr>
              <a:defRPr b="1">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Arial" charset="0"/>
              </a:defRPr>
            </a:lvl1pPr>
          </a:lstStyle>
          <a:p>
            <a:pPr>
              <a:defRPr/>
            </a:pPr>
            <a:fld id="{9CA8820F-67AA-4CF1-84E8-EA5F9133D33A}" type="slidenum">
              <a:rPr lang="en-US"/>
              <a:pPr>
                <a:defRPr/>
              </a:pPr>
              <a:t>‹#›</a:t>
            </a:fld>
            <a:endParaRPr lang="en-US"/>
          </a:p>
        </p:txBody>
      </p:sp>
    </p:spTree>
    <p:extLst>
      <p:ext uri="{BB962C8B-B14F-4D97-AF65-F5344CB8AC3E}">
        <p14:creationId xmlns:p14="http://schemas.microsoft.com/office/powerpoint/2010/main" xmlns="" val="30008060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latin typeface="Arial" charset="0"/>
              </a:defRPr>
            </a:lvl1pPr>
          </a:lstStyle>
          <a:p>
            <a:pPr>
              <a:defRPr/>
            </a:pPr>
            <a:fld id="{52ECD044-956D-4875-B056-AFA87C4330A6}" type="datetimeFigureOut">
              <a:rPr lang="en-US"/>
              <a:pPr>
                <a:defRPr/>
              </a:pPr>
              <a:t>8/29/2017</a:t>
            </a:fld>
            <a:endParaRPr lang="en-US"/>
          </a:p>
        </p:txBody>
      </p:sp>
      <p:sp>
        <p:nvSpPr>
          <p:cNvPr id="6" name="Rectangle 5"/>
          <p:cNvSpPr>
            <a:spLocks noGrp="1" noChangeArrowheads="1"/>
          </p:cNvSpPr>
          <p:nvPr>
            <p:ph type="ftr" sz="quarter" idx="11"/>
          </p:nvPr>
        </p:nvSpPr>
        <p:spPr/>
        <p:txBody>
          <a:bodyPr/>
          <a:lstStyle>
            <a:lvl1pPr>
              <a:defRPr b="1">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Arial" charset="0"/>
              </a:defRPr>
            </a:lvl1pPr>
          </a:lstStyle>
          <a:p>
            <a:pPr>
              <a:defRPr/>
            </a:pPr>
            <a:fld id="{2AAA4001-9733-470D-864F-17BEE3A9CF7A}" type="slidenum">
              <a:rPr lang="en-US"/>
              <a:pPr>
                <a:defRPr/>
              </a:pPr>
              <a:t>‹#›</a:t>
            </a:fld>
            <a:endParaRPr lang="en-US"/>
          </a:p>
        </p:txBody>
      </p:sp>
    </p:spTree>
    <p:extLst>
      <p:ext uri="{BB962C8B-B14F-4D97-AF65-F5344CB8AC3E}">
        <p14:creationId xmlns:p14="http://schemas.microsoft.com/office/powerpoint/2010/main" xmlns="" val="28571859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latin typeface="Arial" charset="0"/>
              </a:defRPr>
            </a:lvl1pPr>
          </a:lstStyle>
          <a:p>
            <a:pPr>
              <a:defRPr/>
            </a:pPr>
            <a:fld id="{D289781F-7CFC-4EB7-B076-ACA155F122A7}" type="datetimeFigureOut">
              <a:rPr lang="en-US"/>
              <a:pPr>
                <a:defRPr/>
              </a:pPr>
              <a:t>8/29/2017</a:t>
            </a:fld>
            <a:endParaRPr lang="en-US"/>
          </a:p>
        </p:txBody>
      </p:sp>
      <p:sp>
        <p:nvSpPr>
          <p:cNvPr id="8" name="Rectangle 5"/>
          <p:cNvSpPr>
            <a:spLocks noGrp="1" noChangeArrowheads="1"/>
          </p:cNvSpPr>
          <p:nvPr>
            <p:ph type="ftr" sz="quarter" idx="11"/>
          </p:nvPr>
        </p:nvSpPr>
        <p:spPr/>
        <p:txBody>
          <a:bodyPr/>
          <a:lstStyle>
            <a:lvl1pPr>
              <a:defRPr b="1">
                <a:latin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Arial" charset="0"/>
              </a:defRPr>
            </a:lvl1pPr>
          </a:lstStyle>
          <a:p>
            <a:pPr>
              <a:defRPr/>
            </a:pPr>
            <a:fld id="{357000A5-B3B4-4D70-8E8E-D27B21DBDE1E}" type="slidenum">
              <a:rPr lang="en-US"/>
              <a:pPr>
                <a:defRPr/>
              </a:pPr>
              <a:t>‹#›</a:t>
            </a:fld>
            <a:endParaRPr lang="en-US"/>
          </a:p>
        </p:txBody>
      </p:sp>
    </p:spTree>
    <p:extLst>
      <p:ext uri="{BB962C8B-B14F-4D97-AF65-F5344CB8AC3E}">
        <p14:creationId xmlns:p14="http://schemas.microsoft.com/office/powerpoint/2010/main" xmlns="" val="6201141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latin typeface="Arial" charset="0"/>
              </a:defRPr>
            </a:lvl1pPr>
          </a:lstStyle>
          <a:p>
            <a:pPr>
              <a:defRPr/>
            </a:pPr>
            <a:fld id="{2AFC672D-00BA-4577-904F-7F158A7E0CBA}" type="datetimeFigureOut">
              <a:rPr lang="en-US"/>
              <a:pPr>
                <a:defRPr/>
              </a:pPr>
              <a:t>8/29/2017</a:t>
            </a:fld>
            <a:endParaRPr lang="en-US"/>
          </a:p>
        </p:txBody>
      </p:sp>
      <p:sp>
        <p:nvSpPr>
          <p:cNvPr id="4" name="Rectangle 5"/>
          <p:cNvSpPr>
            <a:spLocks noGrp="1" noChangeArrowheads="1"/>
          </p:cNvSpPr>
          <p:nvPr>
            <p:ph type="ftr" sz="quarter" idx="11"/>
          </p:nvPr>
        </p:nvSpPr>
        <p:spPr/>
        <p:txBody>
          <a:bodyPr/>
          <a:lstStyle>
            <a:lvl1pPr>
              <a:defRPr b="1">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Arial" charset="0"/>
              </a:defRPr>
            </a:lvl1pPr>
          </a:lstStyle>
          <a:p>
            <a:pPr>
              <a:defRPr/>
            </a:pPr>
            <a:fld id="{BF53C5DE-73D3-4800-80CF-8C23CC812D5F}" type="slidenum">
              <a:rPr lang="en-US"/>
              <a:pPr>
                <a:defRPr/>
              </a:pPr>
              <a:t>‹#›</a:t>
            </a:fld>
            <a:endParaRPr lang="en-US"/>
          </a:p>
        </p:txBody>
      </p:sp>
    </p:spTree>
    <p:extLst>
      <p:ext uri="{BB962C8B-B14F-4D97-AF65-F5344CB8AC3E}">
        <p14:creationId xmlns:p14="http://schemas.microsoft.com/office/powerpoint/2010/main" xmlns="" val="11204718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Arial" charset="0"/>
              </a:defRPr>
            </a:lvl1pPr>
          </a:lstStyle>
          <a:p>
            <a:pPr>
              <a:defRPr/>
            </a:pPr>
            <a:fld id="{699F690D-FB86-4AC6-B343-916BC44E9ADA}" type="datetimeFigureOut">
              <a:rPr lang="en-US"/>
              <a:pPr>
                <a:defRPr/>
              </a:pPr>
              <a:t>8/29/2017</a:t>
            </a:fld>
            <a:endParaRPr lang="en-US"/>
          </a:p>
        </p:txBody>
      </p:sp>
      <p:sp>
        <p:nvSpPr>
          <p:cNvPr id="3" name="Rectangle 5"/>
          <p:cNvSpPr>
            <a:spLocks noGrp="1" noChangeArrowheads="1"/>
          </p:cNvSpPr>
          <p:nvPr>
            <p:ph type="ftr" sz="quarter" idx="11"/>
          </p:nvPr>
        </p:nvSpPr>
        <p:spPr/>
        <p:txBody>
          <a:bodyPr/>
          <a:lstStyle>
            <a:lvl1pPr>
              <a:defRPr b="1">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Arial" charset="0"/>
              </a:defRPr>
            </a:lvl1pPr>
          </a:lstStyle>
          <a:p>
            <a:pPr>
              <a:defRPr/>
            </a:pPr>
            <a:fld id="{377E7951-0172-4FFF-964A-A6C577012466}" type="slidenum">
              <a:rPr lang="en-US"/>
              <a:pPr>
                <a:defRPr/>
              </a:pPr>
              <a:t>‹#›</a:t>
            </a:fld>
            <a:endParaRPr lang="en-US"/>
          </a:p>
        </p:txBody>
      </p:sp>
    </p:spTree>
    <p:extLst>
      <p:ext uri="{BB962C8B-B14F-4D97-AF65-F5344CB8AC3E}">
        <p14:creationId xmlns:p14="http://schemas.microsoft.com/office/powerpoint/2010/main" xmlns="" val="1228304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atin typeface="Arial" charset="0"/>
              </a:defRPr>
            </a:lvl1pPr>
          </a:lstStyle>
          <a:p>
            <a:pPr>
              <a:defRPr/>
            </a:pPr>
            <a:fld id="{DCAAA702-8578-410A-8654-5477A0C181DA}" type="datetimeFigureOut">
              <a:rPr lang="en-US"/>
              <a:pPr>
                <a:defRPr/>
              </a:pPr>
              <a:t>8/29/2017</a:t>
            </a:fld>
            <a:endParaRPr lang="en-US"/>
          </a:p>
        </p:txBody>
      </p:sp>
      <p:sp>
        <p:nvSpPr>
          <p:cNvPr id="6" name="Rectangle 5"/>
          <p:cNvSpPr>
            <a:spLocks noGrp="1" noChangeArrowheads="1"/>
          </p:cNvSpPr>
          <p:nvPr>
            <p:ph type="ftr" sz="quarter" idx="11"/>
          </p:nvPr>
        </p:nvSpPr>
        <p:spPr/>
        <p:txBody>
          <a:bodyPr/>
          <a:lstStyle>
            <a:lvl1pPr>
              <a:defRPr b="1">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Arial" charset="0"/>
              </a:defRPr>
            </a:lvl1pPr>
          </a:lstStyle>
          <a:p>
            <a:pPr>
              <a:defRPr/>
            </a:pPr>
            <a:fld id="{418E34A9-914B-431D-9362-7841C54161E6}" type="slidenum">
              <a:rPr lang="en-US"/>
              <a:pPr>
                <a:defRPr/>
              </a:pPr>
              <a:t>‹#›</a:t>
            </a:fld>
            <a:endParaRPr lang="en-US"/>
          </a:p>
        </p:txBody>
      </p:sp>
    </p:spTree>
    <p:extLst>
      <p:ext uri="{BB962C8B-B14F-4D97-AF65-F5344CB8AC3E}">
        <p14:creationId xmlns:p14="http://schemas.microsoft.com/office/powerpoint/2010/main" xmlns="" val="20042259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latin typeface="Arial" charset="0"/>
              </a:defRPr>
            </a:lvl1pPr>
          </a:lstStyle>
          <a:p>
            <a:pPr>
              <a:defRPr/>
            </a:pPr>
            <a:fld id="{27A98880-14D7-4A8F-B660-70FCF7278DC3}" type="datetimeFigureOut">
              <a:rPr lang="en-US"/>
              <a:pPr>
                <a:defRPr/>
              </a:pPr>
              <a:t>8/29/2017</a:t>
            </a:fld>
            <a:endParaRPr lang="en-US"/>
          </a:p>
        </p:txBody>
      </p:sp>
      <p:sp>
        <p:nvSpPr>
          <p:cNvPr id="6" name="Rectangle 5"/>
          <p:cNvSpPr>
            <a:spLocks noGrp="1" noChangeArrowheads="1"/>
          </p:cNvSpPr>
          <p:nvPr>
            <p:ph type="ftr" sz="quarter" idx="11"/>
          </p:nvPr>
        </p:nvSpPr>
        <p:spPr/>
        <p:txBody>
          <a:bodyPr/>
          <a:lstStyle>
            <a:lvl1pPr>
              <a:defRPr b="1">
                <a:latin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Arial" charset="0"/>
              </a:defRPr>
            </a:lvl1pPr>
          </a:lstStyle>
          <a:p>
            <a:pPr>
              <a:defRPr/>
            </a:pPr>
            <a:fld id="{3C77B987-49DC-4487-891D-2CD24F48B433}" type="slidenum">
              <a:rPr lang="en-US"/>
              <a:pPr>
                <a:defRPr/>
              </a:pPr>
              <a:t>‹#›</a:t>
            </a:fld>
            <a:endParaRPr lang="en-US"/>
          </a:p>
        </p:txBody>
      </p:sp>
    </p:spTree>
    <p:extLst>
      <p:ext uri="{BB962C8B-B14F-4D97-AF65-F5344CB8AC3E}">
        <p14:creationId xmlns:p14="http://schemas.microsoft.com/office/powerpoint/2010/main" xmlns="" val="40693189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atin typeface="Arial" charset="0"/>
              </a:defRPr>
            </a:lvl1pPr>
          </a:lstStyle>
          <a:p>
            <a:pPr>
              <a:defRPr/>
            </a:pPr>
            <a:fld id="{B9ACCA8C-4D4C-4C76-9EBF-2A5E0966D354}" type="datetimeFigureOut">
              <a:rPr lang="en-US"/>
              <a:pPr>
                <a:defRPr/>
              </a:pPr>
              <a:t>8/29/2017</a:t>
            </a:fld>
            <a:endParaRPr lang="en-US"/>
          </a:p>
        </p:txBody>
      </p:sp>
      <p:sp>
        <p:nvSpPr>
          <p:cNvPr id="5" name="Rectangle 5"/>
          <p:cNvSpPr>
            <a:spLocks noGrp="1" noChangeArrowheads="1"/>
          </p:cNvSpPr>
          <p:nvPr>
            <p:ph type="ftr" sz="quarter" idx="11"/>
          </p:nvPr>
        </p:nvSpPr>
        <p:spPr/>
        <p:txBody>
          <a:bodyPr/>
          <a:lstStyle>
            <a:lvl1pPr>
              <a:defRPr b="1">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Arial" charset="0"/>
              </a:defRPr>
            </a:lvl1pPr>
          </a:lstStyle>
          <a:p>
            <a:pPr>
              <a:defRPr/>
            </a:pPr>
            <a:fld id="{15ADFA6E-BD63-4EF9-99F6-A1F51A50E6A4}" type="slidenum">
              <a:rPr lang="en-US"/>
              <a:pPr>
                <a:defRPr/>
              </a:pPr>
              <a:t>‹#›</a:t>
            </a:fld>
            <a:endParaRPr lang="en-US"/>
          </a:p>
        </p:txBody>
      </p:sp>
    </p:spTree>
    <p:extLst>
      <p:ext uri="{BB962C8B-B14F-4D97-AF65-F5344CB8AC3E}">
        <p14:creationId xmlns:p14="http://schemas.microsoft.com/office/powerpoint/2010/main" xmlns="" val="25399531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450"/>
            <a:ext cx="2057400" cy="6081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4450"/>
            <a:ext cx="6019800" cy="6081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latin typeface="Arial" charset="0"/>
              </a:defRPr>
            </a:lvl1pPr>
          </a:lstStyle>
          <a:p>
            <a:pPr>
              <a:defRPr/>
            </a:pPr>
            <a:fld id="{715689E5-E170-448B-A915-3F263F831F59}" type="datetimeFigureOut">
              <a:rPr lang="en-US"/>
              <a:pPr>
                <a:defRPr/>
              </a:pPr>
              <a:t>8/29/2017</a:t>
            </a:fld>
            <a:endParaRPr lang="en-US"/>
          </a:p>
        </p:txBody>
      </p:sp>
      <p:sp>
        <p:nvSpPr>
          <p:cNvPr id="5" name="Rectangle 5"/>
          <p:cNvSpPr>
            <a:spLocks noGrp="1" noChangeArrowheads="1"/>
          </p:cNvSpPr>
          <p:nvPr>
            <p:ph type="ftr" sz="quarter" idx="11"/>
          </p:nvPr>
        </p:nvSpPr>
        <p:spPr/>
        <p:txBody>
          <a:bodyPr/>
          <a:lstStyle>
            <a:lvl1pPr>
              <a:defRPr b="1">
                <a:latin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Arial" charset="0"/>
              </a:defRPr>
            </a:lvl1pPr>
          </a:lstStyle>
          <a:p>
            <a:pPr>
              <a:defRPr/>
            </a:pPr>
            <a:fld id="{BCC22D88-FB98-43E3-8B4A-28D163CE77CB}" type="slidenum">
              <a:rPr lang="en-US"/>
              <a:pPr>
                <a:defRPr/>
              </a:pPr>
              <a:t>‹#›</a:t>
            </a:fld>
            <a:endParaRPr lang="en-US"/>
          </a:p>
        </p:txBody>
      </p:sp>
    </p:spTree>
    <p:extLst>
      <p:ext uri="{BB962C8B-B14F-4D97-AF65-F5344CB8AC3E}">
        <p14:creationId xmlns:p14="http://schemas.microsoft.com/office/powerpoint/2010/main" xmlns="" val="15131976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9"/>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38100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5" name="Picture 13"/>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4"/>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6"/>
          <p:cNvSpPr txBox="1">
            <a:spLocks noChangeArrowheads="1"/>
          </p:cNvSpPr>
          <p:nvPr userDrawn="1"/>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dirty="0" smtClean="0">
                <a:solidFill>
                  <a:prstClr val="white"/>
                </a:solidFill>
                <a:latin typeface="Arial" panose="020B0604020202020204" pitchFamily="34" charset="0"/>
              </a:rPr>
              <a:t>Industry</a:t>
            </a:r>
          </a:p>
          <a:p>
            <a:pPr algn="ctr">
              <a:defRPr/>
            </a:pPr>
            <a:r>
              <a:rPr lang="en-US" sz="2800" dirty="0" smtClean="0">
                <a:solidFill>
                  <a:prstClr val="white"/>
                </a:solidFill>
                <a:latin typeface="Arial" panose="020B0604020202020204" pitchFamily="34" charset="0"/>
              </a:rPr>
              <a:t>Supporters</a:t>
            </a:r>
            <a:endParaRPr lang="en-CA" sz="2800" dirty="0" smtClean="0">
              <a:solidFill>
                <a:prstClr val="white"/>
              </a:solidFill>
              <a:latin typeface="Arial" panose="020B0604020202020204" pitchFamily="34" charset="0"/>
            </a:endParaRPr>
          </a:p>
        </p:txBody>
      </p:sp>
      <p:sp>
        <p:nvSpPr>
          <p:cNvPr id="9" name="TextBox 17"/>
          <p:cNvSpPr txBox="1">
            <a:spLocks noChangeArrowheads="1"/>
          </p:cNvSpPr>
          <p:nvPr userDrawn="1"/>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dirty="0" smtClean="0">
                <a:solidFill>
                  <a:prstClr val="white"/>
                </a:solidFill>
                <a:latin typeface="Arial" panose="020B0604020202020204" pitchFamily="34" charset="0"/>
              </a:rPr>
              <a:t>Major In-Kind</a:t>
            </a:r>
          </a:p>
          <a:p>
            <a:pPr algn="ctr">
              <a:defRPr/>
            </a:pPr>
            <a:r>
              <a:rPr lang="en-US" sz="2800" dirty="0" smtClean="0">
                <a:solidFill>
                  <a:prstClr val="white"/>
                </a:solidFill>
                <a:latin typeface="Arial" panose="020B0604020202020204" pitchFamily="34" charset="0"/>
              </a:rPr>
              <a:t>Supporter</a:t>
            </a:r>
            <a:endParaRPr lang="en-CA" sz="2800" dirty="0" smtClean="0">
              <a:solidFill>
                <a:prstClr val="white"/>
              </a:solidFill>
              <a:latin typeface="Arial" panose="020B0604020202020204" pitchFamily="34" charset="0"/>
            </a:endParaRPr>
          </a:p>
        </p:txBody>
      </p:sp>
      <p:pic>
        <p:nvPicPr>
          <p:cNvPr id="10" name="Picture 15" descr="CV_rgb_ver_pref_orange-Recovered"/>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6626225" y="2514600"/>
            <a:ext cx="12223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6" descr="Alcon_Novartis-Lockup_PROD"/>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3733800" y="2667000"/>
            <a:ext cx="1752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73359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a:prstGeom prst="rect">
            <a:avLst/>
          </a:prstGeom>
        </p:spPr>
        <p:txBody>
          <a:bodyPr>
            <a:normAutofit/>
          </a:bodyPr>
          <a:lstStyle>
            <a:lvl1pPr algn="ctr">
              <a:defRPr sz="3600">
                <a:solidFill>
                  <a:srgbClr val="5C6F7B"/>
                </a:solidFill>
                <a:latin typeface="Times New Roman" pitchFamily="18" charset="0"/>
                <a:cs typeface="Times New Roman" pitchFamily="18" charset="0"/>
              </a:defRPr>
            </a:lvl1pPr>
          </a:lstStyle>
          <a:p>
            <a:r>
              <a:rPr lang="en-US"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4" name="Date Placeholder 3"/>
          <p:cNvSpPr>
            <a:spLocks noGrp="1"/>
          </p:cNvSpPr>
          <p:nvPr>
            <p:ph type="dt" sz="half" idx="10"/>
          </p:nvPr>
        </p:nvSpPr>
        <p:spPr/>
        <p:txBody>
          <a:bodyPr/>
          <a:lstStyle>
            <a:lvl1pPr>
              <a:defRPr/>
            </a:lvl1pPr>
          </a:lstStyle>
          <a:p>
            <a:pPr>
              <a:defRPr/>
            </a:pPr>
            <a:fld id="{B8490CD5-FA65-406B-9E5F-0C8DADD05843}" type="datetimeFigureOut">
              <a:rPr lang="en-CA"/>
              <a:pPr>
                <a:defRPr/>
              </a:pPr>
              <a:t>29/08/2017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dirty="0">
                <a:solidFill>
                  <a:prstClr val="black"/>
                </a:solidFill>
                <a:cs typeface="Arial" charset="0"/>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solidFill>
                  <a:prstClr val="black"/>
                </a:solidFill>
                <a:cs typeface="Arial" charset="0"/>
              </a:defRPr>
            </a:lvl1pPr>
          </a:lstStyle>
          <a:p>
            <a:pPr>
              <a:defRPr/>
            </a:pPr>
            <a:fld id="{72A1B788-6668-4FEC-84B7-C45988C2FBBA}" type="slidenum">
              <a:rPr lang="en-CA"/>
              <a:pPr>
                <a:defRPr/>
              </a:pPr>
              <a:t>‹#›</a:t>
            </a:fld>
            <a:endParaRPr lang="en-CA" dirty="0"/>
          </a:p>
        </p:txBody>
      </p:sp>
    </p:spTree>
    <p:extLst>
      <p:ext uri="{BB962C8B-B14F-4D97-AF65-F5344CB8AC3E}">
        <p14:creationId xmlns:p14="http://schemas.microsoft.com/office/powerpoint/2010/main" xmlns="" val="21994283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3E3B1E2D-9F8A-418D-8671-AB5054C5D785}" type="datetimeFigureOut">
              <a:rPr lang="en-CA">
                <a:solidFill>
                  <a:prstClr val="black">
                    <a:tint val="75000"/>
                  </a:prstClr>
                </a:solidFill>
              </a:rPr>
              <a:pPr>
                <a:defRPr/>
              </a:pPr>
              <a:t>29/08/2017</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3D5DDD9-2B91-4786-BA11-875EF7420DF5}" type="slidenum">
              <a:rPr lang="en-CA" altLang="en-US"/>
              <a:pPr>
                <a:defRPr/>
              </a:pPr>
              <a:t>‹#›</a:t>
            </a:fld>
            <a:endParaRPr lang="en-CA" altLang="en-US"/>
          </a:p>
        </p:txBody>
      </p:sp>
    </p:spTree>
    <p:extLst>
      <p:ext uri="{BB962C8B-B14F-4D97-AF65-F5344CB8AC3E}">
        <p14:creationId xmlns:p14="http://schemas.microsoft.com/office/powerpoint/2010/main" xmlns="" val="10551619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E90D045E-EA99-42A9-B5D3-9970A5D229B7}" type="datetimeFigureOut">
              <a:rPr lang="en-CA">
                <a:solidFill>
                  <a:prstClr val="black">
                    <a:tint val="75000"/>
                  </a:prstClr>
                </a:solidFill>
              </a:rPr>
              <a:pPr>
                <a:defRPr/>
              </a:pPr>
              <a:t>29/08/2017</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425E06-A92C-4B32-A985-AC57A776E948}" type="slidenum">
              <a:rPr lang="en-CA" altLang="en-US"/>
              <a:pPr>
                <a:defRPr/>
              </a:pPr>
              <a:t>‹#›</a:t>
            </a:fld>
            <a:endParaRPr lang="en-CA" altLang="en-US"/>
          </a:p>
        </p:txBody>
      </p:sp>
    </p:spTree>
    <p:extLst>
      <p:ext uri="{BB962C8B-B14F-4D97-AF65-F5344CB8AC3E}">
        <p14:creationId xmlns:p14="http://schemas.microsoft.com/office/powerpoint/2010/main" xmlns="" val="19907418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935663" y="3657600"/>
            <a:ext cx="2293937"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3686175"/>
            <a:ext cx="2262188"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Alcon_Novartis-Lockup_PROD"/>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352800" y="2438400"/>
            <a:ext cx="1828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CV_rgb_ver_pref_orange-Recovered"/>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400800" y="2286000"/>
            <a:ext cx="1219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7" name="Date Placeholder 2"/>
          <p:cNvSpPr>
            <a:spLocks noGrp="1"/>
          </p:cNvSpPr>
          <p:nvPr>
            <p:ph type="dt" sz="half" idx="10"/>
          </p:nvPr>
        </p:nvSpPr>
        <p:spPr/>
        <p:txBody>
          <a:bodyPr/>
          <a:lstStyle>
            <a:lvl1pPr>
              <a:defRPr/>
            </a:lvl1pPr>
          </a:lstStyle>
          <a:p>
            <a:pPr>
              <a:defRPr/>
            </a:pPr>
            <a:fld id="{849F0BB6-A9FA-42D3-9FC8-DFC917D8CCB4}" type="datetimeFigureOut">
              <a:rPr lang="en-CA">
                <a:solidFill>
                  <a:prstClr val="black">
                    <a:tint val="75000"/>
                  </a:prstClr>
                </a:solidFill>
              </a:rPr>
              <a:pPr>
                <a:defRPr/>
              </a:pPr>
              <a:t>29/08/2017</a:t>
            </a:fld>
            <a:endParaRPr lang="en-CA">
              <a:solidFill>
                <a:prstClr val="black">
                  <a:tint val="75000"/>
                </a:prstClr>
              </a:solidFill>
            </a:endParaRPr>
          </a:p>
        </p:txBody>
      </p:sp>
      <p:sp>
        <p:nvSpPr>
          <p:cNvPr id="8" name="Footer Placeholder 3"/>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4"/>
          <p:cNvSpPr>
            <a:spLocks noGrp="1"/>
          </p:cNvSpPr>
          <p:nvPr>
            <p:ph type="sldNum" sz="quarter" idx="12"/>
          </p:nvPr>
        </p:nvSpPr>
        <p:spPr/>
        <p:txBody>
          <a:bodyPr/>
          <a:lstStyle>
            <a:lvl1pPr>
              <a:defRPr smtClean="0"/>
            </a:lvl1pPr>
          </a:lstStyle>
          <a:p>
            <a:pPr>
              <a:defRPr/>
            </a:pPr>
            <a:fld id="{AA9C871A-E622-4A5A-A4D8-07B8633C5EE6}" type="slidenum">
              <a:rPr lang="en-CA" altLang="en-US"/>
              <a:pPr>
                <a:defRPr/>
              </a:pPr>
              <a:t>‹#›</a:t>
            </a:fld>
            <a:endParaRPr lang="en-CA" altLang="en-US"/>
          </a:p>
        </p:txBody>
      </p:sp>
    </p:spTree>
    <p:extLst>
      <p:ext uri="{BB962C8B-B14F-4D97-AF65-F5344CB8AC3E}">
        <p14:creationId xmlns:p14="http://schemas.microsoft.com/office/powerpoint/2010/main" xmlns="" val="33424927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865AAC52-0410-4BEB-832E-D0E9541BBCA9}" type="datetimeFigureOut">
              <a:rPr lang="en-CA">
                <a:solidFill>
                  <a:prstClr val="black">
                    <a:tint val="75000"/>
                  </a:prstClr>
                </a:solidFill>
              </a:rPr>
              <a:pPr>
                <a:defRPr/>
              </a:pPr>
              <a:t>29/08/2017</a:t>
            </a:fld>
            <a:endParaRPr lang="en-CA">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CA">
              <a:solidFill>
                <a:prstClr val="black">
                  <a:tint val="75000"/>
                </a:prstClr>
              </a:solidFill>
            </a:endParaRPr>
          </a:p>
        </p:txBody>
      </p:sp>
      <p:sp>
        <p:nvSpPr>
          <p:cNvPr id="8" name="Slide Number Placeholder 5"/>
          <p:cNvSpPr>
            <a:spLocks noGrp="1"/>
          </p:cNvSpPr>
          <p:nvPr>
            <p:ph type="sldNum" sz="quarter" idx="16"/>
          </p:nvPr>
        </p:nvSpPr>
        <p:spPr/>
        <p:txBody>
          <a:bodyPr/>
          <a:lstStyle>
            <a:lvl1pPr>
              <a:defRPr/>
            </a:lvl1pPr>
          </a:lstStyle>
          <a:p>
            <a:pPr>
              <a:defRPr/>
            </a:pPr>
            <a:fld id="{03DD7D9E-2260-45C0-8E6C-E90E1FE21DE4}" type="slidenum">
              <a:rPr lang="en-CA" altLang="en-US"/>
              <a:pPr>
                <a:defRPr/>
              </a:pPr>
              <a:t>‹#›</a:t>
            </a:fld>
            <a:endParaRPr lang="en-CA" altLang="en-US"/>
          </a:p>
        </p:txBody>
      </p:sp>
    </p:spTree>
    <p:extLst>
      <p:ext uri="{BB962C8B-B14F-4D97-AF65-F5344CB8AC3E}">
        <p14:creationId xmlns:p14="http://schemas.microsoft.com/office/powerpoint/2010/main" xmlns="" val="18762007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
        <p:cNvGrpSpPr/>
        <p:nvPr/>
      </p:nvGrpSpPr>
      <p:grpSpPr>
        <a:xfrm>
          <a:off x="0" y="0"/>
          <a:ext cx="0" cy="0"/>
          <a:chOff x="0" y="0"/>
          <a:chExt cx="0" cy="0"/>
        </a:xfrm>
      </p:grpSpPr>
      <p:sp>
        <p:nvSpPr>
          <p:cNvPr id="4" name="Title Placeholder 1"/>
          <p:cNvSpPr txBox="1">
            <a:spLocks/>
          </p:cNvSpPr>
          <p:nvPr userDrawn="1"/>
        </p:nvSpPr>
        <p:spPr>
          <a:xfrm>
            <a:off x="152400" y="4763"/>
            <a:ext cx="8839200" cy="681037"/>
          </a:xfrm>
          <a:prstGeom prst="rect">
            <a:avLst/>
          </a:prstGeom>
        </p:spPr>
        <p:txBody>
          <a:bodyPr anchor="ctr">
            <a:normAutofit/>
          </a:bodyPr>
          <a:lstStyle>
            <a:lvl1pPr algn="ctr" defTabSz="914400" rtl="0" eaLnBrk="1" latinLnBrk="0" hangingPunct="1">
              <a:spcBef>
                <a:spcPct val="0"/>
              </a:spcBef>
              <a:buNone/>
              <a:defRPr sz="2000" kern="1200">
                <a:solidFill>
                  <a:schemeClr val="bg1"/>
                </a:solidFill>
                <a:latin typeface="Arial" pitchFamily="34" charset="0"/>
                <a:ea typeface="+mj-ea"/>
                <a:cs typeface="Arial" pitchFamily="34" charset="0"/>
              </a:defRPr>
            </a:lvl1pPr>
          </a:lstStyle>
          <a:p>
            <a:pPr fontAlgn="auto">
              <a:spcAft>
                <a:spcPts val="0"/>
              </a:spcAft>
              <a:defRPr/>
            </a:pPr>
            <a:r>
              <a:rPr lang="en-US" smtClean="0">
                <a:solidFill>
                  <a:prstClr val="white"/>
                </a:solidFill>
              </a:rPr>
              <a:t>International Association of Contact Lens Educators</a:t>
            </a:r>
            <a:endParaRPr lang="en-CA" dirty="0">
              <a:solidFill>
                <a:prstClr val="white"/>
              </a:solidFill>
            </a:endParaRPr>
          </a:p>
        </p:txBody>
      </p:sp>
      <p:sp>
        <p:nvSpPr>
          <p:cNvPr id="5" name="TextBox 8"/>
          <p:cNvSpPr txBox="1">
            <a:spLocks noChangeArrowheads="1"/>
          </p:cNvSpPr>
          <p:nvPr userDrawn="1"/>
        </p:nvSpPr>
        <p:spPr bwMode="auto">
          <a:xfrm>
            <a:off x="0" y="6381750"/>
            <a:ext cx="9144000" cy="400050"/>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altLang="en-US" sz="1000" smtClean="0">
                <a:solidFill>
                  <a:srgbClr val="7F7F7F"/>
                </a:solidFill>
                <a:latin typeface="Arial" pitchFamily="34" charset="0"/>
              </a:rPr>
              <a:t>©  The International Association of Contact Lens Educators</a:t>
            </a:r>
          </a:p>
          <a:p>
            <a:pPr algn="ctr" eaLnBrk="1" hangingPunct="1">
              <a:defRPr/>
            </a:pPr>
            <a:r>
              <a:rPr lang="en-US" altLang="en-US" sz="1000" smtClean="0">
                <a:solidFill>
                  <a:srgbClr val="0073AE"/>
                </a:solidFill>
                <a:latin typeface="Arial" pitchFamily="34" charset="0"/>
              </a:rPr>
              <a:t>www.iacle.org</a:t>
            </a:r>
            <a:endParaRPr lang="en-CA" altLang="en-US" sz="1000" smtClean="0">
              <a:solidFill>
                <a:prstClr val="black"/>
              </a:solidFill>
              <a:latin typeface="Arial" pitchFamily="34" charset="0"/>
            </a:endParaRPr>
          </a:p>
        </p:txBody>
      </p:sp>
      <p:sp>
        <p:nvSpPr>
          <p:cNvPr id="2" name="Title 1"/>
          <p:cNvSpPr>
            <a:spLocks noGrp="1"/>
          </p:cNvSpPr>
          <p:nvPr>
            <p:ph type="ctrTitle"/>
          </p:nvPr>
        </p:nvSpPr>
        <p:spPr>
          <a:xfrm>
            <a:off x="304800" y="2257989"/>
            <a:ext cx="8534400" cy="1214896"/>
          </a:xfrm>
          <a:prstGeom prst="rect">
            <a:avLst/>
          </a:prstGeom>
        </p:spPr>
        <p:txBody>
          <a:bodyPr>
            <a:normAutofit/>
          </a:bodyPr>
          <a:lstStyle>
            <a:lvl1pPr algn="ctr">
              <a:defRPr sz="3600">
                <a:solidFill>
                  <a:schemeClr val="bg1"/>
                </a:solidFill>
                <a:latin typeface="Times New Roman" pitchFamily="18" charset="0"/>
                <a:cs typeface="Times New Roman"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506503"/>
            <a:ext cx="6400800" cy="989297"/>
          </a:xfrm>
        </p:spPr>
        <p:txBody>
          <a:bodyPr>
            <a:normAutofit/>
          </a:bodyPr>
          <a:lstStyle>
            <a:lvl1pPr marL="0" indent="0" algn="ctr">
              <a:buNone/>
              <a:defRPr sz="18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xmlns="" val="40894096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txBox="1">
            <a:spLocks/>
          </p:cNvSpPr>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algn="ctr" fontAlgn="auto">
              <a:spcAft>
                <a:spcPts val="0"/>
              </a:spcAft>
              <a:defRPr/>
            </a:pPr>
            <a:r>
              <a:rPr lang="en-US" b="1" dirty="0" smtClean="0">
                <a:solidFill>
                  <a:prstClr val="white"/>
                </a:solidFill>
              </a:rPr>
              <a:t>IACLE SPONSORS</a:t>
            </a:r>
            <a:endParaRPr lang="en-CA" b="1" dirty="0">
              <a:solidFill>
                <a:prstClr val="white"/>
              </a:solidFill>
            </a:endParaRPr>
          </a:p>
        </p:txBody>
      </p:sp>
      <p:sp>
        <p:nvSpPr>
          <p:cNvPr id="3"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4" name="TextBox 16"/>
          <p:cNvSpPr txBox="1">
            <a:spLocks noChangeArrowheads="1"/>
          </p:cNvSpPr>
          <p:nvPr userDrawn="1"/>
        </p:nvSpPr>
        <p:spPr bwMode="auto">
          <a:xfrm>
            <a:off x="152400" y="3665538"/>
            <a:ext cx="2486025"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smtClean="0">
                <a:solidFill>
                  <a:prstClr val="white">
                    <a:lumMod val="50000"/>
                  </a:prstClr>
                </a:solidFill>
                <a:latin typeface="Arial" panose="020B0604020202020204" pitchFamily="34" charset="0"/>
              </a:rPr>
              <a:t>Bronze Sponsor</a:t>
            </a:r>
          </a:p>
        </p:txBody>
      </p:sp>
      <p:sp>
        <p:nvSpPr>
          <p:cNvPr id="5" name="TextBox 17"/>
          <p:cNvSpPr txBox="1">
            <a:spLocks noChangeArrowheads="1"/>
          </p:cNvSpPr>
          <p:nvPr userDrawn="1"/>
        </p:nvSpPr>
        <p:spPr bwMode="auto">
          <a:xfrm>
            <a:off x="6629400" y="5026025"/>
            <a:ext cx="2590800" cy="33813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600" b="1" dirty="0" smtClean="0">
                <a:solidFill>
                  <a:prstClr val="white">
                    <a:lumMod val="50000"/>
                  </a:prstClr>
                </a:solidFill>
                <a:latin typeface="Arial" panose="020B0604020202020204" pitchFamily="34" charset="0"/>
              </a:rPr>
              <a:t>In-kind supporter </a:t>
            </a:r>
            <a:endParaRPr lang="en-CA" sz="1600" b="1" dirty="0" smtClean="0">
              <a:solidFill>
                <a:prstClr val="white">
                  <a:lumMod val="50000"/>
                </a:prstClr>
              </a:solidFill>
              <a:latin typeface="Arial" panose="020B0604020202020204" pitchFamily="34" charset="0"/>
            </a:endParaRPr>
          </a:p>
        </p:txBody>
      </p:sp>
      <p:pic>
        <p:nvPicPr>
          <p:cNvPr id="6" name="Picture 10" descr="https://www.iacle.org/joomla/sponsor_logos/201708_alcon_logo_websit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990600"/>
            <a:ext cx="279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descr="https://www.iacle.org/joomla/sponsor_logos/201708_CVLogo_forwebsite.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1958975"/>
            <a:ext cx="1219200" cy="139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https://www.iacle.org/joomla/sponsor_logos/201708_jnj_Vision_logo.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267200" y="2246313"/>
            <a:ext cx="3048000"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C:\Users\Siobhan\Documents\IACLE admin\Admin\Logos\B+L\201708_BL_Corporate_Logo_Tag.jp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2971800" y="3657600"/>
            <a:ext cx="2209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descr="https://www.iacle.org/joomla/sponsor_logos/euclidlogo.jpg"/>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3200400" y="4876800"/>
            <a:ext cx="838200"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7239000" y="5562600"/>
            <a:ext cx="1571625"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userDrawn="1"/>
        </p:nvSpPr>
        <p:spPr bwMode="auto">
          <a:xfrm>
            <a:off x="104775" y="2362200"/>
            <a:ext cx="2486025"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smtClean="0">
                <a:solidFill>
                  <a:prstClr val="white">
                    <a:lumMod val="50000"/>
                  </a:prstClr>
                </a:solidFill>
                <a:latin typeface="Arial" panose="020B0604020202020204" pitchFamily="34" charset="0"/>
              </a:rPr>
              <a:t>Silver Sponsors</a:t>
            </a:r>
          </a:p>
        </p:txBody>
      </p:sp>
      <p:sp>
        <p:nvSpPr>
          <p:cNvPr id="13" name="TextBox 12"/>
          <p:cNvSpPr txBox="1">
            <a:spLocks noChangeArrowheads="1"/>
          </p:cNvSpPr>
          <p:nvPr userDrawn="1"/>
        </p:nvSpPr>
        <p:spPr bwMode="auto">
          <a:xfrm>
            <a:off x="228600" y="1227138"/>
            <a:ext cx="2486025"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smtClean="0">
                <a:solidFill>
                  <a:prstClr val="white">
                    <a:lumMod val="50000"/>
                  </a:prstClr>
                </a:solidFill>
                <a:latin typeface="Arial" panose="020B0604020202020204" pitchFamily="34" charset="0"/>
              </a:rPr>
              <a:t>Platinum Sponsor</a:t>
            </a:r>
          </a:p>
        </p:txBody>
      </p:sp>
      <p:sp>
        <p:nvSpPr>
          <p:cNvPr id="14" name="TextBox 16"/>
          <p:cNvSpPr txBox="1">
            <a:spLocks noChangeArrowheads="1"/>
          </p:cNvSpPr>
          <p:nvPr userDrawn="1"/>
        </p:nvSpPr>
        <p:spPr bwMode="auto">
          <a:xfrm>
            <a:off x="76200" y="4960938"/>
            <a:ext cx="2486025"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smtClean="0">
                <a:solidFill>
                  <a:prstClr val="white">
                    <a:lumMod val="50000"/>
                  </a:prstClr>
                </a:solidFill>
                <a:latin typeface="Arial" panose="020B0604020202020204" pitchFamily="34" charset="0"/>
              </a:rPr>
              <a:t>Donor Sponsor</a:t>
            </a:r>
          </a:p>
        </p:txBody>
      </p:sp>
    </p:spTree>
    <p:extLst>
      <p:ext uri="{BB962C8B-B14F-4D97-AF65-F5344CB8AC3E}">
        <p14:creationId xmlns:p14="http://schemas.microsoft.com/office/powerpoint/2010/main" xmlns="" val="290676843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9"/>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38100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5" name="Picture 13"/>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4"/>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5"/>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16"/>
          <p:cNvSpPr txBox="1">
            <a:spLocks noChangeArrowheads="1"/>
          </p:cNvSpPr>
          <p:nvPr userDrawn="1"/>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dirty="0" smtClean="0">
                <a:solidFill>
                  <a:prstClr val="white"/>
                </a:solidFill>
                <a:latin typeface="Arial" panose="020B0604020202020204" pitchFamily="34" charset="0"/>
              </a:rPr>
              <a:t>Industry</a:t>
            </a:r>
          </a:p>
          <a:p>
            <a:pPr algn="ctr">
              <a:defRPr/>
            </a:pPr>
            <a:r>
              <a:rPr lang="en-US" sz="2800" dirty="0" smtClean="0">
                <a:solidFill>
                  <a:prstClr val="white"/>
                </a:solidFill>
                <a:latin typeface="Arial" panose="020B0604020202020204" pitchFamily="34" charset="0"/>
              </a:rPr>
              <a:t>Supporters</a:t>
            </a:r>
            <a:endParaRPr lang="en-CA" sz="2800" dirty="0" smtClean="0">
              <a:solidFill>
                <a:prstClr val="white"/>
              </a:solidFill>
              <a:latin typeface="Arial" panose="020B0604020202020204" pitchFamily="34" charset="0"/>
            </a:endParaRPr>
          </a:p>
        </p:txBody>
      </p:sp>
      <p:sp>
        <p:nvSpPr>
          <p:cNvPr id="9" name="TextBox 17"/>
          <p:cNvSpPr txBox="1">
            <a:spLocks noChangeArrowheads="1"/>
          </p:cNvSpPr>
          <p:nvPr userDrawn="1"/>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dirty="0" smtClean="0">
                <a:solidFill>
                  <a:prstClr val="white"/>
                </a:solidFill>
                <a:latin typeface="Arial" panose="020B0604020202020204" pitchFamily="34" charset="0"/>
              </a:rPr>
              <a:t>Major In-Kind</a:t>
            </a:r>
          </a:p>
          <a:p>
            <a:pPr algn="ctr">
              <a:defRPr/>
            </a:pPr>
            <a:r>
              <a:rPr lang="en-US" sz="2800" dirty="0" smtClean="0">
                <a:solidFill>
                  <a:prstClr val="white"/>
                </a:solidFill>
                <a:latin typeface="Arial" panose="020B0604020202020204" pitchFamily="34" charset="0"/>
              </a:rPr>
              <a:t>Supporter</a:t>
            </a:r>
            <a:endParaRPr lang="en-CA" sz="2800" dirty="0" smtClean="0">
              <a:solidFill>
                <a:prstClr val="white"/>
              </a:solidFill>
              <a:latin typeface="Arial" panose="020B0604020202020204" pitchFamily="34" charset="0"/>
            </a:endParaRPr>
          </a:p>
        </p:txBody>
      </p:sp>
      <p:pic>
        <p:nvPicPr>
          <p:cNvPr id="10" name="Picture 15" descr="CV_rgb_ver_pref_orange-Recovered"/>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6626225" y="2514600"/>
            <a:ext cx="12223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6" descr="Alcon_Novartis-Lockup_PROD"/>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3733800" y="2667000"/>
            <a:ext cx="1752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98400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3E3B1E2D-9F8A-418D-8671-AB5054C5D785}" type="datetimeFigureOut">
              <a:rPr lang="en-CA">
                <a:solidFill>
                  <a:prstClr val="black">
                    <a:tint val="75000"/>
                  </a:prstClr>
                </a:solidFill>
              </a:rPr>
              <a:pPr>
                <a:defRPr/>
              </a:pPr>
              <a:t>29/08/2017</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3D5DDD9-2B91-4786-BA11-875EF7420DF5}" type="slidenum">
              <a:rPr lang="en-CA" altLang="en-US"/>
              <a:pPr>
                <a:defRPr/>
              </a:pPr>
              <a:t>‹#›</a:t>
            </a:fld>
            <a:endParaRPr lang="en-CA" altLang="en-US"/>
          </a:p>
        </p:txBody>
      </p:sp>
    </p:spTree>
    <p:extLst>
      <p:ext uri="{BB962C8B-B14F-4D97-AF65-F5344CB8AC3E}">
        <p14:creationId xmlns:p14="http://schemas.microsoft.com/office/powerpoint/2010/main" xmlns="" val="27864541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E90D045E-EA99-42A9-B5D3-9970A5D229B7}" type="datetimeFigureOut">
              <a:rPr lang="en-CA">
                <a:solidFill>
                  <a:prstClr val="black">
                    <a:tint val="75000"/>
                  </a:prstClr>
                </a:solidFill>
              </a:rPr>
              <a:pPr>
                <a:defRPr/>
              </a:pPr>
              <a:t>29/08/2017</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E425E06-A92C-4B32-A985-AC57A776E948}" type="slidenum">
              <a:rPr lang="en-CA" altLang="en-US"/>
              <a:pPr>
                <a:defRPr/>
              </a:pPr>
              <a:t>‹#›</a:t>
            </a:fld>
            <a:endParaRPr lang="en-CA" altLang="en-US"/>
          </a:p>
        </p:txBody>
      </p:sp>
    </p:spTree>
    <p:extLst>
      <p:ext uri="{BB962C8B-B14F-4D97-AF65-F5344CB8AC3E}">
        <p14:creationId xmlns:p14="http://schemas.microsoft.com/office/powerpoint/2010/main" xmlns="" val="25983632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935663" y="3657600"/>
            <a:ext cx="2293937"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9"/>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3686175"/>
            <a:ext cx="2262188"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Alcon_Novartis-Lockup_PROD"/>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352800" y="2438400"/>
            <a:ext cx="1828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CV_rgb_ver_pref_orange-Recovered"/>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400800" y="2286000"/>
            <a:ext cx="1219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7" name="Date Placeholder 2"/>
          <p:cNvSpPr>
            <a:spLocks noGrp="1"/>
          </p:cNvSpPr>
          <p:nvPr>
            <p:ph type="dt" sz="half" idx="10"/>
          </p:nvPr>
        </p:nvSpPr>
        <p:spPr/>
        <p:txBody>
          <a:bodyPr/>
          <a:lstStyle>
            <a:lvl1pPr>
              <a:defRPr/>
            </a:lvl1pPr>
          </a:lstStyle>
          <a:p>
            <a:pPr>
              <a:defRPr/>
            </a:pPr>
            <a:fld id="{849F0BB6-A9FA-42D3-9FC8-DFC917D8CCB4}" type="datetimeFigureOut">
              <a:rPr lang="en-CA">
                <a:solidFill>
                  <a:prstClr val="black">
                    <a:tint val="75000"/>
                  </a:prstClr>
                </a:solidFill>
              </a:rPr>
              <a:pPr>
                <a:defRPr/>
              </a:pPr>
              <a:t>29/08/2017</a:t>
            </a:fld>
            <a:endParaRPr lang="en-CA">
              <a:solidFill>
                <a:prstClr val="black">
                  <a:tint val="75000"/>
                </a:prstClr>
              </a:solidFill>
            </a:endParaRPr>
          </a:p>
        </p:txBody>
      </p:sp>
      <p:sp>
        <p:nvSpPr>
          <p:cNvPr id="8" name="Footer Placeholder 3"/>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4"/>
          <p:cNvSpPr>
            <a:spLocks noGrp="1"/>
          </p:cNvSpPr>
          <p:nvPr>
            <p:ph type="sldNum" sz="quarter" idx="12"/>
          </p:nvPr>
        </p:nvSpPr>
        <p:spPr/>
        <p:txBody>
          <a:bodyPr/>
          <a:lstStyle>
            <a:lvl1pPr>
              <a:defRPr smtClean="0"/>
            </a:lvl1pPr>
          </a:lstStyle>
          <a:p>
            <a:pPr>
              <a:defRPr/>
            </a:pPr>
            <a:fld id="{AA9C871A-E622-4A5A-A4D8-07B8633C5EE6}" type="slidenum">
              <a:rPr lang="en-CA" altLang="en-US"/>
              <a:pPr>
                <a:defRPr/>
              </a:pPr>
              <a:t>‹#›</a:t>
            </a:fld>
            <a:endParaRPr lang="en-CA" altLang="en-US"/>
          </a:p>
        </p:txBody>
      </p:sp>
    </p:spTree>
    <p:extLst>
      <p:ext uri="{BB962C8B-B14F-4D97-AF65-F5344CB8AC3E}">
        <p14:creationId xmlns:p14="http://schemas.microsoft.com/office/powerpoint/2010/main" xmlns="" val="167061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mn-lt"/>
                <a:cs typeface="+mn-cs"/>
              </a:defRPr>
            </a:lvl1pPr>
          </a:lstStyle>
          <a:p>
            <a:pPr>
              <a:defRPr/>
            </a:pPr>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black"/>
                </a:solidFill>
                <a:cs typeface="Arial" charset="0"/>
              </a:defRPr>
            </a:lvl1pPr>
          </a:lstStyle>
          <a:p>
            <a:pPr>
              <a:defRPr/>
            </a:pPr>
            <a:fld id="{C67D8958-6D5D-4CAD-AEB9-3E359A8A02F8}" type="slidenum">
              <a:rPr lang="en-CA" altLang="en-US"/>
              <a:pPr>
                <a:defRPr/>
              </a:pPr>
              <a:t>‹#›</a:t>
            </a:fld>
            <a:endParaRPr lang="en-CA" altLang="en-US"/>
          </a:p>
        </p:txBody>
      </p:sp>
    </p:spTree>
    <p:extLst>
      <p:ext uri="{BB962C8B-B14F-4D97-AF65-F5344CB8AC3E}">
        <p14:creationId xmlns:p14="http://schemas.microsoft.com/office/powerpoint/2010/main" xmlns="" val="222524762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865AAC52-0410-4BEB-832E-D0E9541BBCA9}" type="datetimeFigureOut">
              <a:rPr lang="en-CA">
                <a:solidFill>
                  <a:prstClr val="black">
                    <a:tint val="75000"/>
                  </a:prstClr>
                </a:solidFill>
              </a:rPr>
              <a:pPr>
                <a:defRPr/>
              </a:pPr>
              <a:t>29/08/2017</a:t>
            </a:fld>
            <a:endParaRPr lang="en-CA">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CA">
              <a:solidFill>
                <a:prstClr val="black">
                  <a:tint val="75000"/>
                </a:prstClr>
              </a:solidFill>
            </a:endParaRPr>
          </a:p>
        </p:txBody>
      </p:sp>
      <p:sp>
        <p:nvSpPr>
          <p:cNvPr id="8" name="Slide Number Placeholder 5"/>
          <p:cNvSpPr>
            <a:spLocks noGrp="1"/>
          </p:cNvSpPr>
          <p:nvPr>
            <p:ph type="sldNum" sz="quarter" idx="16"/>
          </p:nvPr>
        </p:nvSpPr>
        <p:spPr/>
        <p:txBody>
          <a:bodyPr/>
          <a:lstStyle>
            <a:lvl1pPr>
              <a:defRPr/>
            </a:lvl1pPr>
          </a:lstStyle>
          <a:p>
            <a:pPr>
              <a:defRPr/>
            </a:pPr>
            <a:fld id="{03DD7D9E-2260-45C0-8E6C-E90E1FE21DE4}" type="slidenum">
              <a:rPr lang="en-CA" altLang="en-US"/>
              <a:pPr>
                <a:defRPr/>
              </a:pPr>
              <a:t>‹#›</a:t>
            </a:fld>
            <a:endParaRPr lang="en-CA" altLang="en-US"/>
          </a:p>
        </p:txBody>
      </p:sp>
    </p:spTree>
    <p:extLst>
      <p:ext uri="{BB962C8B-B14F-4D97-AF65-F5344CB8AC3E}">
        <p14:creationId xmlns:p14="http://schemas.microsoft.com/office/powerpoint/2010/main" xmlns="" val="41100961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
        <p:cNvGrpSpPr/>
        <p:nvPr/>
      </p:nvGrpSpPr>
      <p:grpSpPr>
        <a:xfrm>
          <a:off x="0" y="0"/>
          <a:ext cx="0" cy="0"/>
          <a:chOff x="0" y="0"/>
          <a:chExt cx="0" cy="0"/>
        </a:xfrm>
      </p:grpSpPr>
      <p:sp>
        <p:nvSpPr>
          <p:cNvPr id="4" name="Title Placeholder 1"/>
          <p:cNvSpPr txBox="1">
            <a:spLocks/>
          </p:cNvSpPr>
          <p:nvPr userDrawn="1"/>
        </p:nvSpPr>
        <p:spPr>
          <a:xfrm>
            <a:off x="152400" y="4763"/>
            <a:ext cx="8839200" cy="681037"/>
          </a:xfrm>
          <a:prstGeom prst="rect">
            <a:avLst/>
          </a:prstGeom>
        </p:spPr>
        <p:txBody>
          <a:bodyPr anchor="ctr">
            <a:normAutofit/>
          </a:bodyPr>
          <a:lstStyle>
            <a:lvl1pPr algn="ctr" defTabSz="914400" rtl="0" eaLnBrk="1" latinLnBrk="0" hangingPunct="1">
              <a:spcBef>
                <a:spcPct val="0"/>
              </a:spcBef>
              <a:buNone/>
              <a:defRPr sz="2000" kern="1200">
                <a:solidFill>
                  <a:schemeClr val="bg1"/>
                </a:solidFill>
                <a:latin typeface="Arial" pitchFamily="34" charset="0"/>
                <a:ea typeface="+mj-ea"/>
                <a:cs typeface="Arial" pitchFamily="34" charset="0"/>
              </a:defRPr>
            </a:lvl1pPr>
          </a:lstStyle>
          <a:p>
            <a:pPr fontAlgn="auto">
              <a:spcAft>
                <a:spcPts val="0"/>
              </a:spcAft>
              <a:defRPr/>
            </a:pPr>
            <a:r>
              <a:rPr lang="en-US" smtClean="0">
                <a:solidFill>
                  <a:prstClr val="white"/>
                </a:solidFill>
              </a:rPr>
              <a:t>International Association of Contact Lens Educators</a:t>
            </a:r>
            <a:endParaRPr lang="en-CA" dirty="0">
              <a:solidFill>
                <a:prstClr val="white"/>
              </a:solidFill>
            </a:endParaRPr>
          </a:p>
        </p:txBody>
      </p:sp>
      <p:sp>
        <p:nvSpPr>
          <p:cNvPr id="5" name="TextBox 8"/>
          <p:cNvSpPr txBox="1">
            <a:spLocks noChangeArrowheads="1"/>
          </p:cNvSpPr>
          <p:nvPr userDrawn="1"/>
        </p:nvSpPr>
        <p:spPr bwMode="auto">
          <a:xfrm>
            <a:off x="0" y="6381750"/>
            <a:ext cx="9144000" cy="400050"/>
          </a:xfrm>
          <a:prstGeom prst="rect">
            <a:avLst/>
          </a:prstGeom>
          <a:noFill/>
          <a:ln>
            <a:noFill/>
          </a:ln>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altLang="en-US" sz="1000" smtClean="0">
                <a:solidFill>
                  <a:srgbClr val="7F7F7F"/>
                </a:solidFill>
                <a:latin typeface="Arial" pitchFamily="34" charset="0"/>
              </a:rPr>
              <a:t>©  The International Association of Contact Lens Educators</a:t>
            </a:r>
          </a:p>
          <a:p>
            <a:pPr algn="ctr" eaLnBrk="1" hangingPunct="1">
              <a:defRPr/>
            </a:pPr>
            <a:r>
              <a:rPr lang="en-US" altLang="en-US" sz="1000" smtClean="0">
                <a:solidFill>
                  <a:srgbClr val="0073AE"/>
                </a:solidFill>
                <a:latin typeface="Arial" pitchFamily="34" charset="0"/>
              </a:rPr>
              <a:t>www.iacle.org</a:t>
            </a:r>
            <a:endParaRPr lang="en-CA" altLang="en-US" sz="1000" smtClean="0">
              <a:solidFill>
                <a:prstClr val="black"/>
              </a:solidFill>
              <a:latin typeface="Arial" pitchFamily="34" charset="0"/>
            </a:endParaRPr>
          </a:p>
        </p:txBody>
      </p:sp>
      <p:sp>
        <p:nvSpPr>
          <p:cNvPr id="2" name="Title 1"/>
          <p:cNvSpPr>
            <a:spLocks noGrp="1"/>
          </p:cNvSpPr>
          <p:nvPr>
            <p:ph type="ctrTitle"/>
          </p:nvPr>
        </p:nvSpPr>
        <p:spPr>
          <a:xfrm>
            <a:off x="304800" y="2257989"/>
            <a:ext cx="8534400" cy="1214896"/>
          </a:xfrm>
          <a:prstGeom prst="rect">
            <a:avLst/>
          </a:prstGeom>
        </p:spPr>
        <p:txBody>
          <a:bodyPr>
            <a:normAutofit/>
          </a:bodyPr>
          <a:lstStyle>
            <a:lvl1pPr algn="ctr">
              <a:defRPr sz="3600">
                <a:solidFill>
                  <a:schemeClr val="bg1"/>
                </a:solidFill>
                <a:latin typeface="Times New Roman" pitchFamily="18" charset="0"/>
                <a:cs typeface="Times New Roman"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506503"/>
            <a:ext cx="6400800" cy="989297"/>
          </a:xfrm>
        </p:spPr>
        <p:txBody>
          <a:bodyPr>
            <a:normAutofit/>
          </a:bodyPr>
          <a:lstStyle>
            <a:lvl1pPr marL="0" indent="0" algn="ctr">
              <a:buNone/>
              <a:defRPr sz="18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xmlns="" val="41837224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txBox="1">
            <a:spLocks/>
          </p:cNvSpPr>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algn="ctr" fontAlgn="auto">
              <a:spcAft>
                <a:spcPts val="0"/>
              </a:spcAft>
              <a:defRPr/>
            </a:pPr>
            <a:r>
              <a:rPr lang="en-US" b="1" dirty="0" smtClean="0">
                <a:solidFill>
                  <a:prstClr val="white"/>
                </a:solidFill>
              </a:rPr>
              <a:t>IACLE SPONSORS</a:t>
            </a:r>
            <a:endParaRPr lang="en-CA" b="1" dirty="0">
              <a:solidFill>
                <a:prstClr val="white"/>
              </a:solidFill>
            </a:endParaRPr>
          </a:p>
        </p:txBody>
      </p:sp>
      <p:sp>
        <p:nvSpPr>
          <p:cNvPr id="3"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4" name="TextBox 16"/>
          <p:cNvSpPr txBox="1">
            <a:spLocks noChangeArrowheads="1"/>
          </p:cNvSpPr>
          <p:nvPr userDrawn="1"/>
        </p:nvSpPr>
        <p:spPr bwMode="auto">
          <a:xfrm>
            <a:off x="152400" y="3665538"/>
            <a:ext cx="2486025"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smtClean="0">
                <a:solidFill>
                  <a:prstClr val="white">
                    <a:lumMod val="50000"/>
                  </a:prstClr>
                </a:solidFill>
                <a:latin typeface="Arial" panose="020B0604020202020204" pitchFamily="34" charset="0"/>
              </a:rPr>
              <a:t>Bronze Sponsor</a:t>
            </a:r>
          </a:p>
        </p:txBody>
      </p:sp>
      <p:sp>
        <p:nvSpPr>
          <p:cNvPr id="5" name="TextBox 17"/>
          <p:cNvSpPr txBox="1">
            <a:spLocks noChangeArrowheads="1"/>
          </p:cNvSpPr>
          <p:nvPr userDrawn="1"/>
        </p:nvSpPr>
        <p:spPr bwMode="auto">
          <a:xfrm>
            <a:off x="6629400" y="5026025"/>
            <a:ext cx="2590800" cy="33813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600" b="1" dirty="0" smtClean="0">
                <a:solidFill>
                  <a:prstClr val="white">
                    <a:lumMod val="50000"/>
                  </a:prstClr>
                </a:solidFill>
                <a:latin typeface="Arial" panose="020B0604020202020204" pitchFamily="34" charset="0"/>
              </a:rPr>
              <a:t>In-kind supporter </a:t>
            </a:r>
            <a:endParaRPr lang="en-CA" sz="1600" b="1" dirty="0" smtClean="0">
              <a:solidFill>
                <a:prstClr val="white">
                  <a:lumMod val="50000"/>
                </a:prstClr>
              </a:solidFill>
              <a:latin typeface="Arial" panose="020B0604020202020204" pitchFamily="34" charset="0"/>
            </a:endParaRPr>
          </a:p>
        </p:txBody>
      </p:sp>
      <p:pic>
        <p:nvPicPr>
          <p:cNvPr id="6" name="Picture 10" descr="https://www.iacle.org/joomla/sponsor_logos/201708_alcon_logo_websit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990600"/>
            <a:ext cx="279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descr="https://www.iacle.org/joomla/sponsor_logos/201708_CVLogo_forwebsite.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1958975"/>
            <a:ext cx="1219200" cy="139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https://www.iacle.org/joomla/sponsor_logos/201708_jnj_Vision_logo.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4267200" y="2246313"/>
            <a:ext cx="3048000"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C:\Users\Siobhan\Documents\IACLE admin\Admin\Logos\B+L\201708_BL_Corporate_Logo_Tag.jp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2971800" y="3657600"/>
            <a:ext cx="220980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descr="https://www.iacle.org/joomla/sponsor_logos/euclidlogo.jpg"/>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3200400" y="4876800"/>
            <a:ext cx="838200"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7239000" y="5562600"/>
            <a:ext cx="1571625"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userDrawn="1"/>
        </p:nvSpPr>
        <p:spPr bwMode="auto">
          <a:xfrm>
            <a:off x="104775" y="2362200"/>
            <a:ext cx="2486025"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smtClean="0">
                <a:solidFill>
                  <a:prstClr val="white">
                    <a:lumMod val="50000"/>
                  </a:prstClr>
                </a:solidFill>
                <a:latin typeface="Arial" panose="020B0604020202020204" pitchFamily="34" charset="0"/>
              </a:rPr>
              <a:t>Silver Sponsors</a:t>
            </a:r>
          </a:p>
        </p:txBody>
      </p:sp>
      <p:sp>
        <p:nvSpPr>
          <p:cNvPr id="13" name="TextBox 12"/>
          <p:cNvSpPr txBox="1">
            <a:spLocks noChangeArrowheads="1"/>
          </p:cNvSpPr>
          <p:nvPr userDrawn="1"/>
        </p:nvSpPr>
        <p:spPr bwMode="auto">
          <a:xfrm>
            <a:off x="228600" y="1227138"/>
            <a:ext cx="2486025"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smtClean="0">
                <a:solidFill>
                  <a:prstClr val="white">
                    <a:lumMod val="50000"/>
                  </a:prstClr>
                </a:solidFill>
                <a:latin typeface="Arial" panose="020B0604020202020204" pitchFamily="34" charset="0"/>
              </a:rPr>
              <a:t>Platinum Sponsor</a:t>
            </a:r>
          </a:p>
        </p:txBody>
      </p:sp>
      <p:sp>
        <p:nvSpPr>
          <p:cNvPr id="14" name="TextBox 16"/>
          <p:cNvSpPr txBox="1">
            <a:spLocks noChangeArrowheads="1"/>
          </p:cNvSpPr>
          <p:nvPr userDrawn="1"/>
        </p:nvSpPr>
        <p:spPr bwMode="auto">
          <a:xfrm>
            <a:off x="76200" y="4960938"/>
            <a:ext cx="2486025"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000" b="1" dirty="0" smtClean="0">
                <a:solidFill>
                  <a:prstClr val="white">
                    <a:lumMod val="50000"/>
                  </a:prstClr>
                </a:solidFill>
                <a:latin typeface="Arial" panose="020B0604020202020204" pitchFamily="34" charset="0"/>
              </a:rPr>
              <a:t>Donor Sponsor</a:t>
            </a:r>
          </a:p>
        </p:txBody>
      </p:sp>
    </p:spTree>
    <p:extLst>
      <p:ext uri="{BB962C8B-B14F-4D97-AF65-F5344CB8AC3E}">
        <p14:creationId xmlns:p14="http://schemas.microsoft.com/office/powerpoint/2010/main" xmlns="" val="19577060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Last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42210"/>
            <a:ext cx="7772400" cy="829790"/>
          </a:xfrm>
        </p:spPr>
        <p:txBody>
          <a:bodyPr>
            <a:normAutofit/>
          </a:bodyPr>
          <a:lstStyle>
            <a:lvl1pPr>
              <a:defRPr sz="3600"/>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4445334"/>
            <a:ext cx="6400800" cy="507666"/>
          </a:xfrm>
        </p:spPr>
        <p:txBody>
          <a:bodyPr>
            <a:normAutofit/>
          </a:bodyPr>
          <a:lstStyle>
            <a:lvl1pPr marL="0" indent="0" algn="ctr">
              <a:buNone/>
              <a:defRPr sz="20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xmlns="" val="2897711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srcRect/>
          <a:stretch>
            <a:fillRect/>
          </a:stretch>
        </p:blipFill>
        <p:spPr bwMode="auto">
          <a:xfrm>
            <a:off x="6457950" y="3505200"/>
            <a:ext cx="1695450" cy="581025"/>
          </a:xfrm>
          <a:prstGeom prst="rect">
            <a:avLst/>
          </a:prstGeom>
          <a:noFill/>
          <a:ln w="9525">
            <a:noFill/>
            <a:miter lim="800000"/>
            <a:headEnd/>
            <a:tailEnd/>
          </a:ln>
        </p:spPr>
      </p:pic>
      <p:pic>
        <p:nvPicPr>
          <p:cNvPr id="4" name="Picture 8"/>
          <p:cNvPicPr>
            <a:picLocks noChangeAspect="1"/>
          </p:cNvPicPr>
          <p:nvPr/>
        </p:nvPicPr>
        <p:blipFill>
          <a:blip r:embed="rId3" cstate="print"/>
          <a:srcRect/>
          <a:stretch>
            <a:fillRect/>
          </a:stretch>
        </p:blipFill>
        <p:spPr bwMode="auto">
          <a:xfrm>
            <a:off x="3962400" y="3505200"/>
            <a:ext cx="1943100" cy="581025"/>
          </a:xfrm>
          <a:prstGeom prst="rect">
            <a:avLst/>
          </a:prstGeom>
          <a:noFill/>
          <a:ln w="9525">
            <a:noFill/>
            <a:miter lim="800000"/>
            <a:headEnd/>
            <a:tailEnd/>
          </a:ln>
        </p:spPr>
      </p:pic>
      <p:pic>
        <p:nvPicPr>
          <p:cNvPr id="5" name="Picture 9"/>
          <p:cNvPicPr>
            <a:picLocks noChangeAspect="1"/>
          </p:cNvPicPr>
          <p:nvPr/>
        </p:nvPicPr>
        <p:blipFill>
          <a:blip r:embed="rId4" cstate="print"/>
          <a:srcRect/>
          <a:stretch>
            <a:fillRect/>
          </a:stretch>
        </p:blipFill>
        <p:spPr bwMode="auto">
          <a:xfrm>
            <a:off x="6457950" y="2590800"/>
            <a:ext cx="2000250" cy="581025"/>
          </a:xfrm>
          <a:prstGeom prst="rect">
            <a:avLst/>
          </a:prstGeom>
          <a:noFill/>
          <a:ln w="9525">
            <a:noFill/>
            <a:miter lim="800000"/>
            <a:headEnd/>
            <a:tailEnd/>
          </a:ln>
        </p:spPr>
      </p:pic>
      <p:pic>
        <p:nvPicPr>
          <p:cNvPr id="6" name="Picture 10"/>
          <p:cNvPicPr>
            <a:picLocks noChangeAspect="1"/>
          </p:cNvPicPr>
          <p:nvPr/>
        </p:nvPicPr>
        <p:blipFill>
          <a:blip r:embed="rId5" cstate="print"/>
          <a:srcRect/>
          <a:stretch>
            <a:fillRect/>
          </a:stretch>
        </p:blipFill>
        <p:spPr bwMode="auto">
          <a:xfrm>
            <a:off x="5334000" y="2619375"/>
            <a:ext cx="685800" cy="581025"/>
          </a:xfrm>
          <a:prstGeom prst="rect">
            <a:avLst/>
          </a:prstGeom>
          <a:noFill/>
          <a:ln w="9525">
            <a:noFill/>
            <a:miter lim="800000"/>
            <a:headEnd/>
            <a:tailEnd/>
          </a:ln>
        </p:spPr>
      </p:pic>
      <p:pic>
        <p:nvPicPr>
          <p:cNvPr id="7" name="Picture 11"/>
          <p:cNvPicPr>
            <a:picLocks noChangeAspect="1"/>
          </p:cNvPicPr>
          <p:nvPr/>
        </p:nvPicPr>
        <p:blipFill>
          <a:blip r:embed="rId6" cstate="print"/>
          <a:srcRect/>
          <a:stretch>
            <a:fillRect/>
          </a:stretch>
        </p:blipFill>
        <p:spPr bwMode="auto">
          <a:xfrm>
            <a:off x="3609975" y="2667000"/>
            <a:ext cx="1143000" cy="581025"/>
          </a:xfrm>
          <a:prstGeom prst="rect">
            <a:avLst/>
          </a:prstGeom>
          <a:noFill/>
          <a:ln w="9525">
            <a:noFill/>
            <a:miter lim="800000"/>
            <a:headEnd/>
            <a:tailEnd/>
          </a:ln>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srcRect/>
          <a:stretch>
            <a:fillRect/>
          </a:stretch>
        </p:blipFill>
        <p:spPr bwMode="auto">
          <a:xfrm>
            <a:off x="4905375" y="4905375"/>
            <a:ext cx="2105025" cy="581025"/>
          </a:xfrm>
          <a:prstGeom prst="rect">
            <a:avLst/>
          </a:prstGeom>
          <a:noFill/>
          <a:ln w="9525">
            <a:noFill/>
            <a:miter lim="800000"/>
            <a:headEnd/>
            <a:tailEnd/>
          </a:ln>
        </p:spPr>
      </p:pic>
      <p:pic>
        <p:nvPicPr>
          <p:cNvPr id="10" name="Picture 14"/>
          <p:cNvPicPr>
            <a:picLocks noChangeAspect="1"/>
          </p:cNvPicPr>
          <p:nvPr/>
        </p:nvPicPr>
        <p:blipFill>
          <a:blip r:embed="rId8" cstate="print"/>
          <a:srcRect/>
          <a:stretch>
            <a:fillRect/>
          </a:stretch>
        </p:blipFill>
        <p:spPr bwMode="auto">
          <a:xfrm>
            <a:off x="333375" y="2476500"/>
            <a:ext cx="2486025" cy="1866900"/>
          </a:xfrm>
          <a:prstGeom prst="rect">
            <a:avLst/>
          </a:prstGeom>
          <a:noFill/>
          <a:ln w="9525">
            <a:noFill/>
            <a:miter lim="800000"/>
            <a:headEnd/>
            <a:tailEnd/>
          </a:ln>
        </p:spPr>
      </p:pic>
      <p:pic>
        <p:nvPicPr>
          <p:cNvPr id="11" name="Picture 15"/>
          <p:cNvPicPr>
            <a:picLocks noChangeAspect="1"/>
          </p:cNvPicPr>
          <p:nvPr/>
        </p:nvPicPr>
        <p:blipFill>
          <a:blip r:embed="rId9" cstate="print"/>
          <a:srcRect/>
          <a:stretch>
            <a:fillRect/>
          </a:stretch>
        </p:blipFill>
        <p:spPr bwMode="auto">
          <a:xfrm>
            <a:off x="333375" y="4572000"/>
            <a:ext cx="2486025" cy="1219200"/>
          </a:xfrm>
          <a:prstGeom prst="rect">
            <a:avLst/>
          </a:prstGeom>
          <a:noFill/>
          <a:ln w="9525">
            <a:noFill/>
            <a:miter lim="800000"/>
            <a:headEnd/>
            <a:tailEnd/>
          </a:ln>
        </p:spPr>
      </p:pic>
      <p:sp>
        <p:nvSpPr>
          <p:cNvPr id="12" name="TextBox 16"/>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Industry</a:t>
            </a:r>
          </a:p>
          <a:p>
            <a:pPr algn="ctr">
              <a:defRPr/>
            </a:pP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7"/>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Major In-Kind</a:t>
            </a:r>
          </a:p>
          <a:p>
            <a:pPr algn="ctr">
              <a:defRPr/>
            </a:pP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170823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xmlns="" val="29790142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5"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xmlns="" val="3326966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extLst>
      <p:ext uri="{BB962C8B-B14F-4D97-AF65-F5344CB8AC3E}">
        <p14:creationId xmlns:p14="http://schemas.microsoft.com/office/powerpoint/2010/main" xmlns="" val="41025835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6"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2" name="Title 1"/>
          <p:cNvSpPr>
            <a:spLocks noGrp="1"/>
          </p:cNvSpPr>
          <p:nvPr>
            <p:ph type="title"/>
          </p:nvPr>
        </p:nvSpPr>
        <p:spPr>
          <a:xfrm>
            <a:off x="457200" y="88900"/>
            <a:ext cx="7772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 y="3733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4196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859403900"/>
      </p:ext>
    </p:extLst>
  </p:cSld>
  <p:clrMapOvr>
    <a:masterClrMapping/>
  </p:clrMapOvr>
  <p:transition spd="med" advClick="0"/>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4"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Tree>
    <p:extLst>
      <p:ext uri="{BB962C8B-B14F-4D97-AF65-F5344CB8AC3E}">
        <p14:creationId xmlns:p14="http://schemas.microsoft.com/office/powerpoint/2010/main" xmlns="" val="2934960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0" y="3505200"/>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0"/>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25908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5"/>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5" y="26670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dirty="0">
                <a:solidFill>
                  <a:prstClr val="white"/>
                </a:solidFill>
                <a:latin typeface="Times New Roman" pitchFamily="18" charset="0"/>
                <a:cs typeface="Times New Roman" pitchFamily="18" charset="0"/>
              </a:rPr>
              <a:t>Industry</a:t>
            </a:r>
          </a:p>
          <a:p>
            <a:pPr algn="ctr">
              <a:defRPr/>
            </a:pPr>
            <a:r>
              <a:rPr lang="en-GB" altLang="en-US" sz="2800" dirty="0">
                <a:solidFill>
                  <a:prstClr val="white"/>
                </a:solidFill>
                <a:latin typeface="Times New Roman" pitchFamily="18" charset="0"/>
                <a:cs typeface="Times New Roman" pitchFamily="18" charset="0"/>
              </a:rPr>
              <a:t>Supporters</a:t>
            </a:r>
            <a:endParaRPr lang="en-CA" altLang="en-US" sz="2800" dirty="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dirty="0">
                <a:solidFill>
                  <a:prstClr val="white"/>
                </a:solidFill>
                <a:latin typeface="Times New Roman" pitchFamily="18" charset="0"/>
                <a:cs typeface="Times New Roman" pitchFamily="18" charset="0"/>
              </a:rPr>
              <a:t>Major In-Kind</a:t>
            </a:r>
          </a:p>
          <a:p>
            <a:pPr algn="ctr">
              <a:defRPr/>
            </a:pPr>
            <a:r>
              <a:rPr lang="en-GB" altLang="en-US" sz="2800" dirty="0">
                <a:solidFill>
                  <a:prstClr val="white"/>
                </a:solidFill>
                <a:latin typeface="Times New Roman" pitchFamily="18" charset="0"/>
                <a:cs typeface="Times New Roman" pitchFamily="18" charset="0"/>
              </a:rPr>
              <a:t>Supporter</a:t>
            </a:r>
            <a:endParaRPr lang="en-CA" altLang="en-US" sz="28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484368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2" name="Title 1"/>
          <p:cNvSpPr>
            <a:spLocks noGrp="1"/>
          </p:cNvSpPr>
          <p:nvPr>
            <p:ph type="title"/>
          </p:nvPr>
        </p:nvSpPr>
        <p:spPr>
          <a:xfrm>
            <a:off x="76200" y="76200"/>
            <a:ext cx="8991600" cy="16764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81200"/>
            <a:ext cx="3378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368800" y="1981200"/>
            <a:ext cx="3378200" cy="4114800"/>
          </a:xfrm>
        </p:spPr>
        <p:txBody>
          <a:bodyPr/>
          <a:lstStyle/>
          <a:p>
            <a:pPr lvl="0"/>
            <a:endParaRPr lang="en-GB" noProof="0"/>
          </a:p>
        </p:txBody>
      </p:sp>
    </p:spTree>
    <p:extLst>
      <p:ext uri="{BB962C8B-B14F-4D97-AF65-F5344CB8AC3E}">
        <p14:creationId xmlns:p14="http://schemas.microsoft.com/office/powerpoint/2010/main" xmlns="" val="2418038880"/>
      </p:ext>
    </p:extLst>
  </p:cSld>
  <p:clrMapOvr>
    <a:masterClrMapping/>
  </p:clrMapOvr>
  <p:transition spd="med" advClick="0"/>
</p:sldLayout>
</file>

<file path=ppt/slideLayouts/slideLayout1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368453552"/>
      </p:ext>
    </p:extLst>
  </p:cSld>
  <p:clrMapOvr>
    <a:masterClrMapping/>
  </p:clrMapOvr>
  <p:transition spd="med" advClick="0"/>
</p:sldLayout>
</file>

<file path=ppt/slideLayouts/slideLayout17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4"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
        <p:nvSpPr>
          <p:cNvPr id="2" name="Title 1"/>
          <p:cNvSpPr>
            <a:spLocks noGrp="1"/>
          </p:cNvSpPr>
          <p:nvPr>
            <p:ph type="title"/>
          </p:nvPr>
        </p:nvSpPr>
        <p:spPr>
          <a:xfrm>
            <a:off x="381000" y="304800"/>
            <a:ext cx="7924800" cy="838200"/>
          </a:xfrm>
          <a:prstGeom prst="rect">
            <a:avLst/>
          </a:prstGeom>
        </p:spPr>
        <p:txBody>
          <a:bodyPr/>
          <a:lstStyle/>
          <a:p>
            <a:r>
              <a:rPr lang="en-US" smtClean="0"/>
              <a:t>Click to edit Master title style</a:t>
            </a:r>
            <a:endParaRPr lang="en-GB"/>
          </a:p>
        </p:txBody>
      </p:sp>
      <p:sp>
        <p:nvSpPr>
          <p:cNvPr id="3" name="SmartArt Placeholder 2"/>
          <p:cNvSpPr>
            <a:spLocks noGrp="1"/>
          </p:cNvSpPr>
          <p:nvPr>
            <p:ph type="dgm" idx="1"/>
          </p:nvPr>
        </p:nvSpPr>
        <p:spPr>
          <a:xfrm>
            <a:off x="381000" y="1371600"/>
            <a:ext cx="7391400" cy="4343400"/>
          </a:xfrm>
        </p:spPr>
        <p:txBody>
          <a:bodyPr/>
          <a:lstStyle/>
          <a:p>
            <a:pPr lvl="0"/>
            <a:endParaRPr lang="en-GB" noProof="0"/>
          </a:p>
        </p:txBody>
      </p:sp>
    </p:spTree>
    <p:extLst>
      <p:ext uri="{BB962C8B-B14F-4D97-AF65-F5344CB8AC3E}">
        <p14:creationId xmlns:p14="http://schemas.microsoft.com/office/powerpoint/2010/main" xmlns="" val="22765214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txBox="1">
            <a:spLocks/>
          </p:cNvSpPr>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			    </a:t>
            </a:r>
            <a:r>
              <a:rPr lang="en-US" b="1" dirty="0" smtClean="0">
                <a:solidFill>
                  <a:prstClr val="white"/>
                </a:solidFill>
              </a:rPr>
              <a:t>IACLE SPONSORS</a:t>
            </a:r>
            <a:endParaRPr lang="en-CA" b="1" dirty="0">
              <a:solidFill>
                <a:prstClr val="white"/>
              </a:solidFill>
            </a:endParaRPr>
          </a:p>
        </p:txBody>
      </p:sp>
      <p:sp>
        <p:nvSpPr>
          <p:cNvPr id="3" name="Title 1"/>
          <p:cNvSpPr txBox="1">
            <a:spLocks/>
          </p:cNvSpPr>
          <p:nvPr userDrawn="1"/>
        </p:nvSpPr>
        <p:spPr>
          <a:xfrm>
            <a:off x="685800" y="6353179"/>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4" name="Picture 14"/>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2740" y="2095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12740" y="48768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6"/>
          <p:cNvSpPr txBox="1">
            <a:spLocks noChangeArrowheads="1"/>
          </p:cNvSpPr>
          <p:nvPr userDrawn="1"/>
        </p:nvSpPr>
        <p:spPr bwMode="auto">
          <a:xfrm>
            <a:off x="312740" y="2514600"/>
            <a:ext cx="2486025" cy="646331"/>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dirty="0" smtClean="0">
                <a:solidFill>
                  <a:prstClr val="white"/>
                </a:solidFill>
                <a:latin typeface="Arial" panose="020B0604020202020204" pitchFamily="34" charset="0"/>
              </a:rPr>
              <a:t>Industry</a:t>
            </a:r>
          </a:p>
          <a:p>
            <a:pPr>
              <a:defRPr/>
            </a:pPr>
            <a:r>
              <a:rPr lang="en-US" dirty="0" smtClean="0">
                <a:solidFill>
                  <a:prstClr val="white"/>
                </a:solidFill>
                <a:latin typeface="Arial" panose="020B0604020202020204" pitchFamily="34" charset="0"/>
              </a:rPr>
              <a:t>Supporters</a:t>
            </a:r>
            <a:endParaRPr lang="en-CA" dirty="0" smtClean="0">
              <a:solidFill>
                <a:prstClr val="white"/>
              </a:solidFill>
              <a:latin typeface="Arial" panose="020B0604020202020204" pitchFamily="34" charset="0"/>
            </a:endParaRPr>
          </a:p>
        </p:txBody>
      </p:sp>
      <p:sp>
        <p:nvSpPr>
          <p:cNvPr id="7" name="TextBox 16"/>
          <p:cNvSpPr txBox="1">
            <a:spLocks noChangeArrowheads="1"/>
          </p:cNvSpPr>
          <p:nvPr userDrawn="1"/>
        </p:nvSpPr>
        <p:spPr bwMode="auto">
          <a:xfrm>
            <a:off x="312740" y="5008567"/>
            <a:ext cx="2486025" cy="646331"/>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dirty="0" smtClean="0">
                <a:solidFill>
                  <a:prstClr val="white"/>
                </a:solidFill>
                <a:latin typeface="Arial" panose="020B0604020202020204" pitchFamily="34" charset="0"/>
              </a:rPr>
              <a:t>Previous</a:t>
            </a:r>
          </a:p>
          <a:p>
            <a:pPr>
              <a:defRPr/>
            </a:pPr>
            <a:r>
              <a:rPr lang="en-US" dirty="0" smtClean="0">
                <a:solidFill>
                  <a:prstClr val="white"/>
                </a:solidFill>
                <a:latin typeface="Arial" panose="020B0604020202020204" pitchFamily="34" charset="0"/>
              </a:rPr>
              <a:t>Supporters</a:t>
            </a:r>
            <a:endParaRPr lang="en-CA" dirty="0" smtClean="0">
              <a:solidFill>
                <a:prstClr val="white"/>
              </a:solidFill>
              <a:latin typeface="Arial" panose="020B0604020202020204" pitchFamily="34" charset="0"/>
            </a:endParaRPr>
          </a:p>
        </p:txBody>
      </p:sp>
      <p:pic>
        <p:nvPicPr>
          <p:cNvPr id="8" name="Picture 10"/>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200402" y="2659067"/>
            <a:ext cx="5605463" cy="188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46445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0" y="3505200"/>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0"/>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25908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5"/>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5" y="26670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Industry</a:t>
            </a:r>
          </a:p>
          <a:p>
            <a:pPr algn="ctr">
              <a:defRPr/>
            </a:pP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Major In-Kind</a:t>
            </a:r>
          </a:p>
          <a:p>
            <a:pPr algn="ctr">
              <a:defRPr/>
            </a:pP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630487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42474237-E014-45C7-991A-ABBE24319C2C}"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555729-03A5-4277-8B6A-38B1D5A7887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18676274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smtClean="0"/>
            </a:lvl1pPr>
          </a:lstStyle>
          <a:p>
            <a:pPr>
              <a:defRPr/>
            </a:pPr>
            <a:fld id="{D82CDF7D-7F7D-43DE-85F7-C356DCE60F41}" type="datetimeFigureOut">
              <a:rPr lang="en-CA">
                <a:solidFill>
                  <a:prstClr val="black">
                    <a:tint val="75000"/>
                  </a:prstClr>
                </a:solidFill>
              </a:rPr>
              <a:pPr>
                <a:defRPr/>
              </a:pPr>
              <a:t>29/08/2017</a:t>
            </a:fld>
            <a:endParaRPr lang="en-CA">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pPr>
              <a:defRPr/>
            </a:pPr>
            <a:endParaRPr lang="en-CA">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p:spPr>
        <p:txBody>
          <a:bodyPr/>
          <a:lstStyle>
            <a:lvl1pPr>
              <a:defRPr smtClean="0"/>
            </a:lvl1pPr>
          </a:lstStyle>
          <a:p>
            <a:pPr>
              <a:defRPr/>
            </a:pPr>
            <a:fld id="{EFEF58FD-B2D0-4B1F-840F-84B2BA6C9B5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1000336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52400" y="990600"/>
            <a:ext cx="43434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90600"/>
            <a:ext cx="43434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39CB4AC0-6232-4824-A778-EE00ACC3164F}" type="datetimeFigureOut">
              <a:rPr lang="en-CA">
                <a:solidFill>
                  <a:prstClr val="black">
                    <a:tint val="75000"/>
                  </a:prstClr>
                </a:solidFill>
              </a:rPr>
              <a:pPr>
                <a:defRPr/>
              </a:pPr>
              <a:t>29/08/2017</a:t>
            </a:fld>
            <a:endParaRPr lang="en-CA">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smtClean="0"/>
            </a:lvl1pPr>
          </a:lstStyle>
          <a:p>
            <a:pPr>
              <a:defRPr/>
            </a:pPr>
            <a:fld id="{7EF115A8-DD6E-4FBF-8E52-5A1252750947}"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359469471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0" y="3505200"/>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0"/>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25908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5"/>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5" y="26670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Industry</a:t>
            </a:r>
          </a:p>
          <a:p>
            <a:pPr algn="ctr">
              <a:defRPr/>
            </a:pP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Major In-Kind</a:t>
            </a:r>
          </a:p>
          <a:p>
            <a:pPr algn="ctr">
              <a:defRPr/>
            </a:pP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887749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42474237-E014-45C7-991A-ABBE24319C2C}"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555729-03A5-4277-8B6A-38B1D5A7887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558547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a:prstGeom prst="rect">
            <a:avLst/>
          </a:prstGeom>
        </p:spPr>
        <p:txBody>
          <a:bodyPr>
            <a:normAutofit/>
          </a:bodyPr>
          <a:lstStyle>
            <a:lvl1pPr algn="ctr">
              <a:defRPr sz="3600">
                <a:solidFill>
                  <a:srgbClr val="5C6F7B"/>
                </a:solidFill>
                <a:latin typeface="Times New Roman" pitchFamily="18" charset="0"/>
                <a:cs typeface="Times New Roman" pitchFamily="18" charset="0"/>
              </a:defRPr>
            </a:lvl1pPr>
          </a:lstStyle>
          <a:p>
            <a:r>
              <a:rPr lang="en-US"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4" name="Date Placeholder 3"/>
          <p:cNvSpPr>
            <a:spLocks noGrp="1"/>
          </p:cNvSpPr>
          <p:nvPr>
            <p:ph type="dt" sz="half" idx="10"/>
          </p:nvPr>
        </p:nvSpPr>
        <p:spPr/>
        <p:txBody>
          <a:bodyPr/>
          <a:lstStyle>
            <a:lvl1pPr>
              <a:defRPr/>
            </a:lvl1pPr>
          </a:lstStyle>
          <a:p>
            <a:pPr>
              <a:defRPr/>
            </a:pPr>
            <a:fld id="{B8A8F49A-0B06-4407-9DE4-312CB3749F4E}" type="datetimeFigureOut">
              <a:rPr lang="en-CA"/>
              <a:pPr>
                <a:defRPr/>
              </a:pPr>
              <a:t>29/08/2017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defRPr dirty="0">
                <a:solidFill>
                  <a:prstClr val="black"/>
                </a:solidFill>
                <a:cs typeface="Arial" charset="0"/>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solidFill>
                  <a:prstClr val="black"/>
                </a:solidFill>
                <a:cs typeface="Arial" charset="0"/>
              </a:defRPr>
            </a:lvl1pPr>
          </a:lstStyle>
          <a:p>
            <a:pPr>
              <a:defRPr/>
            </a:pPr>
            <a:fld id="{6FD385CE-2186-4A2F-B574-7CC33B83C60F}" type="slidenum">
              <a:rPr lang="en-CA"/>
              <a:pPr>
                <a:defRPr/>
              </a:pPr>
              <a:t>‹#›</a:t>
            </a:fld>
            <a:endParaRPr lang="en-CA" dirty="0"/>
          </a:p>
        </p:txBody>
      </p:sp>
    </p:spTree>
    <p:extLst>
      <p:ext uri="{BB962C8B-B14F-4D97-AF65-F5344CB8AC3E}">
        <p14:creationId xmlns:p14="http://schemas.microsoft.com/office/powerpoint/2010/main" xmlns="" val="379602781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smtClean="0"/>
            </a:lvl1pPr>
          </a:lstStyle>
          <a:p>
            <a:pPr>
              <a:defRPr/>
            </a:pPr>
            <a:fld id="{D82CDF7D-7F7D-43DE-85F7-C356DCE60F41}" type="datetimeFigureOut">
              <a:rPr lang="en-CA">
                <a:solidFill>
                  <a:prstClr val="black">
                    <a:tint val="75000"/>
                  </a:prstClr>
                </a:solidFill>
              </a:rPr>
              <a:pPr>
                <a:defRPr/>
              </a:pPr>
              <a:t>29/08/2017</a:t>
            </a:fld>
            <a:endParaRPr lang="en-CA">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pPr>
              <a:defRPr/>
            </a:pPr>
            <a:endParaRPr lang="en-CA">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p:spPr>
        <p:txBody>
          <a:bodyPr/>
          <a:lstStyle>
            <a:lvl1pPr>
              <a:defRPr smtClean="0"/>
            </a:lvl1pPr>
          </a:lstStyle>
          <a:p>
            <a:pPr>
              <a:defRPr/>
            </a:pPr>
            <a:fld id="{EFEF58FD-B2D0-4B1F-840F-84B2BA6C9B5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49957171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52400" y="990600"/>
            <a:ext cx="43434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90600"/>
            <a:ext cx="43434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39CB4AC0-6232-4824-A778-EE00ACC3164F}" type="datetimeFigureOut">
              <a:rPr lang="en-CA">
                <a:solidFill>
                  <a:prstClr val="black">
                    <a:tint val="75000"/>
                  </a:prstClr>
                </a:solidFill>
              </a:rPr>
              <a:pPr>
                <a:defRPr/>
              </a:pPr>
              <a:t>29/08/2017</a:t>
            </a:fld>
            <a:endParaRPr lang="en-CA">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smtClean="0"/>
            </a:lvl1pPr>
          </a:lstStyle>
          <a:p>
            <a:pPr>
              <a:defRPr/>
            </a:pPr>
            <a:fld id="{7EF115A8-DD6E-4FBF-8E52-5A1252750947}"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381064548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0" y="3505200"/>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0"/>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25908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5"/>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5" y="26670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Industry</a:t>
            </a:r>
          </a:p>
          <a:p>
            <a:pPr algn="ctr">
              <a:defRPr/>
            </a:pP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Major In-Kind</a:t>
            </a:r>
          </a:p>
          <a:p>
            <a:pPr algn="ctr">
              <a:defRPr/>
            </a:pP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80751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smtClean="0"/>
            </a:lvl1pPr>
          </a:lstStyle>
          <a:p>
            <a:pPr>
              <a:defRPr/>
            </a:pPr>
            <a:fld id="{D82CDF7D-7F7D-43DE-85F7-C356DCE60F41}" type="datetimeFigureOut">
              <a:rPr lang="en-CA">
                <a:solidFill>
                  <a:prstClr val="black">
                    <a:tint val="75000"/>
                  </a:prstClr>
                </a:solidFill>
              </a:rPr>
              <a:pPr>
                <a:defRPr/>
              </a:pPr>
              <a:t>29/08/2017</a:t>
            </a:fld>
            <a:endParaRPr lang="en-CA">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pPr>
              <a:defRPr/>
            </a:pPr>
            <a:endParaRPr lang="en-CA">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p:spPr>
        <p:txBody>
          <a:bodyPr/>
          <a:lstStyle>
            <a:lvl1pPr>
              <a:defRPr smtClean="0"/>
            </a:lvl1pPr>
          </a:lstStyle>
          <a:p>
            <a:pPr>
              <a:defRPr/>
            </a:pPr>
            <a:fld id="{EFEF58FD-B2D0-4B1F-840F-84B2BA6C9B5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32494657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52400" y="990600"/>
            <a:ext cx="43434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90600"/>
            <a:ext cx="43434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39CB4AC0-6232-4824-A778-EE00ACC3164F}" type="datetimeFigureOut">
              <a:rPr lang="en-CA">
                <a:solidFill>
                  <a:prstClr val="black">
                    <a:tint val="75000"/>
                  </a:prstClr>
                </a:solidFill>
              </a:rPr>
              <a:pPr>
                <a:defRPr/>
              </a:pPr>
              <a:t>29/08/2017</a:t>
            </a:fld>
            <a:endParaRPr lang="en-CA">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smtClean="0"/>
            </a:lvl1pPr>
          </a:lstStyle>
          <a:p>
            <a:pPr>
              <a:defRPr/>
            </a:pPr>
            <a:fld id="{7EF115A8-DD6E-4FBF-8E52-5A1252750947}"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12639686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0" y="3505200"/>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0"/>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25908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5"/>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5" y="26670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Industry</a:t>
            </a:r>
          </a:p>
          <a:p>
            <a:pPr algn="ctr">
              <a:defRPr/>
            </a:pP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a:solidFill>
                  <a:prstClr val="white"/>
                </a:solidFill>
                <a:latin typeface="Times New Roman" pitchFamily="18" charset="0"/>
                <a:cs typeface="Times New Roman" pitchFamily="18" charset="0"/>
              </a:rPr>
              <a:t>Major In-Kind</a:t>
            </a:r>
          </a:p>
          <a:p>
            <a:pPr algn="ctr">
              <a:defRPr/>
            </a:pP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05426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42474237-E014-45C7-991A-ABBE24319C2C}"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555729-03A5-4277-8B6A-38B1D5A7887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23790620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smtClean="0"/>
            </a:lvl1pPr>
          </a:lstStyle>
          <a:p>
            <a:pPr>
              <a:defRPr/>
            </a:pPr>
            <a:fld id="{D82CDF7D-7F7D-43DE-85F7-C356DCE60F41}" type="datetimeFigureOut">
              <a:rPr lang="en-CA">
                <a:solidFill>
                  <a:prstClr val="black">
                    <a:tint val="75000"/>
                  </a:prstClr>
                </a:solidFill>
              </a:rPr>
              <a:pPr>
                <a:defRPr/>
              </a:pPr>
              <a:t>29/08/2017</a:t>
            </a:fld>
            <a:endParaRPr lang="en-CA">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pPr>
              <a:defRPr/>
            </a:pPr>
            <a:endParaRPr lang="en-CA">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p:spPr>
        <p:txBody>
          <a:bodyPr/>
          <a:lstStyle>
            <a:lvl1pPr>
              <a:defRPr smtClean="0"/>
            </a:lvl1pPr>
          </a:lstStyle>
          <a:p>
            <a:pPr>
              <a:defRPr/>
            </a:pPr>
            <a:fld id="{EFEF58FD-B2D0-4B1F-840F-84B2BA6C9B5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193826043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52400" y="990600"/>
            <a:ext cx="43434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90600"/>
            <a:ext cx="43434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39CB4AC0-6232-4824-A778-EE00ACC3164F}" type="datetimeFigureOut">
              <a:rPr lang="en-CA">
                <a:solidFill>
                  <a:prstClr val="black">
                    <a:tint val="75000"/>
                  </a:prstClr>
                </a:solidFill>
              </a:rPr>
              <a:pPr>
                <a:defRPr/>
              </a:pPr>
              <a:t>29/08/2017</a:t>
            </a:fld>
            <a:endParaRPr lang="en-CA">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CA">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smtClean="0"/>
            </a:lvl1pPr>
          </a:lstStyle>
          <a:p>
            <a:pPr>
              <a:defRPr/>
            </a:pPr>
            <a:fld id="{7EF115A8-DD6E-4FBF-8E52-5A1252750947}"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32693817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1" y="3505204"/>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4"/>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1" y="2590804"/>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9"/>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6" y="2667004"/>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9"/>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7" y="4905379"/>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6"/>
          <p:cNvSpPr txBox="1">
            <a:spLocks noChangeArrowheads="1"/>
          </p:cNvSpPr>
          <p:nvPr/>
        </p:nvSpPr>
        <p:spPr bwMode="auto">
          <a:xfrm>
            <a:off x="333375" y="2932117"/>
            <a:ext cx="24860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prstClr val="white"/>
                </a:solidFill>
                <a:latin typeface="Times New Roman" pitchFamily="18" charset="0"/>
                <a:cs typeface="Times New Roman" pitchFamily="18" charset="0"/>
              </a:rPr>
              <a:t>Industry</a:t>
            </a:r>
          </a:p>
          <a:p>
            <a:pPr algn="ct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7"/>
          <p:cNvSpPr txBox="1">
            <a:spLocks noChangeArrowheads="1"/>
          </p:cNvSpPr>
          <p:nvPr/>
        </p:nvSpPr>
        <p:spPr bwMode="auto">
          <a:xfrm>
            <a:off x="333375" y="4724400"/>
            <a:ext cx="248602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prstClr val="white"/>
                </a:solidFill>
                <a:latin typeface="Times New Roman" pitchFamily="18" charset="0"/>
                <a:cs typeface="Times New Roman" pitchFamily="18" charset="0"/>
              </a:rPr>
              <a:t>Major In-Kind</a:t>
            </a:r>
          </a:p>
          <a:p>
            <a:pPr algn="ct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65294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dirty="0">
                <a:latin typeface="+mn-lt"/>
                <a:cs typeface="+mn-cs"/>
              </a:defRPr>
            </a:lvl1pPr>
          </a:lstStyle>
          <a:p>
            <a:pPr>
              <a:defRPr/>
            </a:pPr>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dirty="0">
                <a:solidFill>
                  <a:prstClr val="black"/>
                </a:solidFill>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prstClr val="black"/>
                </a:solidFill>
                <a:cs typeface="Arial" charset="0"/>
              </a:defRPr>
            </a:lvl1pPr>
          </a:lstStyle>
          <a:p>
            <a:pPr>
              <a:defRPr/>
            </a:pPr>
            <a:fld id="{6BAD985A-3B6D-42C2-8FDE-234B9E83F034}" type="slidenum">
              <a:rPr lang="en-CA" altLang="en-US"/>
              <a:pPr>
                <a:defRPr/>
              </a:pPr>
              <a:t>‹#›</a:t>
            </a:fld>
            <a:endParaRPr lang="en-CA" altLang="en-US" dirty="0"/>
          </a:p>
        </p:txBody>
      </p:sp>
    </p:spTree>
    <p:extLst>
      <p:ext uri="{BB962C8B-B14F-4D97-AF65-F5344CB8AC3E}">
        <p14:creationId xmlns:p14="http://schemas.microsoft.com/office/powerpoint/2010/main" xmlns="" val="15397877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8904"/>
            <a:ext cx="8839200" cy="685800"/>
          </a:xfrm>
          <a:prstGeom prst="rect">
            <a:avLst/>
          </a:prstGeom>
        </p:spPr>
        <p:txBody>
          <a:bodyPr>
            <a:normAutofit/>
          </a:bodyPr>
          <a:lstStyle>
            <a:lvl1pPr algn="l">
              <a:defRPr sz="2800" b="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C12EE2-0825-4826-9C8E-78F58E95D60E}" type="datetimeFigureOut">
              <a:rPr lang="en-CA">
                <a:solidFill>
                  <a:prstClr val="black">
                    <a:tint val="75000"/>
                  </a:prstClr>
                </a:solidFill>
              </a:rPr>
              <a:pPr>
                <a:defRPr/>
              </a:pPr>
              <a:t>29/08/2017</a:t>
            </a:fld>
            <a:endParaRPr lang="en-CA" dirty="0">
              <a:solidFill>
                <a:prstClr val="black">
                  <a:tint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6B82B2C-0280-4BBC-BB9C-F44748D1862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6562811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F3510D-E8A7-4CA5-B0A2-DB6B9B8B33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9804560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9366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prstClr val="black">
                  <a:tint val="75000"/>
                </a:prstClr>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8D1CCF6-CEA8-4F6E-B459-9BEF52910722}" type="slidenum">
              <a:rPr lang="en-US">
                <a:solidFill>
                  <a:prstClr val="black">
                    <a:tint val="75000"/>
                  </a:prstClr>
                </a:solidFill>
              </a:rPr>
              <a:pPr>
                <a:defRPr/>
              </a:pPr>
              <a:t>‹#›</a:t>
            </a:fld>
            <a:endParaRPr lang="en-US">
              <a:solidFill>
                <a:prstClr val="black">
                  <a:tint val="75000"/>
                </a:prstClr>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xmlns="" val="414768837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189" y="466725"/>
            <a:ext cx="8081433" cy="1143000"/>
          </a:xfrm>
          <a:prstGeom prst="rect">
            <a:avLst/>
          </a:prstGeom>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B3BFA085-6582-4B80-9F24-499DF0938C1E}"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8657228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1" y="3505204"/>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4"/>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1" y="2590804"/>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9"/>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6" y="2667004"/>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9"/>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7" y="4905379"/>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6"/>
          <p:cNvSpPr txBox="1">
            <a:spLocks noChangeArrowheads="1"/>
          </p:cNvSpPr>
          <p:nvPr/>
        </p:nvSpPr>
        <p:spPr bwMode="auto">
          <a:xfrm>
            <a:off x="333375" y="2932117"/>
            <a:ext cx="24860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prstClr val="white"/>
                </a:solidFill>
                <a:latin typeface="Times New Roman" pitchFamily="18" charset="0"/>
                <a:cs typeface="Times New Roman" pitchFamily="18" charset="0"/>
              </a:rPr>
              <a:t>Industry</a:t>
            </a:r>
          </a:p>
          <a:p>
            <a:pPr algn="ct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7"/>
          <p:cNvSpPr txBox="1">
            <a:spLocks noChangeArrowheads="1"/>
          </p:cNvSpPr>
          <p:nvPr/>
        </p:nvSpPr>
        <p:spPr bwMode="auto">
          <a:xfrm>
            <a:off x="333375" y="4724400"/>
            <a:ext cx="248602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prstClr val="white"/>
                </a:solidFill>
                <a:latin typeface="Times New Roman" pitchFamily="18" charset="0"/>
                <a:cs typeface="Times New Roman" pitchFamily="18" charset="0"/>
              </a:rPr>
              <a:t>Major In-Kind</a:t>
            </a:r>
          </a:p>
          <a:p>
            <a:pPr algn="ct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8393259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8904"/>
            <a:ext cx="8839200" cy="685800"/>
          </a:xfrm>
          <a:prstGeom prst="rect">
            <a:avLst/>
          </a:prstGeom>
        </p:spPr>
        <p:txBody>
          <a:bodyPr>
            <a:normAutofit/>
          </a:bodyPr>
          <a:lstStyle>
            <a:lvl1pPr algn="l">
              <a:defRPr sz="2800" b="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C12EE2-0825-4826-9C8E-78F58E95D60E}" type="datetimeFigureOut">
              <a:rPr lang="en-CA">
                <a:solidFill>
                  <a:prstClr val="black">
                    <a:tint val="75000"/>
                  </a:prstClr>
                </a:solidFill>
              </a:rPr>
              <a:pPr>
                <a:defRPr/>
              </a:pPr>
              <a:t>29/08/2017</a:t>
            </a:fld>
            <a:endParaRPr lang="en-CA" dirty="0">
              <a:solidFill>
                <a:prstClr val="black">
                  <a:tint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6B82B2C-0280-4BBC-BB9C-F44748D1862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17942250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F3510D-E8A7-4CA5-B0A2-DB6B9B8B33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179168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9366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prstClr val="black">
                  <a:tint val="75000"/>
                </a:prstClr>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8D1CCF6-CEA8-4F6E-B459-9BEF52910722}" type="slidenum">
              <a:rPr lang="en-US">
                <a:solidFill>
                  <a:prstClr val="black">
                    <a:tint val="75000"/>
                  </a:prstClr>
                </a:solidFill>
              </a:rPr>
              <a:pPr>
                <a:defRPr/>
              </a:pPr>
              <a:t>‹#›</a:t>
            </a:fld>
            <a:endParaRPr lang="en-US">
              <a:solidFill>
                <a:prstClr val="black">
                  <a:tint val="75000"/>
                </a:prstClr>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xmlns="" val="40582702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189" y="466725"/>
            <a:ext cx="8081433" cy="1143000"/>
          </a:xfrm>
          <a:prstGeom prst="rect">
            <a:avLst/>
          </a:prstGeom>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B3BFA085-6582-4B80-9F24-499DF0938C1E}"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4040861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1" y="3505204"/>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4"/>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1" y="2590804"/>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9"/>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6" y="2667004"/>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9"/>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7" y="4905379"/>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6"/>
          <p:cNvSpPr txBox="1">
            <a:spLocks noChangeArrowheads="1"/>
          </p:cNvSpPr>
          <p:nvPr/>
        </p:nvSpPr>
        <p:spPr bwMode="auto">
          <a:xfrm>
            <a:off x="333375" y="2932117"/>
            <a:ext cx="24860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prstClr val="white"/>
                </a:solidFill>
                <a:latin typeface="Times New Roman" pitchFamily="18" charset="0"/>
                <a:cs typeface="Times New Roman" pitchFamily="18" charset="0"/>
              </a:rPr>
              <a:t>Industry</a:t>
            </a:r>
          </a:p>
          <a:p>
            <a:pPr algn="ct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7"/>
          <p:cNvSpPr txBox="1">
            <a:spLocks noChangeArrowheads="1"/>
          </p:cNvSpPr>
          <p:nvPr/>
        </p:nvSpPr>
        <p:spPr bwMode="auto">
          <a:xfrm>
            <a:off x="333375" y="4724400"/>
            <a:ext cx="248602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prstClr val="white"/>
                </a:solidFill>
                <a:latin typeface="Times New Roman" pitchFamily="18" charset="0"/>
                <a:cs typeface="Times New Roman" pitchFamily="18" charset="0"/>
              </a:rPr>
              <a:t>Major In-Kind</a:t>
            </a:r>
          </a:p>
          <a:p>
            <a:pPr algn="ct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0891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t>IACLE Sponsors</a:t>
            </a:r>
            <a:endParaRPr lang="en-CA" dirty="0"/>
          </a:p>
        </p:txBody>
      </p:sp>
      <p:pic>
        <p:nvPicPr>
          <p:cNvPr id="3"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457950" y="3505200"/>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0"/>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25908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5"/>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3609975" y="26670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userDrawn="1"/>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userDrawn="1"/>
        </p:nvSpPr>
        <p:spPr bwMode="auto">
          <a:xfrm>
            <a:off x="333375" y="2932113"/>
            <a:ext cx="24860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smtClean="0">
                <a:solidFill>
                  <a:schemeClr val="bg1"/>
                </a:solidFill>
                <a:latin typeface="Times New Roman" pitchFamily="18" charset="0"/>
                <a:cs typeface="Times New Roman" pitchFamily="18" charset="0"/>
              </a:rPr>
              <a:t>Industry</a:t>
            </a:r>
          </a:p>
          <a:p>
            <a:pPr algn="ctr">
              <a:defRPr/>
            </a:pPr>
            <a:r>
              <a:rPr lang="en-US" sz="2800" smtClean="0">
                <a:solidFill>
                  <a:schemeClr val="bg1"/>
                </a:solidFill>
                <a:latin typeface="Times New Roman" pitchFamily="18" charset="0"/>
                <a:cs typeface="Times New Roman" pitchFamily="18" charset="0"/>
              </a:rPr>
              <a:t>Supporters</a:t>
            </a:r>
            <a:endParaRPr lang="en-CA" sz="2800" smtClean="0">
              <a:solidFill>
                <a:schemeClr val="bg1"/>
              </a:solidFill>
              <a:latin typeface="Times New Roman" pitchFamily="18" charset="0"/>
              <a:cs typeface="Times New Roman" pitchFamily="18" charset="0"/>
            </a:endParaRPr>
          </a:p>
        </p:txBody>
      </p:sp>
      <p:sp>
        <p:nvSpPr>
          <p:cNvPr id="13" name="TextBox 12"/>
          <p:cNvSpPr txBox="1">
            <a:spLocks noChangeArrowheads="1"/>
          </p:cNvSpPr>
          <p:nvPr userDrawn="1"/>
        </p:nvSpPr>
        <p:spPr bwMode="auto">
          <a:xfrm>
            <a:off x="333375" y="4724400"/>
            <a:ext cx="248602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2800" smtClean="0">
                <a:solidFill>
                  <a:schemeClr val="bg1"/>
                </a:solidFill>
                <a:latin typeface="Times New Roman" pitchFamily="18" charset="0"/>
                <a:cs typeface="Times New Roman" pitchFamily="18" charset="0"/>
              </a:rPr>
              <a:t>Major In-Kind</a:t>
            </a:r>
          </a:p>
          <a:p>
            <a:pPr algn="ctr">
              <a:defRPr/>
            </a:pPr>
            <a:r>
              <a:rPr lang="en-US" sz="2800" smtClean="0">
                <a:solidFill>
                  <a:schemeClr val="bg1"/>
                </a:solidFill>
                <a:latin typeface="Times New Roman" pitchFamily="18" charset="0"/>
                <a:cs typeface="Times New Roman" pitchFamily="18" charset="0"/>
              </a:rPr>
              <a:t>Supporter</a:t>
            </a:r>
            <a:endParaRPr lang="en-CA" sz="280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31193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solidFill>
                  <a:srgbClr val="5C6F7B"/>
                </a:solidFill>
                <a:latin typeface="Times New Roman" pitchFamily="18" charset="0"/>
                <a:cs typeface="Times New Roman"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BCAB6DE-BF9E-4EEA-BF2D-8476ECC27278}" type="datetimeFigureOut">
              <a:rPr lang="en-CA"/>
              <a:pPr>
                <a:defRPr/>
              </a:pPr>
              <a:t>29/08/2017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EBF0C6F-1F79-4B81-9042-5CB51543DBC4}" type="slidenum">
              <a:rPr lang="en-CA"/>
              <a:pPr>
                <a:defRPr/>
              </a:pPr>
              <a:t>‹#›</a:t>
            </a:fld>
            <a:endParaRPr lang="en-CA"/>
          </a:p>
        </p:txBody>
      </p:sp>
    </p:spTree>
    <p:extLst>
      <p:ext uri="{BB962C8B-B14F-4D97-AF65-F5344CB8AC3E}">
        <p14:creationId xmlns:p14="http://schemas.microsoft.com/office/powerpoint/2010/main" xmlns="" val="268696613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8904"/>
            <a:ext cx="8839200" cy="685800"/>
          </a:xfrm>
          <a:prstGeom prst="rect">
            <a:avLst/>
          </a:prstGeom>
        </p:spPr>
        <p:txBody>
          <a:bodyPr>
            <a:normAutofit/>
          </a:bodyPr>
          <a:lstStyle>
            <a:lvl1pPr algn="l">
              <a:defRPr sz="2800" b="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C12EE2-0825-4826-9C8E-78F58E95D60E}" type="datetimeFigureOut">
              <a:rPr lang="en-CA">
                <a:solidFill>
                  <a:prstClr val="black">
                    <a:tint val="75000"/>
                  </a:prstClr>
                </a:solidFill>
              </a:rPr>
              <a:pPr>
                <a:defRPr/>
              </a:pPr>
              <a:t>29/08/2017</a:t>
            </a:fld>
            <a:endParaRPr lang="en-CA" dirty="0">
              <a:solidFill>
                <a:prstClr val="black">
                  <a:tint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6B82B2C-0280-4BBC-BB9C-F44748D1862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137444737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F3510D-E8A7-4CA5-B0A2-DB6B9B8B33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17359466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9366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prstClr val="black">
                  <a:tint val="75000"/>
                </a:prstClr>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8D1CCF6-CEA8-4F6E-B459-9BEF52910722}" type="slidenum">
              <a:rPr lang="en-US">
                <a:solidFill>
                  <a:prstClr val="black">
                    <a:tint val="75000"/>
                  </a:prstClr>
                </a:solidFill>
              </a:rPr>
              <a:pPr>
                <a:defRPr/>
              </a:pPr>
              <a:t>‹#›</a:t>
            </a:fld>
            <a:endParaRPr lang="en-US">
              <a:solidFill>
                <a:prstClr val="black">
                  <a:tint val="75000"/>
                </a:prstClr>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xmlns="" val="261243879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189" y="466725"/>
            <a:ext cx="8081433" cy="1143000"/>
          </a:xfrm>
          <a:prstGeom prst="rect">
            <a:avLst/>
          </a:prstGeom>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B3BFA085-6582-4B80-9F24-499DF0938C1E}"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45892990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1" y="3505204"/>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4"/>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1" y="2590804"/>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9"/>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6" y="2667004"/>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9"/>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7" y="4905379"/>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6"/>
          <p:cNvSpPr txBox="1">
            <a:spLocks noChangeArrowheads="1"/>
          </p:cNvSpPr>
          <p:nvPr/>
        </p:nvSpPr>
        <p:spPr bwMode="auto">
          <a:xfrm>
            <a:off x="333375" y="2932117"/>
            <a:ext cx="24860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prstClr val="white"/>
                </a:solidFill>
                <a:latin typeface="Times New Roman" pitchFamily="18" charset="0"/>
                <a:cs typeface="Times New Roman" pitchFamily="18" charset="0"/>
              </a:rPr>
              <a:t>Industry</a:t>
            </a:r>
          </a:p>
          <a:p>
            <a:pPr algn="ct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7"/>
          <p:cNvSpPr txBox="1">
            <a:spLocks noChangeArrowheads="1"/>
          </p:cNvSpPr>
          <p:nvPr/>
        </p:nvSpPr>
        <p:spPr bwMode="auto">
          <a:xfrm>
            <a:off x="333375" y="4724400"/>
            <a:ext cx="248602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prstClr val="white"/>
                </a:solidFill>
                <a:latin typeface="Times New Roman" pitchFamily="18" charset="0"/>
                <a:cs typeface="Times New Roman" pitchFamily="18" charset="0"/>
              </a:rPr>
              <a:t>Major In-Kind</a:t>
            </a:r>
          </a:p>
          <a:p>
            <a:pPr algn="ct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9984066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8904"/>
            <a:ext cx="8839200" cy="685800"/>
          </a:xfrm>
          <a:prstGeom prst="rect">
            <a:avLst/>
          </a:prstGeom>
        </p:spPr>
        <p:txBody>
          <a:bodyPr>
            <a:normAutofit/>
          </a:bodyPr>
          <a:lstStyle>
            <a:lvl1pPr algn="l">
              <a:defRPr sz="2800" b="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C12EE2-0825-4826-9C8E-78F58E95D60E}" type="datetimeFigureOut">
              <a:rPr lang="en-CA">
                <a:solidFill>
                  <a:prstClr val="black">
                    <a:tint val="75000"/>
                  </a:prstClr>
                </a:solidFill>
              </a:rPr>
              <a:pPr>
                <a:defRPr/>
              </a:pPr>
              <a:t>29/08/2017</a:t>
            </a:fld>
            <a:endParaRPr lang="en-CA" dirty="0">
              <a:solidFill>
                <a:prstClr val="black">
                  <a:tint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6B82B2C-0280-4BBC-BB9C-F44748D1862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25867374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F3510D-E8A7-4CA5-B0A2-DB6B9B8B33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7433861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9366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prstClr val="black">
                  <a:tint val="75000"/>
                </a:prstClr>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8D1CCF6-CEA8-4F6E-B459-9BEF52910722}" type="slidenum">
              <a:rPr lang="en-US">
                <a:solidFill>
                  <a:prstClr val="black">
                    <a:tint val="75000"/>
                  </a:prstClr>
                </a:solidFill>
              </a:rPr>
              <a:pPr>
                <a:defRPr/>
              </a:pPr>
              <a:t>‹#›</a:t>
            </a:fld>
            <a:endParaRPr lang="en-US">
              <a:solidFill>
                <a:prstClr val="black">
                  <a:tint val="75000"/>
                </a:prstClr>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xmlns="" val="405670701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189" y="466725"/>
            <a:ext cx="8081433" cy="1143000"/>
          </a:xfrm>
          <a:prstGeom prst="rect">
            <a:avLst/>
          </a:prstGeom>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B3BFA085-6582-4B80-9F24-499DF0938C1E}"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13885050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1" y="3505204"/>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4"/>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1" y="2590804"/>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9"/>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6" y="2667004"/>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9"/>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7" y="4905379"/>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6"/>
          <p:cNvSpPr txBox="1">
            <a:spLocks noChangeArrowheads="1"/>
          </p:cNvSpPr>
          <p:nvPr/>
        </p:nvSpPr>
        <p:spPr bwMode="auto">
          <a:xfrm>
            <a:off x="333375" y="2932117"/>
            <a:ext cx="24860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prstClr val="white"/>
                </a:solidFill>
                <a:latin typeface="Times New Roman" pitchFamily="18" charset="0"/>
                <a:cs typeface="Times New Roman" pitchFamily="18" charset="0"/>
              </a:rPr>
              <a:t>Industry</a:t>
            </a:r>
          </a:p>
          <a:p>
            <a:pPr algn="ctr"/>
            <a:r>
              <a:rPr lang="en-GB" altLang="en-US" sz="2800">
                <a:solidFill>
                  <a:prstClr val="white"/>
                </a:solidFill>
                <a:latin typeface="Times New Roman" pitchFamily="18" charset="0"/>
                <a:cs typeface="Times New Roman" pitchFamily="18" charset="0"/>
              </a:rPr>
              <a:t>Supporters</a:t>
            </a:r>
            <a:endParaRPr lang="en-CA" altLang="en-US" sz="2800">
              <a:solidFill>
                <a:prstClr val="white"/>
              </a:solidFill>
              <a:latin typeface="Times New Roman" pitchFamily="18" charset="0"/>
              <a:cs typeface="Times New Roman" pitchFamily="18" charset="0"/>
            </a:endParaRPr>
          </a:p>
        </p:txBody>
      </p:sp>
      <p:sp>
        <p:nvSpPr>
          <p:cNvPr id="13" name="TextBox 17"/>
          <p:cNvSpPr txBox="1">
            <a:spLocks noChangeArrowheads="1"/>
          </p:cNvSpPr>
          <p:nvPr/>
        </p:nvSpPr>
        <p:spPr bwMode="auto">
          <a:xfrm>
            <a:off x="333375" y="4724400"/>
            <a:ext cx="248602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n-US" sz="2800">
                <a:solidFill>
                  <a:prstClr val="white"/>
                </a:solidFill>
                <a:latin typeface="Times New Roman" pitchFamily="18" charset="0"/>
                <a:cs typeface="Times New Roman" pitchFamily="18" charset="0"/>
              </a:rPr>
              <a:t>Major In-Kind</a:t>
            </a:r>
          </a:p>
          <a:p>
            <a:pPr algn="ctr"/>
            <a:r>
              <a:rPr lang="en-GB" altLang="en-US" sz="2800">
                <a:solidFill>
                  <a:prstClr val="white"/>
                </a:solidFill>
                <a:latin typeface="Times New Roman" pitchFamily="18" charset="0"/>
                <a:cs typeface="Times New Roman" pitchFamily="18" charset="0"/>
              </a:rPr>
              <a:t>Supporter</a:t>
            </a:r>
            <a:endParaRPr lang="en-CA" altLang="en-US" sz="280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0117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E1BC574-440F-4013-8FAE-FBCD61012ECF}" type="datetimeFigureOut">
              <a:rPr lang="en-CA"/>
              <a:pPr>
                <a:defRPr/>
              </a:pPr>
              <a:t>29/08/2017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D5182C5-D719-433B-8506-ADDA2E3B1BE6}" type="slidenum">
              <a:rPr lang="en-CA"/>
              <a:pPr>
                <a:defRPr/>
              </a:pPr>
              <a:t>‹#›</a:t>
            </a:fld>
            <a:endParaRPr lang="en-CA"/>
          </a:p>
        </p:txBody>
      </p:sp>
    </p:spTree>
    <p:extLst>
      <p:ext uri="{BB962C8B-B14F-4D97-AF65-F5344CB8AC3E}">
        <p14:creationId xmlns:p14="http://schemas.microsoft.com/office/powerpoint/2010/main" xmlns="" val="10940479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8904"/>
            <a:ext cx="8839200" cy="685800"/>
          </a:xfrm>
          <a:prstGeom prst="rect">
            <a:avLst/>
          </a:prstGeom>
        </p:spPr>
        <p:txBody>
          <a:bodyPr>
            <a:normAutofit/>
          </a:bodyPr>
          <a:lstStyle>
            <a:lvl1pPr algn="l">
              <a:defRPr sz="2800" b="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C12EE2-0825-4826-9C8E-78F58E95D60E}" type="datetimeFigureOut">
              <a:rPr lang="en-CA">
                <a:solidFill>
                  <a:prstClr val="black">
                    <a:tint val="75000"/>
                  </a:prstClr>
                </a:solidFill>
              </a:rPr>
              <a:pPr>
                <a:defRPr/>
              </a:pPr>
              <a:t>29/08/2017</a:t>
            </a:fld>
            <a:endParaRPr lang="en-CA" dirty="0">
              <a:solidFill>
                <a:prstClr val="black">
                  <a:tint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6B82B2C-0280-4BBC-BB9C-F44748D1862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17483888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F3510D-E8A7-4CA5-B0A2-DB6B9B8B33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7047007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8229600" cy="9366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prstClr val="black">
                  <a:tint val="75000"/>
                </a:prstClr>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8D1CCF6-CEA8-4F6E-B459-9BEF52910722}" type="slidenum">
              <a:rPr lang="en-US">
                <a:solidFill>
                  <a:prstClr val="black">
                    <a:tint val="75000"/>
                  </a:prstClr>
                </a:solidFill>
              </a:rPr>
              <a:pPr>
                <a:defRPr/>
              </a:pPr>
              <a:t>‹#›</a:t>
            </a:fld>
            <a:endParaRPr lang="en-US">
              <a:solidFill>
                <a:prstClr val="black">
                  <a:tint val="75000"/>
                </a:prstClr>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xmlns="" val="91900881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189" y="466725"/>
            <a:ext cx="8081433" cy="1143000"/>
          </a:xfrm>
          <a:prstGeom prst="rect">
            <a:avLst/>
          </a:prstGeom>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B3BFA085-6582-4B80-9F24-499DF0938C1E}"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xmlns="" val="2120449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AFD9CB7-E69E-4D8D-A882-1349779E3E4C}" type="datetimeFigureOut">
              <a:rPr lang="en-CA"/>
              <a:pPr>
                <a:defRPr/>
              </a:pPr>
              <a:t>29/08/2017</a:t>
            </a:fld>
            <a:endParaRPr lang="en-CA" dirty="0"/>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8" name="Slide Number Placeholder 5"/>
          <p:cNvSpPr>
            <a:spLocks noGrp="1"/>
          </p:cNvSpPr>
          <p:nvPr>
            <p:ph type="sldNum" sz="quarter" idx="16"/>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F615A70-79AF-4624-8284-BC3293F2E9D2}" type="slidenum">
              <a:rPr lang="en-CA"/>
              <a:pPr>
                <a:defRPr/>
              </a:pPr>
              <a:t>‹#›</a:t>
            </a:fld>
            <a:endParaRPr lang="en-CA"/>
          </a:p>
        </p:txBody>
      </p:sp>
    </p:spTree>
    <p:extLst>
      <p:ext uri="{BB962C8B-B14F-4D97-AF65-F5344CB8AC3E}">
        <p14:creationId xmlns:p14="http://schemas.microsoft.com/office/powerpoint/2010/main" xmlns="" val="2843311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4B0E98A-F758-47FC-BC92-ED9B20D49E4B}" type="datetimeFigureOut">
              <a:rPr lang="en-CA"/>
              <a:pPr>
                <a:defRPr/>
              </a:pPr>
              <a:t>29/08/2017</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2A86EDD-9838-42C9-B8D2-D8FA30B57DBB}" type="slidenum">
              <a:rPr lang="en-CA"/>
              <a:pPr>
                <a:defRPr/>
              </a:pPr>
              <a:t>‹#›</a:t>
            </a:fld>
            <a:endParaRPr lang="en-CA"/>
          </a:p>
        </p:txBody>
      </p:sp>
    </p:spTree>
    <p:extLst>
      <p:ext uri="{BB962C8B-B14F-4D97-AF65-F5344CB8AC3E}">
        <p14:creationId xmlns:p14="http://schemas.microsoft.com/office/powerpoint/2010/main" xmlns="" val="627651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52400" y="990600"/>
            <a:ext cx="4344988"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981200"/>
            <a:ext cx="4344988"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990600"/>
            <a:ext cx="4346575"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346575"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56C3985-46F1-47B8-961F-D6824187FDB5}" type="datetimeFigureOut">
              <a:rPr lang="en-CA"/>
              <a:pPr>
                <a:defRPr/>
              </a:pPr>
              <a:t>29/08/2017</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57CC70E-92BF-48AF-95BB-7F3BAB989A77}" type="slidenum">
              <a:rPr lang="en-CA"/>
              <a:pPr>
                <a:defRPr/>
              </a:pPr>
              <a:t>‹#›</a:t>
            </a:fld>
            <a:endParaRPr lang="en-CA"/>
          </a:p>
        </p:txBody>
      </p:sp>
    </p:spTree>
    <p:extLst>
      <p:ext uri="{BB962C8B-B14F-4D97-AF65-F5344CB8AC3E}">
        <p14:creationId xmlns:p14="http://schemas.microsoft.com/office/powerpoint/2010/main" xmlns="" val="2120393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prstClr val="black"/>
                </a:solidFill>
                <a:cs typeface="Arial" charset="0"/>
              </a:defRPr>
            </a:lvl1pPr>
          </a:lstStyle>
          <a:p>
            <a:pPr>
              <a:defRPr/>
            </a:pPr>
            <a:fld id="{5EEF12BF-4F7B-46AB-8777-EFCACCF32199}" type="datetimeFigureOut">
              <a:rPr lang="en-US"/>
              <a:pPr>
                <a:defRPr/>
              </a:pPr>
              <a:t>8/29/2017</a:t>
            </a:fld>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prstClr val="black"/>
                </a:solidFill>
                <a:cs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prstClr val="black"/>
                </a:solidFill>
                <a:cs typeface="Arial" charset="0"/>
              </a:defRPr>
            </a:lvl1pPr>
          </a:lstStyle>
          <a:p>
            <a:pPr>
              <a:defRPr/>
            </a:pPr>
            <a:fld id="{7C8D2810-B7E0-49EB-B4DE-60E2D00C7B5E}" type="slidenum">
              <a:rPr lang="en-US" altLang="en-US"/>
              <a:pPr>
                <a:defRPr/>
              </a:pPr>
              <a:t>‹#›</a:t>
            </a:fld>
            <a:endParaRPr lang="en-US" altLang="en-US"/>
          </a:p>
        </p:txBody>
      </p:sp>
    </p:spTree>
    <p:extLst>
      <p:ext uri="{BB962C8B-B14F-4D97-AF65-F5344CB8AC3E}">
        <p14:creationId xmlns:p14="http://schemas.microsoft.com/office/powerpoint/2010/main" xmlns="" val="835959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prstClr val="black"/>
                </a:solidFill>
                <a:cs typeface="Arial" charset="0"/>
              </a:defRPr>
            </a:lvl1pPr>
          </a:lstStyle>
          <a:p>
            <a:pPr>
              <a:defRPr/>
            </a:pPr>
            <a:fld id="{6541F3AF-5EAD-4228-AD06-E052914FBC9D}" type="datetimeFigureOut">
              <a:rPr lang="en-US"/>
              <a:pPr>
                <a:defRPr/>
              </a:pPr>
              <a:t>8/29/2017</a:t>
            </a:fld>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prstClr val="black"/>
                </a:solidFill>
                <a:cs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prstClr val="black"/>
                </a:solidFill>
                <a:cs typeface="Arial" charset="0"/>
              </a:defRPr>
            </a:lvl1pPr>
          </a:lstStyle>
          <a:p>
            <a:pPr>
              <a:defRPr/>
            </a:pPr>
            <a:fld id="{314F21A7-7CB6-4F40-BE0C-5F723F01667D}" type="slidenum">
              <a:rPr lang="en-US" altLang="en-US"/>
              <a:pPr>
                <a:defRPr/>
              </a:pPr>
              <a:t>‹#›</a:t>
            </a:fld>
            <a:endParaRPr lang="en-US" altLang="en-US"/>
          </a:p>
        </p:txBody>
      </p:sp>
    </p:spTree>
    <p:extLst>
      <p:ext uri="{BB962C8B-B14F-4D97-AF65-F5344CB8AC3E}">
        <p14:creationId xmlns:p14="http://schemas.microsoft.com/office/powerpoint/2010/main" xmlns="" val="1652410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8189" y="466725"/>
            <a:ext cx="808143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24050"/>
            <a:ext cx="7772400" cy="4114800"/>
          </a:xfrm>
        </p:spPr>
        <p:txBody>
          <a:bodyPr/>
          <a:lstStyle/>
          <a:p>
            <a:pPr lvl="0"/>
            <a:endParaRPr lang="en-US" noProof="0"/>
          </a:p>
        </p:txBody>
      </p:sp>
      <p:sp>
        <p:nvSpPr>
          <p:cNvPr id="4" name="Slide Number Placeholder 3"/>
          <p:cNvSpPr>
            <a:spLocks noGrp="1"/>
          </p:cNvSpPr>
          <p:nvPr>
            <p:ph type="sldNum" sz="quarter" idx="10"/>
          </p:nvPr>
        </p:nvSpPr>
        <p:spPr>
          <a:xfrm>
            <a:off x="6553200" y="6248400"/>
            <a:ext cx="1905000" cy="457200"/>
          </a:xfrm>
          <a:prstGeom prst="rect">
            <a:avLst/>
          </a:prstGeom>
        </p:spPr>
        <p:txBody>
          <a:bodyPr/>
          <a:lstStyle>
            <a:lvl1pPr>
              <a:defRPr>
                <a:solidFill>
                  <a:prstClr val="black"/>
                </a:solidFill>
                <a:cs typeface="Arial" charset="0"/>
              </a:defRPr>
            </a:lvl1pPr>
          </a:lstStyle>
          <a:p>
            <a:pPr>
              <a:defRPr/>
            </a:pPr>
            <a:fld id="{1A7BA7BC-6CCF-458E-A164-82A38DC39998}" type="slidenum">
              <a:rPr lang="en-US" altLang="en-US"/>
              <a:pPr>
                <a:defRPr/>
              </a:pPr>
              <a:t>‹#›</a:t>
            </a:fld>
            <a:endParaRPr lang="en-US" altLang="en-US"/>
          </a:p>
        </p:txBody>
      </p:sp>
    </p:spTree>
    <p:extLst>
      <p:ext uri="{BB962C8B-B14F-4D97-AF65-F5344CB8AC3E}">
        <p14:creationId xmlns:p14="http://schemas.microsoft.com/office/powerpoint/2010/main" xmlns="" val="3155023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solidFill>
                  <a:srgbClr val="5C6F7B"/>
                </a:solidFill>
                <a:latin typeface="Times New Roman" pitchFamily="18" charset="0"/>
                <a:cs typeface="Times New Roman"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F352F63-6AAE-40FF-81D4-E0D963F01877}" type="datetimeFigureOut">
              <a:rPr lang="en-CA"/>
              <a:pPr>
                <a:defRPr/>
              </a:pPr>
              <a:t>29/08/2017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2FA25E1-41E7-4A25-9E11-8515F68CD7D6}" type="slidenum">
              <a:rPr lang="en-CA"/>
              <a:pPr>
                <a:defRPr/>
              </a:pPr>
              <a:t>‹#›</a:t>
            </a:fld>
            <a:endParaRPr lang="en-CA"/>
          </a:p>
        </p:txBody>
      </p:sp>
    </p:spTree>
    <p:extLst>
      <p:ext uri="{BB962C8B-B14F-4D97-AF65-F5344CB8AC3E}">
        <p14:creationId xmlns:p14="http://schemas.microsoft.com/office/powerpoint/2010/main" xmlns="" val="1104370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969E55A-4A94-4618-B2F6-35A34E9F69A7}" type="datetimeFigureOut">
              <a:rPr lang="en-CA"/>
              <a:pPr>
                <a:defRPr/>
              </a:pPr>
              <a:t>29/08/2017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FCC2EBC-5A1C-42E9-8134-4E71AFDD13E0}" type="slidenum">
              <a:rPr lang="en-CA"/>
              <a:pPr>
                <a:defRPr/>
              </a:pPr>
              <a:t>‹#›</a:t>
            </a:fld>
            <a:endParaRPr lang="en-CA"/>
          </a:p>
        </p:txBody>
      </p:sp>
    </p:spTree>
    <p:extLst>
      <p:ext uri="{BB962C8B-B14F-4D97-AF65-F5344CB8AC3E}">
        <p14:creationId xmlns:p14="http://schemas.microsoft.com/office/powerpoint/2010/main" xmlns="" val="316154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solidFill>
                  <a:srgbClr val="5C6F7B"/>
                </a:solidFill>
                <a:latin typeface="Times New Roman" pitchFamily="18" charset="0"/>
                <a:cs typeface="Times New Roman"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31F0C1E-9C63-4E62-90ED-6CB04050386B}" type="datetimeFigureOut">
              <a:rPr lang="en-CA"/>
              <a:pPr>
                <a:defRPr/>
              </a:pPr>
              <a:t>29/08/2017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A9C02D9-CDFB-4AAC-882E-56FFD7DD06F3}" type="slidenum">
              <a:rPr lang="en-CA"/>
              <a:pPr>
                <a:defRPr/>
              </a:pPr>
              <a:t>‹#›</a:t>
            </a:fld>
            <a:endParaRPr lang="en-CA"/>
          </a:p>
        </p:txBody>
      </p:sp>
    </p:spTree>
    <p:extLst>
      <p:ext uri="{BB962C8B-B14F-4D97-AF65-F5344CB8AC3E}">
        <p14:creationId xmlns:p14="http://schemas.microsoft.com/office/powerpoint/2010/main" xmlns="" val="2524876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1D1CD9F-94C9-4A0F-A309-716D19CA7502}" type="datetimeFigureOut">
              <a:rPr lang="en-CA"/>
              <a:pPr>
                <a:defRPr/>
              </a:pPr>
              <a:t>29/08/2017</a:t>
            </a:fld>
            <a:endParaRPr lang="en-CA" dirty="0"/>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8" name="Slide Number Placeholder 5"/>
          <p:cNvSpPr>
            <a:spLocks noGrp="1"/>
          </p:cNvSpPr>
          <p:nvPr>
            <p:ph type="sldNum" sz="quarter" idx="16"/>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883FC6D-3CBE-4F2F-BB0C-2D752E744BC6}" type="slidenum">
              <a:rPr lang="en-CA"/>
              <a:pPr>
                <a:defRPr/>
              </a:pPr>
              <a:t>‹#›</a:t>
            </a:fld>
            <a:endParaRPr lang="en-CA"/>
          </a:p>
        </p:txBody>
      </p:sp>
    </p:spTree>
    <p:extLst>
      <p:ext uri="{BB962C8B-B14F-4D97-AF65-F5344CB8AC3E}">
        <p14:creationId xmlns:p14="http://schemas.microsoft.com/office/powerpoint/2010/main" xmlns="" val="1918946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F58BD5E-2C58-415D-AED1-4A6529BC5805}" type="datetimeFigureOut">
              <a:rPr lang="en-CA"/>
              <a:pPr>
                <a:defRPr/>
              </a:pPr>
              <a:t>29/08/2017</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B800B0D-19BC-461C-B570-CCA5DD97B832}" type="slidenum">
              <a:rPr lang="en-CA"/>
              <a:pPr>
                <a:defRPr/>
              </a:pPr>
              <a:t>‹#›</a:t>
            </a:fld>
            <a:endParaRPr lang="en-CA"/>
          </a:p>
        </p:txBody>
      </p:sp>
    </p:spTree>
    <p:extLst>
      <p:ext uri="{BB962C8B-B14F-4D97-AF65-F5344CB8AC3E}">
        <p14:creationId xmlns:p14="http://schemas.microsoft.com/office/powerpoint/2010/main" xmlns="" val="3357653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52400" y="990600"/>
            <a:ext cx="4344988"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981200"/>
            <a:ext cx="4344988"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990600"/>
            <a:ext cx="4346575"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346575"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4B35AEA-5EDC-472D-B33B-BA6B76B0EEA2}" type="datetimeFigureOut">
              <a:rPr lang="en-CA"/>
              <a:pPr>
                <a:defRPr/>
              </a:pPr>
              <a:t>29/08/2017</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49691D9-11AE-43CB-A9A5-D306B9147A83}" type="slidenum">
              <a:rPr lang="en-CA"/>
              <a:pPr>
                <a:defRPr/>
              </a:pPr>
              <a:t>‹#›</a:t>
            </a:fld>
            <a:endParaRPr lang="en-CA"/>
          </a:p>
        </p:txBody>
      </p:sp>
    </p:spTree>
    <p:extLst>
      <p:ext uri="{BB962C8B-B14F-4D97-AF65-F5344CB8AC3E}">
        <p14:creationId xmlns:p14="http://schemas.microsoft.com/office/powerpoint/2010/main" xmlns="" val="979164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prstClr val="black"/>
                </a:solidFill>
                <a:cs typeface="Arial" charset="0"/>
              </a:defRPr>
            </a:lvl1pPr>
          </a:lstStyle>
          <a:p>
            <a:pPr>
              <a:defRPr/>
            </a:pPr>
            <a:fld id="{02BA536A-E470-4DD5-B3AF-D5CD5A0A769B}" type="datetimeFigureOut">
              <a:rPr lang="en-US"/>
              <a:pPr>
                <a:defRPr/>
              </a:pPr>
              <a:t>8/29/2017</a:t>
            </a:fld>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prstClr val="black"/>
                </a:solidFill>
                <a:cs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prstClr val="black"/>
                </a:solidFill>
                <a:cs typeface="Arial" charset="0"/>
              </a:defRPr>
            </a:lvl1pPr>
          </a:lstStyle>
          <a:p>
            <a:pPr>
              <a:defRPr/>
            </a:pPr>
            <a:fld id="{F9CFA143-E7F2-4285-B388-98E12E17C16D}" type="slidenum">
              <a:rPr lang="en-US" altLang="en-US"/>
              <a:pPr>
                <a:defRPr/>
              </a:pPr>
              <a:t>‹#›</a:t>
            </a:fld>
            <a:endParaRPr lang="en-US" altLang="en-US"/>
          </a:p>
        </p:txBody>
      </p:sp>
    </p:spTree>
    <p:extLst>
      <p:ext uri="{BB962C8B-B14F-4D97-AF65-F5344CB8AC3E}">
        <p14:creationId xmlns:p14="http://schemas.microsoft.com/office/powerpoint/2010/main" xmlns="" val="1253021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prstClr val="black"/>
                </a:solidFill>
                <a:cs typeface="Arial" charset="0"/>
              </a:defRPr>
            </a:lvl1pPr>
          </a:lstStyle>
          <a:p>
            <a:pPr>
              <a:defRPr/>
            </a:pPr>
            <a:fld id="{EE52A38B-D786-4A97-97F6-C5946DF03455}" type="datetimeFigureOut">
              <a:rPr lang="en-US"/>
              <a:pPr>
                <a:defRPr/>
              </a:pPr>
              <a:t>8/29/2017</a:t>
            </a:fld>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prstClr val="black"/>
                </a:solidFill>
                <a:cs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prstClr val="black"/>
                </a:solidFill>
                <a:cs typeface="Arial" charset="0"/>
              </a:defRPr>
            </a:lvl1pPr>
          </a:lstStyle>
          <a:p>
            <a:pPr>
              <a:defRPr/>
            </a:pPr>
            <a:fld id="{5C326B25-DC69-4A67-87E8-18273ED7E6E4}" type="slidenum">
              <a:rPr lang="en-US" altLang="en-US"/>
              <a:pPr>
                <a:defRPr/>
              </a:pPr>
              <a:t>‹#›</a:t>
            </a:fld>
            <a:endParaRPr lang="en-US" altLang="en-US"/>
          </a:p>
        </p:txBody>
      </p:sp>
    </p:spTree>
    <p:extLst>
      <p:ext uri="{BB962C8B-B14F-4D97-AF65-F5344CB8AC3E}">
        <p14:creationId xmlns:p14="http://schemas.microsoft.com/office/powerpoint/2010/main" xmlns="" val="15365003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8189" y="466725"/>
            <a:ext cx="808143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24050"/>
            <a:ext cx="7772400" cy="4114800"/>
          </a:xfrm>
        </p:spPr>
        <p:txBody>
          <a:bodyPr/>
          <a:lstStyle/>
          <a:p>
            <a:pPr lvl="0"/>
            <a:endParaRPr lang="en-US" noProof="0"/>
          </a:p>
        </p:txBody>
      </p:sp>
      <p:sp>
        <p:nvSpPr>
          <p:cNvPr id="4" name="Slide Number Placeholder 3"/>
          <p:cNvSpPr>
            <a:spLocks noGrp="1"/>
          </p:cNvSpPr>
          <p:nvPr>
            <p:ph type="sldNum" sz="quarter" idx="10"/>
          </p:nvPr>
        </p:nvSpPr>
        <p:spPr>
          <a:xfrm>
            <a:off x="6553200" y="6248400"/>
            <a:ext cx="1905000" cy="457200"/>
          </a:xfrm>
          <a:prstGeom prst="rect">
            <a:avLst/>
          </a:prstGeom>
        </p:spPr>
        <p:txBody>
          <a:bodyPr/>
          <a:lstStyle>
            <a:lvl1pPr>
              <a:defRPr>
                <a:solidFill>
                  <a:prstClr val="black"/>
                </a:solidFill>
                <a:cs typeface="Arial" charset="0"/>
              </a:defRPr>
            </a:lvl1pPr>
          </a:lstStyle>
          <a:p>
            <a:pPr>
              <a:defRPr/>
            </a:pPr>
            <a:fld id="{1EE40785-6466-4EA9-8070-C736B3C137BE}" type="slidenum">
              <a:rPr lang="en-US" altLang="en-US"/>
              <a:pPr>
                <a:defRPr/>
              </a:pPr>
              <a:t>‹#›</a:t>
            </a:fld>
            <a:endParaRPr lang="en-US" altLang="en-US"/>
          </a:p>
        </p:txBody>
      </p:sp>
    </p:spTree>
    <p:extLst>
      <p:ext uri="{BB962C8B-B14F-4D97-AF65-F5344CB8AC3E}">
        <p14:creationId xmlns:p14="http://schemas.microsoft.com/office/powerpoint/2010/main" xmlns="" val="11037631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solidFill>
                  <a:srgbClr val="5C6F7B"/>
                </a:solidFill>
                <a:latin typeface="Times New Roman" pitchFamily="18" charset="0"/>
                <a:cs typeface="Times New Roman"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5B0E5EE-DCEC-4324-A5E4-45F940929EE9}" type="datetimeFigureOut">
              <a:rPr lang="en-CA"/>
              <a:pPr>
                <a:defRPr/>
              </a:pPr>
              <a:t>29/08/2017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3246FE4-D463-426A-987C-8B4221CC080A}" type="slidenum">
              <a:rPr lang="en-CA"/>
              <a:pPr>
                <a:defRPr/>
              </a:pPr>
              <a:t>‹#›</a:t>
            </a:fld>
            <a:endParaRPr lang="en-CA"/>
          </a:p>
        </p:txBody>
      </p:sp>
    </p:spTree>
    <p:extLst>
      <p:ext uri="{BB962C8B-B14F-4D97-AF65-F5344CB8AC3E}">
        <p14:creationId xmlns:p14="http://schemas.microsoft.com/office/powerpoint/2010/main" xmlns="" val="31983000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5D1812A-16C1-45E1-8CA7-413D2071D242}" type="datetimeFigureOut">
              <a:rPr lang="en-CA"/>
              <a:pPr>
                <a:defRPr/>
              </a:pPr>
              <a:t>29/08/2017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0E6AEE1-20CA-40AC-B683-5B957A76A366}" type="slidenum">
              <a:rPr lang="en-CA"/>
              <a:pPr>
                <a:defRPr/>
              </a:pPr>
              <a:t>‹#›</a:t>
            </a:fld>
            <a:endParaRPr lang="en-CA"/>
          </a:p>
        </p:txBody>
      </p:sp>
    </p:spTree>
    <p:extLst>
      <p:ext uri="{BB962C8B-B14F-4D97-AF65-F5344CB8AC3E}">
        <p14:creationId xmlns:p14="http://schemas.microsoft.com/office/powerpoint/2010/main" xmlns="" val="2844333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F9503EC-E4D1-4843-B2FD-C87B6208F6B1}" type="datetimeFigureOut">
              <a:rPr lang="en-CA"/>
              <a:pPr>
                <a:defRPr/>
              </a:pPr>
              <a:t>29/08/2017</a:t>
            </a:fld>
            <a:endParaRPr lang="en-CA" dirty="0"/>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8" name="Slide Number Placeholder 5"/>
          <p:cNvSpPr>
            <a:spLocks noGrp="1"/>
          </p:cNvSpPr>
          <p:nvPr>
            <p:ph type="sldNum" sz="quarter" idx="16"/>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32E37B9-2FAD-4B09-93B7-A46D6C069507}" type="slidenum">
              <a:rPr lang="en-CA"/>
              <a:pPr>
                <a:defRPr/>
              </a:pPr>
              <a:t>‹#›</a:t>
            </a:fld>
            <a:endParaRPr lang="en-CA"/>
          </a:p>
        </p:txBody>
      </p:sp>
    </p:spTree>
    <p:extLst>
      <p:ext uri="{BB962C8B-B14F-4D97-AF65-F5344CB8AC3E}">
        <p14:creationId xmlns:p14="http://schemas.microsoft.com/office/powerpoint/2010/main" xmlns="" val="3705886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0268EE1-69E0-418C-9852-8B0262BA7550}" type="datetimeFigureOut">
              <a:rPr lang="en-CA"/>
              <a:pPr>
                <a:defRPr/>
              </a:pPr>
              <a:t>29/08/2017</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7CE567B-A63E-430C-8152-567957A25409}" type="slidenum">
              <a:rPr lang="en-CA"/>
              <a:pPr>
                <a:defRPr/>
              </a:pPr>
              <a:t>‹#›</a:t>
            </a:fld>
            <a:endParaRPr lang="en-CA"/>
          </a:p>
        </p:txBody>
      </p:sp>
    </p:spTree>
    <p:extLst>
      <p:ext uri="{BB962C8B-B14F-4D97-AF65-F5344CB8AC3E}">
        <p14:creationId xmlns:p14="http://schemas.microsoft.com/office/powerpoint/2010/main" xmlns="" val="302276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BFC7797-58E3-414D-A970-04B412E3FCA1}" type="datetimeFigureOut">
              <a:rPr lang="en-CA"/>
              <a:pPr>
                <a:defRPr/>
              </a:pPr>
              <a:t>29/08/2017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D9BA332-E294-464A-9BE3-758AA216380A}" type="slidenum">
              <a:rPr lang="en-CA"/>
              <a:pPr>
                <a:defRPr/>
              </a:pPr>
              <a:t>‹#›</a:t>
            </a:fld>
            <a:endParaRPr lang="en-CA"/>
          </a:p>
        </p:txBody>
      </p:sp>
    </p:spTree>
    <p:extLst>
      <p:ext uri="{BB962C8B-B14F-4D97-AF65-F5344CB8AC3E}">
        <p14:creationId xmlns:p14="http://schemas.microsoft.com/office/powerpoint/2010/main" xmlns="" val="380597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52400" y="990600"/>
            <a:ext cx="4344988"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981200"/>
            <a:ext cx="4344988"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990600"/>
            <a:ext cx="4346575"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346575"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CB7DB07-EB01-4F59-BF24-3E0E6250C55C}" type="datetimeFigureOut">
              <a:rPr lang="en-CA"/>
              <a:pPr>
                <a:defRPr/>
              </a:pPr>
              <a:t>29/08/2017</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16F8D84-6685-4247-869B-8A9B13E7DB1F}" type="slidenum">
              <a:rPr lang="en-CA"/>
              <a:pPr>
                <a:defRPr/>
              </a:pPr>
              <a:t>‹#›</a:t>
            </a:fld>
            <a:endParaRPr lang="en-CA"/>
          </a:p>
        </p:txBody>
      </p:sp>
    </p:spTree>
    <p:extLst>
      <p:ext uri="{BB962C8B-B14F-4D97-AF65-F5344CB8AC3E}">
        <p14:creationId xmlns:p14="http://schemas.microsoft.com/office/powerpoint/2010/main" xmlns="" val="1089259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solidFill>
                  <a:prstClr val="black"/>
                </a:solidFill>
                <a:cs typeface="Arial" charset="0"/>
              </a:defRPr>
            </a:lvl1pPr>
          </a:lstStyle>
          <a:p>
            <a:pPr>
              <a:defRPr/>
            </a:pPr>
            <a:fld id="{33851C40-DA9B-465D-A30B-CE7D337ECAFD}" type="datetimeFigureOut">
              <a:rPr lang="en-US"/>
              <a:pPr>
                <a:defRPr/>
              </a:pPr>
              <a:t>8/29/2017</a:t>
            </a:fld>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prstClr val="black"/>
                </a:solidFill>
                <a:cs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prstClr val="black"/>
                </a:solidFill>
                <a:cs typeface="Arial" charset="0"/>
              </a:defRPr>
            </a:lvl1pPr>
          </a:lstStyle>
          <a:p>
            <a:pPr>
              <a:defRPr/>
            </a:pPr>
            <a:fld id="{0E381F0E-8D84-4E5B-98CA-C6F9DA70DF99}" type="slidenum">
              <a:rPr lang="en-US" altLang="en-US"/>
              <a:pPr>
                <a:defRPr/>
              </a:pPr>
              <a:t>‹#›</a:t>
            </a:fld>
            <a:endParaRPr lang="en-US" altLang="en-US"/>
          </a:p>
        </p:txBody>
      </p:sp>
    </p:spTree>
    <p:extLst>
      <p:ext uri="{BB962C8B-B14F-4D97-AF65-F5344CB8AC3E}">
        <p14:creationId xmlns:p14="http://schemas.microsoft.com/office/powerpoint/2010/main" xmlns="" val="1889519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solidFill>
                  <a:prstClr val="black"/>
                </a:solidFill>
                <a:cs typeface="Arial" charset="0"/>
              </a:defRPr>
            </a:lvl1pPr>
          </a:lstStyle>
          <a:p>
            <a:pPr>
              <a:defRPr/>
            </a:pPr>
            <a:fld id="{DB4187D2-1847-4539-822F-910550D63597}" type="datetimeFigureOut">
              <a:rPr lang="en-US"/>
              <a:pPr>
                <a:defRPr/>
              </a:pPr>
              <a:t>8/29/2017</a:t>
            </a:fld>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solidFill>
                  <a:prstClr val="black"/>
                </a:solidFill>
                <a:cs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solidFill>
                  <a:prstClr val="black"/>
                </a:solidFill>
                <a:cs typeface="Arial" charset="0"/>
              </a:defRPr>
            </a:lvl1pPr>
          </a:lstStyle>
          <a:p>
            <a:pPr>
              <a:defRPr/>
            </a:pPr>
            <a:fld id="{4ACB2B98-91E1-43CC-8FE3-F85DF94CDF3D}" type="slidenum">
              <a:rPr lang="en-US" altLang="en-US"/>
              <a:pPr>
                <a:defRPr/>
              </a:pPr>
              <a:t>‹#›</a:t>
            </a:fld>
            <a:endParaRPr lang="en-US" altLang="en-US"/>
          </a:p>
        </p:txBody>
      </p:sp>
    </p:spTree>
    <p:extLst>
      <p:ext uri="{BB962C8B-B14F-4D97-AF65-F5344CB8AC3E}">
        <p14:creationId xmlns:p14="http://schemas.microsoft.com/office/powerpoint/2010/main" xmlns="" val="3825293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8189" y="466725"/>
            <a:ext cx="808143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24050"/>
            <a:ext cx="7772400" cy="4114800"/>
          </a:xfrm>
        </p:spPr>
        <p:txBody>
          <a:bodyPr/>
          <a:lstStyle/>
          <a:p>
            <a:pPr lvl="0"/>
            <a:endParaRPr lang="en-US" noProof="0"/>
          </a:p>
        </p:txBody>
      </p:sp>
      <p:sp>
        <p:nvSpPr>
          <p:cNvPr id="4" name="Slide Number Placeholder 3"/>
          <p:cNvSpPr>
            <a:spLocks noGrp="1"/>
          </p:cNvSpPr>
          <p:nvPr>
            <p:ph type="sldNum" sz="quarter" idx="10"/>
          </p:nvPr>
        </p:nvSpPr>
        <p:spPr>
          <a:xfrm>
            <a:off x="6553200" y="6248400"/>
            <a:ext cx="1905000" cy="457200"/>
          </a:xfrm>
          <a:prstGeom prst="rect">
            <a:avLst/>
          </a:prstGeom>
        </p:spPr>
        <p:txBody>
          <a:bodyPr/>
          <a:lstStyle>
            <a:lvl1pPr>
              <a:defRPr>
                <a:solidFill>
                  <a:prstClr val="black"/>
                </a:solidFill>
                <a:cs typeface="Arial" charset="0"/>
              </a:defRPr>
            </a:lvl1pPr>
          </a:lstStyle>
          <a:p>
            <a:pPr>
              <a:defRPr/>
            </a:pPr>
            <a:fld id="{44229856-64FC-4C53-B2AB-3E84DC16E071}" type="slidenum">
              <a:rPr lang="en-US" altLang="en-US"/>
              <a:pPr>
                <a:defRPr/>
              </a:pPr>
              <a:t>‹#›</a:t>
            </a:fld>
            <a:endParaRPr lang="en-US" altLang="en-US"/>
          </a:p>
        </p:txBody>
      </p:sp>
    </p:spTree>
    <p:extLst>
      <p:ext uri="{BB962C8B-B14F-4D97-AF65-F5344CB8AC3E}">
        <p14:creationId xmlns:p14="http://schemas.microsoft.com/office/powerpoint/2010/main" xmlns="" val="628337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0" y="3505200"/>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0"/>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25908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5"/>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5" y="26670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dirty="0">
                <a:solidFill>
                  <a:prstClr val="white"/>
                </a:solidFill>
                <a:latin typeface="Times New Roman" pitchFamily="18" charset="0"/>
                <a:cs typeface="Times New Roman" pitchFamily="18" charset="0"/>
              </a:rPr>
              <a:t>Industry</a:t>
            </a:r>
          </a:p>
          <a:p>
            <a:pPr algn="ctr">
              <a:defRPr/>
            </a:pPr>
            <a:r>
              <a:rPr lang="en-GB" altLang="en-US" sz="2800" dirty="0">
                <a:solidFill>
                  <a:prstClr val="white"/>
                </a:solidFill>
                <a:latin typeface="Times New Roman" pitchFamily="18" charset="0"/>
                <a:cs typeface="Times New Roman" pitchFamily="18" charset="0"/>
              </a:rPr>
              <a:t>Supporters</a:t>
            </a:r>
            <a:endParaRPr lang="en-CA" altLang="en-US" sz="2800" dirty="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dirty="0">
                <a:solidFill>
                  <a:prstClr val="white"/>
                </a:solidFill>
                <a:latin typeface="Times New Roman" pitchFamily="18" charset="0"/>
                <a:cs typeface="Times New Roman" pitchFamily="18" charset="0"/>
              </a:rPr>
              <a:t>Major In-Kind</a:t>
            </a:r>
          </a:p>
          <a:p>
            <a:pPr algn="ctr">
              <a:defRPr/>
            </a:pPr>
            <a:r>
              <a:rPr lang="en-GB" altLang="en-US" sz="2800" dirty="0">
                <a:solidFill>
                  <a:prstClr val="white"/>
                </a:solidFill>
                <a:latin typeface="Times New Roman" pitchFamily="18" charset="0"/>
                <a:cs typeface="Times New Roman" pitchFamily="18" charset="0"/>
              </a:rPr>
              <a:t>Supporter</a:t>
            </a:r>
            <a:endParaRPr lang="en-CA" altLang="en-US" sz="28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87229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0" y="3505200"/>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0"/>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25908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5"/>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5" y="26670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dirty="0">
                <a:solidFill>
                  <a:prstClr val="white"/>
                </a:solidFill>
                <a:latin typeface="Times New Roman" pitchFamily="18" charset="0"/>
                <a:cs typeface="Times New Roman" pitchFamily="18" charset="0"/>
              </a:rPr>
              <a:t>Industry</a:t>
            </a:r>
          </a:p>
          <a:p>
            <a:pPr algn="ctr">
              <a:defRPr/>
            </a:pPr>
            <a:r>
              <a:rPr lang="en-GB" altLang="en-US" sz="2800" dirty="0">
                <a:solidFill>
                  <a:prstClr val="white"/>
                </a:solidFill>
                <a:latin typeface="Times New Roman" pitchFamily="18" charset="0"/>
                <a:cs typeface="Times New Roman" pitchFamily="18" charset="0"/>
              </a:rPr>
              <a:t>Supporters</a:t>
            </a:r>
            <a:endParaRPr lang="en-CA" altLang="en-US" sz="2800" dirty="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dirty="0">
                <a:solidFill>
                  <a:prstClr val="white"/>
                </a:solidFill>
                <a:latin typeface="Times New Roman" pitchFamily="18" charset="0"/>
                <a:cs typeface="Times New Roman" pitchFamily="18" charset="0"/>
              </a:rPr>
              <a:t>Major In-Kind</a:t>
            </a:r>
          </a:p>
          <a:p>
            <a:pPr algn="ctr">
              <a:defRPr/>
            </a:pPr>
            <a:r>
              <a:rPr lang="en-GB" altLang="en-US" sz="2800" dirty="0">
                <a:solidFill>
                  <a:prstClr val="white"/>
                </a:solidFill>
                <a:latin typeface="Times New Roman" pitchFamily="18" charset="0"/>
                <a:cs typeface="Times New Roman" pitchFamily="18" charset="0"/>
              </a:rPr>
              <a:t>Supporter</a:t>
            </a:r>
            <a:endParaRPr lang="en-CA" altLang="en-US" sz="28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748206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0" y="3505200"/>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0"/>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25908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5"/>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5" y="26670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dirty="0">
                <a:solidFill>
                  <a:prstClr val="white"/>
                </a:solidFill>
                <a:latin typeface="Times New Roman" pitchFamily="18" charset="0"/>
                <a:cs typeface="Times New Roman" pitchFamily="18" charset="0"/>
              </a:rPr>
              <a:t>Industry</a:t>
            </a:r>
          </a:p>
          <a:p>
            <a:pPr algn="ctr">
              <a:defRPr/>
            </a:pPr>
            <a:r>
              <a:rPr lang="en-GB" altLang="en-US" sz="2800" dirty="0">
                <a:solidFill>
                  <a:prstClr val="white"/>
                </a:solidFill>
                <a:latin typeface="Times New Roman" pitchFamily="18" charset="0"/>
                <a:cs typeface="Times New Roman" pitchFamily="18" charset="0"/>
              </a:rPr>
              <a:t>Supporters</a:t>
            </a:r>
            <a:endParaRPr lang="en-CA" altLang="en-US" sz="2800" dirty="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dirty="0">
                <a:solidFill>
                  <a:prstClr val="white"/>
                </a:solidFill>
                <a:latin typeface="Times New Roman" pitchFamily="18" charset="0"/>
                <a:cs typeface="Times New Roman" pitchFamily="18" charset="0"/>
              </a:rPr>
              <a:t>Major In-Kind</a:t>
            </a:r>
          </a:p>
          <a:p>
            <a:pPr algn="ctr">
              <a:defRPr/>
            </a:pPr>
            <a:r>
              <a:rPr lang="en-GB" altLang="en-US" sz="2800" dirty="0">
                <a:solidFill>
                  <a:prstClr val="white"/>
                </a:solidFill>
                <a:latin typeface="Times New Roman" pitchFamily="18" charset="0"/>
                <a:cs typeface="Times New Roman" pitchFamily="18" charset="0"/>
              </a:rPr>
              <a:t>Supporter</a:t>
            </a:r>
            <a:endParaRPr lang="en-CA" altLang="en-US" sz="28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92174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a:spLocks/>
          </p:cNvSpPr>
          <p:nvPr/>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itchFamily="34" charset="0"/>
                <a:ea typeface="+mj-ea"/>
                <a:cs typeface="Arial"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57950" y="3505200"/>
            <a:ext cx="16954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505200"/>
            <a:ext cx="19431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57950" y="2590800"/>
            <a:ext cx="2000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2619375"/>
            <a:ext cx="6858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09975" y="26670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pic>
        <p:nvPicPr>
          <p:cNvPr id="9"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905375" y="4905375"/>
            <a:ext cx="210502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3375" y="2476500"/>
            <a:ext cx="2486025" cy="186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5"/>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3375" y="4572000"/>
            <a:ext cx="2486025"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333375" y="2932113"/>
            <a:ext cx="2486025" cy="954087"/>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dirty="0">
                <a:solidFill>
                  <a:prstClr val="white"/>
                </a:solidFill>
                <a:latin typeface="Times New Roman" pitchFamily="18" charset="0"/>
                <a:cs typeface="Times New Roman" pitchFamily="18" charset="0"/>
              </a:rPr>
              <a:t>Industry</a:t>
            </a:r>
          </a:p>
          <a:p>
            <a:pPr algn="ctr">
              <a:defRPr/>
            </a:pPr>
            <a:r>
              <a:rPr lang="en-GB" altLang="en-US" sz="2800" dirty="0">
                <a:solidFill>
                  <a:prstClr val="white"/>
                </a:solidFill>
                <a:latin typeface="Times New Roman" pitchFamily="18" charset="0"/>
                <a:cs typeface="Times New Roman" pitchFamily="18" charset="0"/>
              </a:rPr>
              <a:t>Supporters</a:t>
            </a:r>
            <a:endParaRPr lang="en-CA" altLang="en-US" sz="2800" dirty="0">
              <a:solidFill>
                <a:prstClr val="white"/>
              </a:solidFill>
              <a:latin typeface="Times New Roman" pitchFamily="18" charset="0"/>
              <a:cs typeface="Times New Roman" pitchFamily="18" charset="0"/>
            </a:endParaRPr>
          </a:p>
        </p:txBody>
      </p:sp>
      <p:sp>
        <p:nvSpPr>
          <p:cNvPr id="13" name="TextBox 12"/>
          <p:cNvSpPr txBox="1">
            <a:spLocks noChangeArrowheads="1"/>
          </p:cNvSpPr>
          <p:nvPr/>
        </p:nvSpPr>
        <p:spPr bwMode="auto">
          <a:xfrm>
            <a:off x="333375" y="4724400"/>
            <a:ext cx="2486025" cy="954088"/>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2800" dirty="0">
                <a:solidFill>
                  <a:prstClr val="white"/>
                </a:solidFill>
                <a:latin typeface="Times New Roman" pitchFamily="18" charset="0"/>
                <a:cs typeface="Times New Roman" pitchFamily="18" charset="0"/>
              </a:rPr>
              <a:t>Major In-Kind</a:t>
            </a:r>
          </a:p>
          <a:p>
            <a:pPr algn="ctr">
              <a:defRPr/>
            </a:pPr>
            <a:r>
              <a:rPr lang="en-GB" altLang="en-US" sz="2800" dirty="0">
                <a:solidFill>
                  <a:prstClr val="white"/>
                </a:solidFill>
                <a:latin typeface="Times New Roman" pitchFamily="18" charset="0"/>
                <a:cs typeface="Times New Roman" pitchFamily="18" charset="0"/>
              </a:rPr>
              <a:t>Supporter</a:t>
            </a:r>
            <a:endParaRPr lang="en-CA" altLang="en-US" sz="28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864320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solidFill>
                  <a:srgbClr val="5C6F7B"/>
                </a:solidFill>
                <a:latin typeface="Times New Roman" pitchFamily="18" charset="0"/>
                <a:cs typeface="Times New Roman"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8ED265B-3E3B-48FA-AF6E-75007A515071}" type="datetimeFigureOut">
              <a:rPr lang="en-CA"/>
              <a:pPr>
                <a:defRPr/>
              </a:pPr>
              <a:t>29/08/2017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08C406E-3736-4F13-A652-287E6BC7CCA0}" type="slidenum">
              <a:rPr lang="en-CA"/>
              <a:pPr>
                <a:defRPr/>
              </a:pPr>
              <a:t>‹#›</a:t>
            </a:fld>
            <a:endParaRPr lang="en-CA" dirty="0"/>
          </a:p>
        </p:txBody>
      </p:sp>
    </p:spTree>
    <p:extLst>
      <p:ext uri="{BB962C8B-B14F-4D97-AF65-F5344CB8AC3E}">
        <p14:creationId xmlns:p14="http://schemas.microsoft.com/office/powerpoint/2010/main" xmlns="" val="20977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BDD2037-0DFC-4F30-BA58-6F16F5898AA0}" type="datetimeFigureOut">
              <a:rPr lang="en-CA"/>
              <a:pPr>
                <a:defRPr/>
              </a:pPr>
              <a:t>29/08/2017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16E5B1E-0084-4BE2-86C4-BC536677F959}" type="slidenum">
              <a:rPr lang="en-CA"/>
              <a:pPr>
                <a:defRPr/>
              </a:pPr>
              <a:t>‹#›</a:t>
            </a:fld>
            <a:endParaRPr lang="en-CA" dirty="0"/>
          </a:p>
        </p:txBody>
      </p:sp>
    </p:spTree>
    <p:extLst>
      <p:ext uri="{BB962C8B-B14F-4D97-AF65-F5344CB8AC3E}">
        <p14:creationId xmlns:p14="http://schemas.microsoft.com/office/powerpoint/2010/main" xmlns="" val="264367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501580-1B09-4EB3-94C1-2C497E50BDE6}" type="datetimeFigureOut">
              <a:rPr lang="en-CA"/>
              <a:pPr>
                <a:defRPr/>
              </a:pPr>
              <a:t>29/08/2017</a:t>
            </a:fld>
            <a:endParaRPr lang="en-CA" dirty="0"/>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p>
        </p:txBody>
      </p:sp>
      <p:sp>
        <p:nvSpPr>
          <p:cNvPr id="8" name="Slide Number Placeholder 5"/>
          <p:cNvSpPr>
            <a:spLocks noGrp="1"/>
          </p:cNvSpPr>
          <p:nvPr>
            <p:ph type="sldNum" sz="quarter" idx="16"/>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EB1C75F-6EA8-40E8-9E2B-6513F3B8C96F}" type="slidenum">
              <a:rPr lang="en-CA"/>
              <a:pPr>
                <a:defRPr/>
              </a:pPr>
              <a:t>‹#›</a:t>
            </a:fld>
            <a:endParaRPr lang="en-CA"/>
          </a:p>
        </p:txBody>
      </p:sp>
    </p:spTree>
    <p:extLst>
      <p:ext uri="{BB962C8B-B14F-4D97-AF65-F5344CB8AC3E}">
        <p14:creationId xmlns:p14="http://schemas.microsoft.com/office/powerpoint/2010/main" xmlns="" val="2017303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D61144C-FD34-467B-9DFB-DC1E1912DAB9}" type="datetimeFigureOut">
              <a:rPr lang="en-CA"/>
              <a:pPr>
                <a:defRPr/>
              </a:pPr>
              <a:t>29/08/2017</a:t>
            </a:fld>
            <a:endParaRPr lang="en-CA" dirty="0"/>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8" name="Slide Number Placeholder 5"/>
          <p:cNvSpPr>
            <a:spLocks noGrp="1"/>
          </p:cNvSpPr>
          <p:nvPr>
            <p:ph type="sldNum" sz="quarter" idx="16"/>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35D4BEA-55F3-4836-974B-8BD4FD4AE335}" type="slidenum">
              <a:rPr lang="en-CA"/>
              <a:pPr>
                <a:defRPr/>
              </a:pPr>
              <a:t>‹#›</a:t>
            </a:fld>
            <a:endParaRPr lang="en-CA" dirty="0"/>
          </a:p>
        </p:txBody>
      </p:sp>
    </p:spTree>
    <p:extLst>
      <p:ext uri="{BB962C8B-B14F-4D97-AF65-F5344CB8AC3E}">
        <p14:creationId xmlns:p14="http://schemas.microsoft.com/office/powerpoint/2010/main" xmlns="" val="2464236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4BBD275-91E1-4702-91F0-21B221CA1405}" type="datetimeFigureOut">
              <a:rPr lang="en-CA"/>
              <a:pPr>
                <a:defRPr/>
              </a:pPr>
              <a:t>29/08/2017</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77F606C-B619-440D-97C3-D9EE241CEB17}" type="slidenum">
              <a:rPr lang="en-CA"/>
              <a:pPr>
                <a:defRPr/>
              </a:pPr>
              <a:t>‹#›</a:t>
            </a:fld>
            <a:endParaRPr lang="en-CA" dirty="0"/>
          </a:p>
        </p:txBody>
      </p:sp>
    </p:spTree>
    <p:extLst>
      <p:ext uri="{BB962C8B-B14F-4D97-AF65-F5344CB8AC3E}">
        <p14:creationId xmlns:p14="http://schemas.microsoft.com/office/powerpoint/2010/main" xmlns="" val="852622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52400" y="990600"/>
            <a:ext cx="4344988"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981200"/>
            <a:ext cx="4344988"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990600"/>
            <a:ext cx="4346575"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346575"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46FBBAD-B5B0-4CAD-BC07-EBB906DA2F81}" type="datetimeFigureOut">
              <a:rPr lang="en-CA"/>
              <a:pPr>
                <a:defRPr/>
              </a:pPr>
              <a:t>29/08/2017</a:t>
            </a:fld>
            <a:endParaRPr lang="en-CA"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136E152-BC61-4FC9-BFEC-3D9CBE0B9D8D}" type="slidenum">
              <a:rPr lang="en-CA"/>
              <a:pPr>
                <a:defRPr/>
              </a:pPr>
              <a:t>‹#›</a:t>
            </a:fld>
            <a:endParaRPr lang="en-CA" dirty="0"/>
          </a:p>
        </p:txBody>
      </p:sp>
    </p:spTree>
    <p:extLst>
      <p:ext uri="{BB962C8B-B14F-4D97-AF65-F5344CB8AC3E}">
        <p14:creationId xmlns:p14="http://schemas.microsoft.com/office/powerpoint/2010/main" xmlns="" val="30032012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xmlns="" val="283824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E2CDF406-2FD4-407B-ADDF-CAB66F7CFF1B}" type="datetimeFigureOut">
              <a:rPr lang="en-GB"/>
              <a:pPr>
                <a:defRPr/>
              </a:pPr>
              <a:t>29/08/2017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857C9E9B-CC9A-420E-A008-8AC2DAAE615C}" type="slidenum">
              <a:rPr lang="en-GB"/>
              <a:pPr>
                <a:defRPr/>
              </a:pPr>
              <a:t>‹#›</a:t>
            </a:fld>
            <a:endParaRPr lang="en-GB"/>
          </a:p>
        </p:txBody>
      </p:sp>
    </p:spTree>
    <p:extLst>
      <p:ext uri="{BB962C8B-B14F-4D97-AF65-F5344CB8AC3E}">
        <p14:creationId xmlns:p14="http://schemas.microsoft.com/office/powerpoint/2010/main" xmlns="" val="2155587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2AAB5A85-F745-4C7D-8BF0-DF1D548BA26C}" type="datetimeFigureOut">
              <a:rPr lang="en-GB"/>
              <a:pPr>
                <a:defRPr/>
              </a:pPr>
              <a:t>29/08/2017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369D97CE-9A6C-4E74-A826-2810511DABEC}" type="slidenum">
              <a:rPr lang="en-GB"/>
              <a:pPr>
                <a:defRPr/>
              </a:pPr>
              <a:t>‹#›</a:t>
            </a:fld>
            <a:endParaRPr lang="en-GB"/>
          </a:p>
        </p:txBody>
      </p:sp>
    </p:spTree>
    <p:extLst>
      <p:ext uri="{BB962C8B-B14F-4D97-AF65-F5344CB8AC3E}">
        <p14:creationId xmlns:p14="http://schemas.microsoft.com/office/powerpoint/2010/main" xmlns="" val="11916485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6A7DE9B7-1DA5-4288-8352-8F9286B7B853}" type="datetimeFigureOut">
              <a:rPr lang="en-GB"/>
              <a:pPr>
                <a:defRPr/>
              </a:pPr>
              <a:t>29/08/2017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07091D1E-F35F-48C9-9505-E60D8112F9F6}" type="slidenum">
              <a:rPr lang="en-GB"/>
              <a:pPr>
                <a:defRPr/>
              </a:pPr>
              <a:t>‹#›</a:t>
            </a:fld>
            <a:endParaRPr lang="en-GB"/>
          </a:p>
        </p:txBody>
      </p:sp>
    </p:spTree>
    <p:extLst>
      <p:ext uri="{BB962C8B-B14F-4D97-AF65-F5344CB8AC3E}">
        <p14:creationId xmlns:p14="http://schemas.microsoft.com/office/powerpoint/2010/main" xmlns="" val="40583982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192942E4-F467-4725-B64B-C974CDFACBEA}" type="datetimeFigureOut">
              <a:rPr lang="en-GB"/>
              <a:pPr>
                <a:defRPr/>
              </a:pPr>
              <a:t>29/08/2017</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149809A2-02A8-4AFE-ADDC-80BE02603034}" type="slidenum">
              <a:rPr lang="en-GB"/>
              <a:pPr>
                <a:defRPr/>
              </a:pPr>
              <a:t>‹#›</a:t>
            </a:fld>
            <a:endParaRPr lang="en-GB"/>
          </a:p>
        </p:txBody>
      </p:sp>
    </p:spTree>
    <p:extLst>
      <p:ext uri="{BB962C8B-B14F-4D97-AF65-F5344CB8AC3E}">
        <p14:creationId xmlns:p14="http://schemas.microsoft.com/office/powerpoint/2010/main" xmlns="" val="683157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F3B4C091-A127-4734-867F-241FCAF9B7E9}" type="datetimeFigureOut">
              <a:rPr lang="en-GB"/>
              <a:pPr>
                <a:defRPr/>
              </a:pPr>
              <a:t>29/08/2017</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606486AB-CB34-4236-BD8F-99D0BFEB2D1E}" type="slidenum">
              <a:rPr lang="en-GB"/>
              <a:pPr>
                <a:defRPr/>
              </a:pPr>
              <a:t>‹#›</a:t>
            </a:fld>
            <a:endParaRPr lang="en-GB"/>
          </a:p>
        </p:txBody>
      </p:sp>
    </p:spTree>
    <p:extLst>
      <p:ext uri="{BB962C8B-B14F-4D97-AF65-F5344CB8AC3E}">
        <p14:creationId xmlns:p14="http://schemas.microsoft.com/office/powerpoint/2010/main" xmlns="" val="411556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A1AE39E4-84CE-4CA9-A18E-19F4F21E3BFB}" type="datetimeFigureOut">
              <a:rPr lang="en-GB"/>
              <a:pPr>
                <a:defRPr/>
              </a:pPr>
              <a:t>29/08/2017</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545FF15A-6930-4BA6-B841-A8E256EAFBA9}" type="slidenum">
              <a:rPr lang="en-GB"/>
              <a:pPr>
                <a:defRPr/>
              </a:pPr>
              <a:t>‹#›</a:t>
            </a:fld>
            <a:endParaRPr lang="en-GB"/>
          </a:p>
        </p:txBody>
      </p:sp>
    </p:spTree>
    <p:extLst>
      <p:ext uri="{BB962C8B-B14F-4D97-AF65-F5344CB8AC3E}">
        <p14:creationId xmlns:p14="http://schemas.microsoft.com/office/powerpoint/2010/main" xmlns="" val="28493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BBDA1B-0DC0-43A2-9E05-72DC7361F278}" type="datetimeFigureOut">
              <a:rPr lang="en-CA"/>
              <a:pPr>
                <a:defRPr/>
              </a:pPr>
              <a:t>29/08/2017</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B5602FA-E9DC-4208-B7C0-29387C2024F0}" type="slidenum">
              <a:rPr lang="en-CA"/>
              <a:pPr>
                <a:defRPr/>
              </a:pPr>
              <a:t>‹#›</a:t>
            </a:fld>
            <a:endParaRPr lang="en-CA"/>
          </a:p>
        </p:txBody>
      </p:sp>
    </p:spTree>
    <p:extLst>
      <p:ext uri="{BB962C8B-B14F-4D97-AF65-F5344CB8AC3E}">
        <p14:creationId xmlns:p14="http://schemas.microsoft.com/office/powerpoint/2010/main" xmlns="" val="3414487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5D8D2AE7-A613-4DB8-B5E8-A312D301D124}" type="datetimeFigureOut">
              <a:rPr lang="en-GB"/>
              <a:pPr>
                <a:defRPr/>
              </a:pPr>
              <a:t>29/08/2017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AFC1BA4A-B445-4BEA-97C5-A66BCF3F1D86}" type="slidenum">
              <a:rPr lang="en-GB"/>
              <a:pPr>
                <a:defRPr/>
              </a:pPr>
              <a:t>‹#›</a:t>
            </a:fld>
            <a:endParaRPr lang="en-GB"/>
          </a:p>
        </p:txBody>
      </p:sp>
    </p:spTree>
    <p:extLst>
      <p:ext uri="{BB962C8B-B14F-4D97-AF65-F5344CB8AC3E}">
        <p14:creationId xmlns:p14="http://schemas.microsoft.com/office/powerpoint/2010/main" xmlns="" val="19190468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957B215F-A1C9-49C6-9383-5A4589106BC3}" type="datetimeFigureOut">
              <a:rPr lang="en-GB"/>
              <a:pPr>
                <a:defRPr/>
              </a:pPr>
              <a:t>29/08/2017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E07190D5-A5E8-4EEC-AF27-6E22709BE8B2}" type="slidenum">
              <a:rPr lang="en-GB"/>
              <a:pPr>
                <a:defRPr/>
              </a:pPr>
              <a:t>‹#›</a:t>
            </a:fld>
            <a:endParaRPr lang="en-GB"/>
          </a:p>
        </p:txBody>
      </p:sp>
    </p:spTree>
    <p:extLst>
      <p:ext uri="{BB962C8B-B14F-4D97-AF65-F5344CB8AC3E}">
        <p14:creationId xmlns:p14="http://schemas.microsoft.com/office/powerpoint/2010/main" xmlns="" val="1899334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C0E86FF6-9309-4A57-9D32-1A60BC0C9F22}" type="datetimeFigureOut">
              <a:rPr lang="en-GB"/>
              <a:pPr>
                <a:defRPr/>
              </a:pPr>
              <a:t>29/08/2017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A6FAEBBA-A931-4EC5-9697-3CF1C02E8D5E}" type="slidenum">
              <a:rPr lang="en-GB"/>
              <a:pPr>
                <a:defRPr/>
              </a:pPr>
              <a:t>‹#›</a:t>
            </a:fld>
            <a:endParaRPr lang="en-GB"/>
          </a:p>
        </p:txBody>
      </p:sp>
    </p:spTree>
    <p:extLst>
      <p:ext uri="{BB962C8B-B14F-4D97-AF65-F5344CB8AC3E}">
        <p14:creationId xmlns:p14="http://schemas.microsoft.com/office/powerpoint/2010/main" xmlns="" val="26902070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F2D459CF-E821-4FC5-91BC-B456B8F8C5DE}" type="datetimeFigureOut">
              <a:rPr lang="en-GB"/>
              <a:pPr>
                <a:defRPr/>
              </a:pPr>
              <a:t>29/08/2017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B03EF045-6DE9-4B8C-8940-577CA8BD1121}" type="slidenum">
              <a:rPr lang="en-GB"/>
              <a:pPr>
                <a:defRPr/>
              </a:pPr>
              <a:t>‹#›</a:t>
            </a:fld>
            <a:endParaRPr lang="en-GB"/>
          </a:p>
        </p:txBody>
      </p:sp>
    </p:spTree>
    <p:extLst>
      <p:ext uri="{BB962C8B-B14F-4D97-AF65-F5344CB8AC3E}">
        <p14:creationId xmlns:p14="http://schemas.microsoft.com/office/powerpoint/2010/main" xmlns="" val="674177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xmlns="" val="3020640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1F096BAF-9C6E-4485-A2F6-E1A04556DE87}" type="datetimeFigureOut">
              <a:rPr lang="en-GB"/>
              <a:pPr>
                <a:defRPr/>
              </a:pPr>
              <a:t>29/08/2017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C636E43D-4AD8-4692-93C5-A6EFF3E059AB}" type="slidenum">
              <a:rPr lang="en-GB"/>
              <a:pPr>
                <a:defRPr/>
              </a:pPr>
              <a:t>‹#›</a:t>
            </a:fld>
            <a:endParaRPr lang="en-GB"/>
          </a:p>
        </p:txBody>
      </p:sp>
    </p:spTree>
    <p:extLst>
      <p:ext uri="{BB962C8B-B14F-4D97-AF65-F5344CB8AC3E}">
        <p14:creationId xmlns:p14="http://schemas.microsoft.com/office/powerpoint/2010/main" xmlns="" val="16265506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C5092C62-4020-46F8-B982-08E190E3C71F}" type="datetimeFigureOut">
              <a:rPr lang="en-GB"/>
              <a:pPr>
                <a:defRPr/>
              </a:pPr>
              <a:t>29/08/2017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9E68D0DC-DD20-4C41-B0FE-7EAA1B8849EC}" type="slidenum">
              <a:rPr lang="en-GB"/>
              <a:pPr>
                <a:defRPr/>
              </a:pPr>
              <a:t>‹#›</a:t>
            </a:fld>
            <a:endParaRPr lang="en-GB"/>
          </a:p>
        </p:txBody>
      </p:sp>
    </p:spTree>
    <p:extLst>
      <p:ext uri="{BB962C8B-B14F-4D97-AF65-F5344CB8AC3E}">
        <p14:creationId xmlns:p14="http://schemas.microsoft.com/office/powerpoint/2010/main" xmlns="" val="18333671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EDD4E6FE-815D-4E52-96B6-8132ED5F0A14}" type="datetimeFigureOut">
              <a:rPr lang="en-GB"/>
              <a:pPr>
                <a:defRPr/>
              </a:pPr>
              <a:t>29/08/2017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A50BF87A-1E30-4268-82CC-054A57BF66CC}" type="slidenum">
              <a:rPr lang="en-GB"/>
              <a:pPr>
                <a:defRPr/>
              </a:pPr>
              <a:t>‹#›</a:t>
            </a:fld>
            <a:endParaRPr lang="en-GB"/>
          </a:p>
        </p:txBody>
      </p:sp>
    </p:spTree>
    <p:extLst>
      <p:ext uri="{BB962C8B-B14F-4D97-AF65-F5344CB8AC3E}">
        <p14:creationId xmlns:p14="http://schemas.microsoft.com/office/powerpoint/2010/main" xmlns="" val="1793699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7FFBAE05-A90E-4049-9DE2-DE874B224151}" type="datetimeFigureOut">
              <a:rPr lang="en-GB"/>
              <a:pPr>
                <a:defRPr/>
              </a:pPr>
              <a:t>29/08/2017</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5DA98188-F14B-4250-8199-1F2B86558ABE}" type="slidenum">
              <a:rPr lang="en-GB"/>
              <a:pPr>
                <a:defRPr/>
              </a:pPr>
              <a:t>‹#›</a:t>
            </a:fld>
            <a:endParaRPr lang="en-GB"/>
          </a:p>
        </p:txBody>
      </p:sp>
    </p:spTree>
    <p:extLst>
      <p:ext uri="{BB962C8B-B14F-4D97-AF65-F5344CB8AC3E}">
        <p14:creationId xmlns:p14="http://schemas.microsoft.com/office/powerpoint/2010/main" xmlns="" val="42658610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C18909C3-6B00-4D7F-B98C-651F96A69B41}" type="datetimeFigureOut">
              <a:rPr lang="en-GB"/>
              <a:pPr>
                <a:defRPr/>
              </a:pPr>
              <a:t>29/08/2017</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D5A575BA-4764-430D-ABE4-879FDB0B5CDB}" type="slidenum">
              <a:rPr lang="en-GB"/>
              <a:pPr>
                <a:defRPr/>
              </a:pPr>
              <a:t>‹#›</a:t>
            </a:fld>
            <a:endParaRPr lang="en-GB"/>
          </a:p>
        </p:txBody>
      </p:sp>
    </p:spTree>
    <p:extLst>
      <p:ext uri="{BB962C8B-B14F-4D97-AF65-F5344CB8AC3E}">
        <p14:creationId xmlns:p14="http://schemas.microsoft.com/office/powerpoint/2010/main" xmlns="" val="76260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52400" y="990600"/>
            <a:ext cx="4344988"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981200"/>
            <a:ext cx="4344988"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990600"/>
            <a:ext cx="4346575" cy="838200"/>
          </a:xfrm>
        </p:spPr>
        <p:txBody>
          <a:bodyPr anchor="b">
            <a:noAutofit/>
          </a:bodyPr>
          <a:lstStyle>
            <a:lvl1pPr marL="0" indent="0">
              <a:buNone/>
              <a:defRPr sz="2800" b="0">
                <a:solidFill>
                  <a:srgbClr val="0073AE"/>
                </a:solidFill>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346575"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7703D34-B4D4-4B91-971D-4A34234C47E1}" type="datetimeFigureOut">
              <a:rPr lang="en-CA"/>
              <a:pPr>
                <a:defRPr/>
              </a:pPr>
              <a:t>29/08/2017</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CD33D8-D0B1-48B4-8255-05531F2D413C}" type="slidenum">
              <a:rPr lang="en-CA"/>
              <a:pPr>
                <a:defRPr/>
              </a:pPr>
              <a:t>‹#›</a:t>
            </a:fld>
            <a:endParaRPr lang="en-CA"/>
          </a:p>
        </p:txBody>
      </p:sp>
    </p:spTree>
    <p:extLst>
      <p:ext uri="{BB962C8B-B14F-4D97-AF65-F5344CB8AC3E}">
        <p14:creationId xmlns:p14="http://schemas.microsoft.com/office/powerpoint/2010/main" xmlns="" val="1780499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C6B830C3-363A-4932-945A-832077EBA1B9}" type="datetimeFigureOut">
              <a:rPr lang="en-GB"/>
              <a:pPr>
                <a:defRPr/>
              </a:pPr>
              <a:t>29/08/2017</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FB2B315F-EA92-48F5-968D-137A066F1BA0}" type="slidenum">
              <a:rPr lang="en-GB"/>
              <a:pPr>
                <a:defRPr/>
              </a:pPr>
              <a:t>‹#›</a:t>
            </a:fld>
            <a:endParaRPr lang="en-GB"/>
          </a:p>
        </p:txBody>
      </p:sp>
    </p:spTree>
    <p:extLst>
      <p:ext uri="{BB962C8B-B14F-4D97-AF65-F5344CB8AC3E}">
        <p14:creationId xmlns:p14="http://schemas.microsoft.com/office/powerpoint/2010/main" xmlns="" val="42433523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FFD98917-E9AF-4E94-96C4-E912E70FB777}" type="datetimeFigureOut">
              <a:rPr lang="en-GB"/>
              <a:pPr>
                <a:defRPr/>
              </a:pPr>
              <a:t>29/08/2017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783178EA-54B6-49D0-B5C1-9BDE3671DF36}" type="slidenum">
              <a:rPr lang="en-GB"/>
              <a:pPr>
                <a:defRPr/>
              </a:pPr>
              <a:t>‹#›</a:t>
            </a:fld>
            <a:endParaRPr lang="en-GB"/>
          </a:p>
        </p:txBody>
      </p:sp>
    </p:spTree>
    <p:extLst>
      <p:ext uri="{BB962C8B-B14F-4D97-AF65-F5344CB8AC3E}">
        <p14:creationId xmlns:p14="http://schemas.microsoft.com/office/powerpoint/2010/main" xmlns="" val="979934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D7B7CCAC-714A-47BC-AA32-B842DE86BDDB}" type="datetimeFigureOut">
              <a:rPr lang="en-GB"/>
              <a:pPr>
                <a:defRPr/>
              </a:pPr>
              <a:t>29/08/2017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A346E93C-DF46-469A-8CAE-14521C1D5E3B}" type="slidenum">
              <a:rPr lang="en-GB"/>
              <a:pPr>
                <a:defRPr/>
              </a:pPr>
              <a:t>‹#›</a:t>
            </a:fld>
            <a:endParaRPr lang="en-GB"/>
          </a:p>
        </p:txBody>
      </p:sp>
    </p:spTree>
    <p:extLst>
      <p:ext uri="{BB962C8B-B14F-4D97-AF65-F5344CB8AC3E}">
        <p14:creationId xmlns:p14="http://schemas.microsoft.com/office/powerpoint/2010/main" xmlns="" val="10862181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25FE2660-DCD5-44E7-82F3-3422295C8E6A}" type="datetimeFigureOut">
              <a:rPr lang="en-GB"/>
              <a:pPr>
                <a:defRPr/>
              </a:pPr>
              <a:t>29/08/2017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ECB5D02C-AFB3-4F48-A0BF-24BFD2033F7B}" type="slidenum">
              <a:rPr lang="en-GB"/>
              <a:pPr>
                <a:defRPr/>
              </a:pPr>
              <a:t>‹#›</a:t>
            </a:fld>
            <a:endParaRPr lang="en-GB"/>
          </a:p>
        </p:txBody>
      </p:sp>
    </p:spTree>
    <p:extLst>
      <p:ext uri="{BB962C8B-B14F-4D97-AF65-F5344CB8AC3E}">
        <p14:creationId xmlns:p14="http://schemas.microsoft.com/office/powerpoint/2010/main" xmlns="" val="1123796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pitchFamily="34" charset="0"/>
              </a:defRPr>
            </a:lvl1pPr>
          </a:lstStyle>
          <a:p>
            <a:pPr>
              <a:defRPr/>
            </a:pPr>
            <a:fld id="{99020AE8-FF1D-4EF1-B001-E90D6CDD2BBB}" type="datetimeFigureOut">
              <a:rPr lang="en-GB"/>
              <a:pPr>
                <a:defRPr/>
              </a:pPr>
              <a:t>29/08/2017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pitchFamily="34" charset="0"/>
              </a:defRPr>
            </a:lvl1pPr>
          </a:lstStyle>
          <a:p>
            <a:pPr>
              <a:defRPr/>
            </a:pPr>
            <a:fld id="{921F2E23-BF07-47D6-8252-5DE81A1972A3}" type="slidenum">
              <a:rPr lang="en-GB"/>
              <a:pPr>
                <a:defRPr/>
              </a:pPr>
              <a:t>‹#›</a:t>
            </a:fld>
            <a:endParaRPr lang="en-GB"/>
          </a:p>
        </p:txBody>
      </p:sp>
    </p:spTree>
    <p:extLst>
      <p:ext uri="{BB962C8B-B14F-4D97-AF65-F5344CB8AC3E}">
        <p14:creationId xmlns:p14="http://schemas.microsoft.com/office/powerpoint/2010/main" xmlns="" val="367021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smtClean="0">
                <a:cs typeface="Arial" pitchFamily="34" charset="0"/>
              </a:defRPr>
            </a:lvl1pPr>
          </a:lstStyle>
          <a:p>
            <a:pPr>
              <a:defRPr/>
            </a:pPr>
            <a:fld id="{C6CA6030-F05B-44DF-A6EA-EEF3C7678177}" type="slidenum">
              <a:rPr lang="en-AU" altLang="en-US"/>
              <a:pPr>
                <a:defRPr/>
              </a:pPr>
              <a:t>‹#›</a:t>
            </a:fld>
            <a:endParaRPr lang="en-AU" altLang="en-US"/>
          </a:p>
        </p:txBody>
      </p:sp>
    </p:spTree>
    <p:extLst>
      <p:ext uri="{BB962C8B-B14F-4D97-AF65-F5344CB8AC3E}">
        <p14:creationId xmlns:p14="http://schemas.microsoft.com/office/powerpoint/2010/main" xmlns="" val="21501990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smtClean="0">
                <a:cs typeface="Arial" pitchFamily="34" charset="0"/>
              </a:defRPr>
            </a:lvl1pPr>
          </a:lstStyle>
          <a:p>
            <a:pPr>
              <a:defRPr/>
            </a:pPr>
            <a:fld id="{428067CC-722C-406B-A59C-EDF3AD527AAD}" type="slidenum">
              <a:rPr lang="en-AU" altLang="en-US"/>
              <a:pPr>
                <a:defRPr/>
              </a:pPr>
              <a:t>‹#›</a:t>
            </a:fld>
            <a:endParaRPr lang="en-AU" altLang="en-US"/>
          </a:p>
        </p:txBody>
      </p:sp>
    </p:spTree>
    <p:extLst>
      <p:ext uri="{BB962C8B-B14F-4D97-AF65-F5344CB8AC3E}">
        <p14:creationId xmlns:p14="http://schemas.microsoft.com/office/powerpoint/2010/main" xmlns="" val="32988476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cs typeface="Arial" pitchFamily="34" charset="0"/>
              </a:defRPr>
            </a:lvl1pPr>
          </a:lstStyle>
          <a:p>
            <a:pPr>
              <a:defRPr/>
            </a:pPr>
            <a:fld id="{3F2C58FD-6E73-4ABE-90A6-0726E6111678}" type="slidenum">
              <a:rPr lang="en-AU" altLang="en-US"/>
              <a:pPr>
                <a:defRPr/>
              </a:pPr>
              <a:t>‹#›</a:t>
            </a:fld>
            <a:endParaRPr lang="en-AU" altLang="en-US"/>
          </a:p>
        </p:txBody>
      </p:sp>
    </p:spTree>
    <p:extLst>
      <p:ext uri="{BB962C8B-B14F-4D97-AF65-F5344CB8AC3E}">
        <p14:creationId xmlns:p14="http://schemas.microsoft.com/office/powerpoint/2010/main" xmlns="" val="13155282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smtClean="0">
                <a:cs typeface="Arial" pitchFamily="34" charset="0"/>
              </a:defRPr>
            </a:lvl1pPr>
          </a:lstStyle>
          <a:p>
            <a:pPr>
              <a:defRPr/>
            </a:pPr>
            <a:fld id="{1D1135EE-43DB-4B1A-858A-04062BDB478C}" type="slidenum">
              <a:rPr lang="en-AU" altLang="en-US"/>
              <a:pPr>
                <a:defRPr/>
              </a:pPr>
              <a:t>‹#›</a:t>
            </a:fld>
            <a:endParaRPr lang="en-AU" altLang="en-US"/>
          </a:p>
        </p:txBody>
      </p:sp>
    </p:spTree>
    <p:extLst>
      <p:ext uri="{BB962C8B-B14F-4D97-AF65-F5344CB8AC3E}">
        <p14:creationId xmlns:p14="http://schemas.microsoft.com/office/powerpoint/2010/main" xmlns="" val="2775011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smtClean="0">
                <a:cs typeface="Arial" pitchFamily="34" charset="0"/>
              </a:defRPr>
            </a:lvl1pPr>
          </a:lstStyle>
          <a:p>
            <a:pPr>
              <a:defRPr/>
            </a:pPr>
            <a:fld id="{BCB1D6AA-B2DA-496C-8514-F130D660D582}" type="slidenum">
              <a:rPr lang="en-AU" altLang="en-US"/>
              <a:pPr>
                <a:defRPr/>
              </a:pPr>
              <a:t>‹#›</a:t>
            </a:fld>
            <a:endParaRPr lang="en-AU" altLang="en-US"/>
          </a:p>
        </p:txBody>
      </p:sp>
    </p:spTree>
    <p:extLst>
      <p:ext uri="{BB962C8B-B14F-4D97-AF65-F5344CB8AC3E}">
        <p14:creationId xmlns:p14="http://schemas.microsoft.com/office/powerpoint/2010/main" xmlns="" val="272059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4" name="Title Placeholder 1"/>
          <p:cNvSpPr txBox="1">
            <a:spLocks/>
          </p:cNvSpPr>
          <p:nvPr userDrawn="1"/>
        </p:nvSpPr>
        <p:spPr>
          <a:xfrm>
            <a:off x="152400" y="4763"/>
            <a:ext cx="8839200" cy="681037"/>
          </a:xfrm>
          <a:prstGeom prst="rect">
            <a:avLst/>
          </a:prstGeom>
        </p:spPr>
        <p:txBody>
          <a:bodyPr anchor="ctr">
            <a:normAutofit/>
          </a:bodyPr>
          <a:lstStyle>
            <a:lvl1pPr algn="ctr" defTabSz="914400" rtl="0" eaLnBrk="1" latinLnBrk="0" hangingPunct="1">
              <a:spcBef>
                <a:spcPct val="0"/>
              </a:spcBef>
              <a:buNone/>
              <a:defRPr sz="2000" kern="1200">
                <a:solidFill>
                  <a:schemeClr val="bg1"/>
                </a:solidFill>
                <a:latin typeface="Arial" pitchFamily="34" charset="0"/>
                <a:ea typeface="+mj-ea"/>
                <a:cs typeface="Arial" pitchFamily="34" charset="0"/>
              </a:defRPr>
            </a:lvl1pPr>
          </a:lstStyle>
          <a:p>
            <a:pPr fontAlgn="auto">
              <a:spcAft>
                <a:spcPts val="0"/>
              </a:spcAft>
              <a:defRPr/>
            </a:pPr>
            <a:r>
              <a:rPr lang="en-US" smtClean="0"/>
              <a:t>International Association of Contact Lens Educators</a:t>
            </a:r>
            <a:endParaRPr lang="en-CA" dirty="0"/>
          </a:p>
        </p:txBody>
      </p:sp>
      <p:sp>
        <p:nvSpPr>
          <p:cNvPr id="5" name="TextBox 8"/>
          <p:cNvSpPr txBox="1">
            <a:spLocks noChangeArrowheads="1"/>
          </p:cNvSpPr>
          <p:nvPr userDrawn="1"/>
        </p:nvSpPr>
        <p:spPr bwMode="auto">
          <a:xfrm>
            <a:off x="0" y="638175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000" smtClean="0">
                <a:solidFill>
                  <a:srgbClr val="7F7F7F"/>
                </a:solidFill>
                <a:latin typeface="Arial" pitchFamily="34" charset="0"/>
              </a:rPr>
              <a:t>©  The International Association of Contact Lens Educators</a:t>
            </a:r>
          </a:p>
          <a:p>
            <a:pPr algn="ctr">
              <a:defRPr/>
            </a:pPr>
            <a:r>
              <a:rPr lang="en-US" sz="1000" smtClean="0">
                <a:solidFill>
                  <a:srgbClr val="0073AE"/>
                </a:solidFill>
                <a:latin typeface="Arial" pitchFamily="34" charset="0"/>
              </a:rPr>
              <a:t>www.iacle.org</a:t>
            </a:r>
            <a:endParaRPr lang="en-CA" sz="1000" smtClean="0">
              <a:latin typeface="Arial" pitchFamily="34" charset="0"/>
            </a:endParaRPr>
          </a:p>
        </p:txBody>
      </p:sp>
      <p:sp>
        <p:nvSpPr>
          <p:cNvPr id="2" name="Title 1"/>
          <p:cNvSpPr>
            <a:spLocks noGrp="1"/>
          </p:cNvSpPr>
          <p:nvPr>
            <p:ph type="ctrTitle"/>
          </p:nvPr>
        </p:nvSpPr>
        <p:spPr>
          <a:xfrm>
            <a:off x="304800" y="2257989"/>
            <a:ext cx="8534400" cy="1214896"/>
          </a:xfrm>
          <a:prstGeom prst="rect">
            <a:avLst/>
          </a:prstGeom>
        </p:spPr>
        <p:txBody>
          <a:bodyPr>
            <a:normAutofit/>
          </a:bodyPr>
          <a:lstStyle>
            <a:lvl1pPr algn="ctr">
              <a:defRPr sz="3600">
                <a:solidFill>
                  <a:schemeClr val="bg1"/>
                </a:solidFill>
                <a:latin typeface="Times New Roman" pitchFamily="18" charset="0"/>
                <a:cs typeface="Times New Roman"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506503"/>
            <a:ext cx="6400800" cy="989297"/>
          </a:xfrm>
        </p:spPr>
        <p:txBody>
          <a:bodyPr>
            <a:normAutofit/>
          </a:bodyPr>
          <a:lstStyle>
            <a:lvl1pPr marL="0" indent="0" algn="ctr">
              <a:buNone/>
              <a:defRPr sz="18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xmlns="" val="270272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smtClean="0">
                <a:cs typeface="Arial" pitchFamily="34" charset="0"/>
              </a:defRPr>
            </a:lvl1pPr>
          </a:lstStyle>
          <a:p>
            <a:pPr>
              <a:defRPr/>
            </a:pPr>
            <a:fld id="{D212A4FA-BF1A-460C-85AC-C16D3CDAFBDB}" type="slidenum">
              <a:rPr lang="en-AU" altLang="en-US"/>
              <a:pPr>
                <a:defRPr/>
              </a:pPr>
              <a:t>‹#›</a:t>
            </a:fld>
            <a:endParaRPr lang="en-AU" altLang="en-US"/>
          </a:p>
        </p:txBody>
      </p:sp>
    </p:spTree>
    <p:extLst>
      <p:ext uri="{BB962C8B-B14F-4D97-AF65-F5344CB8AC3E}">
        <p14:creationId xmlns:p14="http://schemas.microsoft.com/office/powerpoint/2010/main" xmlns="" val="9824320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cs typeface="Arial" pitchFamily="34" charset="0"/>
              </a:defRPr>
            </a:lvl1pPr>
          </a:lstStyle>
          <a:p>
            <a:pPr>
              <a:defRPr/>
            </a:pPr>
            <a:fld id="{FF163443-09F3-4685-BEE8-CEEC0110F0A5}" type="slidenum">
              <a:rPr lang="en-AU" altLang="en-US"/>
              <a:pPr>
                <a:defRPr/>
              </a:pPr>
              <a:t>‹#›</a:t>
            </a:fld>
            <a:endParaRPr lang="en-AU" altLang="en-US"/>
          </a:p>
        </p:txBody>
      </p:sp>
    </p:spTree>
    <p:extLst>
      <p:ext uri="{BB962C8B-B14F-4D97-AF65-F5344CB8AC3E}">
        <p14:creationId xmlns:p14="http://schemas.microsoft.com/office/powerpoint/2010/main" xmlns="" val="446614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cs typeface="Arial" pitchFamily="34" charset="0"/>
              </a:defRPr>
            </a:lvl1pPr>
          </a:lstStyle>
          <a:p>
            <a:pPr>
              <a:defRPr/>
            </a:pPr>
            <a:fld id="{40D2AD2A-A2E8-4A5F-AF83-DF21BCC7DDA4}" type="slidenum">
              <a:rPr lang="en-AU" altLang="en-US"/>
              <a:pPr>
                <a:defRPr/>
              </a:pPr>
              <a:t>‹#›</a:t>
            </a:fld>
            <a:endParaRPr lang="en-AU" altLang="en-US"/>
          </a:p>
        </p:txBody>
      </p:sp>
    </p:spTree>
    <p:extLst>
      <p:ext uri="{BB962C8B-B14F-4D97-AF65-F5344CB8AC3E}">
        <p14:creationId xmlns:p14="http://schemas.microsoft.com/office/powerpoint/2010/main" xmlns="" val="8928345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cs typeface="Arial" pitchFamily="34" charset="0"/>
              </a:defRPr>
            </a:lvl1pPr>
          </a:lstStyle>
          <a:p>
            <a:pPr>
              <a:defRPr/>
            </a:pPr>
            <a:fld id="{8E75CAE0-DF7E-4C3B-8DF5-89F206907E35}" type="slidenum">
              <a:rPr lang="en-AU" altLang="en-US"/>
              <a:pPr>
                <a:defRPr/>
              </a:pPr>
              <a:t>‹#›</a:t>
            </a:fld>
            <a:endParaRPr lang="en-AU" altLang="en-US"/>
          </a:p>
        </p:txBody>
      </p:sp>
    </p:spTree>
    <p:extLst>
      <p:ext uri="{BB962C8B-B14F-4D97-AF65-F5344CB8AC3E}">
        <p14:creationId xmlns:p14="http://schemas.microsoft.com/office/powerpoint/2010/main" xmlns="" val="33183184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smtClean="0">
                <a:cs typeface="Arial" pitchFamily="34" charset="0"/>
              </a:defRPr>
            </a:lvl1pPr>
          </a:lstStyle>
          <a:p>
            <a:pPr>
              <a:defRPr/>
            </a:pPr>
            <a:fld id="{8527B9CB-9B8D-425E-847F-30B4A026C89E}" type="slidenum">
              <a:rPr lang="en-AU" altLang="en-US"/>
              <a:pPr>
                <a:defRPr/>
              </a:pPr>
              <a:t>‹#›</a:t>
            </a:fld>
            <a:endParaRPr lang="en-AU" altLang="en-US"/>
          </a:p>
        </p:txBody>
      </p:sp>
    </p:spTree>
    <p:extLst>
      <p:ext uri="{BB962C8B-B14F-4D97-AF65-F5344CB8AC3E}">
        <p14:creationId xmlns:p14="http://schemas.microsoft.com/office/powerpoint/2010/main" xmlns="" val="38370630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smtClean="0">
                <a:cs typeface="Arial" pitchFamily="34" charset="0"/>
              </a:defRPr>
            </a:lvl1pPr>
          </a:lstStyle>
          <a:p>
            <a:pPr>
              <a:defRPr/>
            </a:pPr>
            <a:fld id="{4C28D3D9-9E2F-460D-8EE1-6991A1AC000E}" type="slidenum">
              <a:rPr lang="en-AU" altLang="en-US"/>
              <a:pPr>
                <a:defRPr/>
              </a:pPr>
              <a:t>‹#›</a:t>
            </a:fld>
            <a:endParaRPr lang="en-AU" altLang="en-US"/>
          </a:p>
        </p:txBody>
      </p:sp>
    </p:spTree>
    <p:extLst>
      <p:ext uri="{BB962C8B-B14F-4D97-AF65-F5344CB8AC3E}">
        <p14:creationId xmlns:p14="http://schemas.microsoft.com/office/powerpoint/2010/main" xmlns="" val="22509396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smtClean="0">
                <a:cs typeface="Arial" pitchFamily="34" charset="0"/>
              </a:defRPr>
            </a:lvl1pPr>
          </a:lstStyle>
          <a:p>
            <a:pPr>
              <a:defRPr/>
            </a:pPr>
            <a:fld id="{D9B033C6-31D0-4268-9DF8-34AB6D20F127}" type="slidenum">
              <a:rPr lang="en-AU" altLang="en-US"/>
              <a:pPr>
                <a:defRPr/>
              </a:pPr>
              <a:t>‹#›</a:t>
            </a:fld>
            <a:endParaRPr lang="en-AU" altLang="en-US"/>
          </a:p>
        </p:txBody>
      </p:sp>
    </p:spTree>
    <p:extLst>
      <p:ext uri="{BB962C8B-B14F-4D97-AF65-F5344CB8AC3E}">
        <p14:creationId xmlns:p14="http://schemas.microsoft.com/office/powerpoint/2010/main" xmlns="" val="8461503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smtClean="0">
                <a:cs typeface="Arial" pitchFamily="34" charset="0"/>
              </a:defRPr>
            </a:lvl1pPr>
          </a:lstStyle>
          <a:p>
            <a:pPr>
              <a:defRPr/>
            </a:pPr>
            <a:fld id="{767A37B4-FD74-4009-BB94-D4728CAE5154}" type="slidenum">
              <a:rPr lang="en-AU" altLang="en-US"/>
              <a:pPr>
                <a:defRPr/>
              </a:pPr>
              <a:t>‹#›</a:t>
            </a:fld>
            <a:endParaRPr lang="en-AU" altLang="en-US"/>
          </a:p>
        </p:txBody>
      </p:sp>
    </p:spTree>
    <p:extLst>
      <p:ext uri="{BB962C8B-B14F-4D97-AF65-F5344CB8AC3E}">
        <p14:creationId xmlns:p14="http://schemas.microsoft.com/office/powerpoint/2010/main" xmlns="" val="11253547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cs typeface="Arial" pitchFamily="34" charset="0"/>
              </a:defRPr>
            </a:lvl1pPr>
          </a:lstStyle>
          <a:p>
            <a:pPr>
              <a:defRPr/>
            </a:pPr>
            <a:fld id="{AC45C13E-4C25-4E28-A72A-72D0A0878746}" type="slidenum">
              <a:rPr lang="en-AU" altLang="en-US"/>
              <a:pPr>
                <a:defRPr/>
              </a:pPr>
              <a:t>‹#›</a:t>
            </a:fld>
            <a:endParaRPr lang="en-AU" altLang="en-US"/>
          </a:p>
        </p:txBody>
      </p:sp>
    </p:spTree>
    <p:extLst>
      <p:ext uri="{BB962C8B-B14F-4D97-AF65-F5344CB8AC3E}">
        <p14:creationId xmlns:p14="http://schemas.microsoft.com/office/powerpoint/2010/main" xmlns="" val="11819763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smtClean="0">
                <a:cs typeface="Arial" pitchFamily="34" charset="0"/>
              </a:defRPr>
            </a:lvl1pPr>
          </a:lstStyle>
          <a:p>
            <a:pPr>
              <a:defRPr/>
            </a:pPr>
            <a:fld id="{3C8104FC-B329-4EA6-A948-371C7A5E83CD}" type="slidenum">
              <a:rPr lang="en-AU" altLang="en-US"/>
              <a:pPr>
                <a:defRPr/>
              </a:pPr>
              <a:t>‹#›</a:t>
            </a:fld>
            <a:endParaRPr lang="en-AU" altLang="en-US"/>
          </a:p>
        </p:txBody>
      </p:sp>
    </p:spTree>
    <p:extLst>
      <p:ext uri="{BB962C8B-B14F-4D97-AF65-F5344CB8AC3E}">
        <p14:creationId xmlns:p14="http://schemas.microsoft.com/office/powerpoint/2010/main" xmlns="" val="270974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Last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42210"/>
            <a:ext cx="7772400" cy="829790"/>
          </a:xfrm>
        </p:spPr>
        <p:txBody>
          <a:bodyPr>
            <a:normAutofit/>
          </a:bodyPr>
          <a:lstStyle>
            <a:lvl1pPr>
              <a:defRPr sz="3600"/>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4445334"/>
            <a:ext cx="6400800" cy="507666"/>
          </a:xfrm>
        </p:spPr>
        <p:txBody>
          <a:bodyPr>
            <a:normAutofit/>
          </a:bodyPr>
          <a:lstStyle>
            <a:lvl1pPr marL="0" indent="0" algn="ctr">
              <a:buNone/>
              <a:defRPr sz="2000">
                <a:solidFill>
                  <a:srgbClr val="0073A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xmlns="" val="27579949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smtClean="0">
                <a:cs typeface="Arial" pitchFamily="34" charset="0"/>
              </a:defRPr>
            </a:lvl1pPr>
          </a:lstStyle>
          <a:p>
            <a:pPr>
              <a:defRPr/>
            </a:pPr>
            <a:fld id="{209EC558-88AE-4995-92BB-3872B8C1F1BC}" type="slidenum">
              <a:rPr lang="en-AU" altLang="en-US"/>
              <a:pPr>
                <a:defRPr/>
              </a:pPr>
              <a:t>‹#›</a:t>
            </a:fld>
            <a:endParaRPr lang="en-AU" altLang="en-US"/>
          </a:p>
        </p:txBody>
      </p:sp>
    </p:spTree>
    <p:extLst>
      <p:ext uri="{BB962C8B-B14F-4D97-AF65-F5344CB8AC3E}">
        <p14:creationId xmlns:p14="http://schemas.microsoft.com/office/powerpoint/2010/main" xmlns="" val="37662884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smtClean="0">
                <a:cs typeface="Arial" pitchFamily="34" charset="0"/>
              </a:defRPr>
            </a:lvl1pPr>
          </a:lstStyle>
          <a:p>
            <a:pPr>
              <a:defRPr/>
            </a:pPr>
            <a:fld id="{2F4D102E-5135-4BCD-974E-33C76997027F}" type="slidenum">
              <a:rPr lang="en-AU" altLang="en-US"/>
              <a:pPr>
                <a:defRPr/>
              </a:pPr>
              <a:t>‹#›</a:t>
            </a:fld>
            <a:endParaRPr lang="en-AU" altLang="en-US"/>
          </a:p>
        </p:txBody>
      </p:sp>
    </p:spTree>
    <p:extLst>
      <p:ext uri="{BB962C8B-B14F-4D97-AF65-F5344CB8AC3E}">
        <p14:creationId xmlns:p14="http://schemas.microsoft.com/office/powerpoint/2010/main" xmlns="" val="28528508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cs typeface="Arial" pitchFamily="34" charset="0"/>
              </a:defRPr>
            </a:lvl1pPr>
          </a:lstStyle>
          <a:p>
            <a:pPr>
              <a:defRPr/>
            </a:pPr>
            <a:fld id="{D2B33A4B-C499-4728-B3BB-5F8031B19A10}" type="slidenum">
              <a:rPr lang="en-AU" altLang="en-US"/>
              <a:pPr>
                <a:defRPr/>
              </a:pPr>
              <a:t>‹#›</a:t>
            </a:fld>
            <a:endParaRPr lang="en-AU" altLang="en-US"/>
          </a:p>
        </p:txBody>
      </p:sp>
    </p:spTree>
    <p:extLst>
      <p:ext uri="{BB962C8B-B14F-4D97-AF65-F5344CB8AC3E}">
        <p14:creationId xmlns:p14="http://schemas.microsoft.com/office/powerpoint/2010/main" xmlns="" val="3048365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cs typeface="Arial" pitchFamily="34" charset="0"/>
              </a:defRPr>
            </a:lvl1pPr>
          </a:lstStyle>
          <a:p>
            <a:pPr>
              <a:defRPr/>
            </a:pPr>
            <a:fld id="{B8E4D667-02AE-453E-82D0-45BC3F21DF37}" type="slidenum">
              <a:rPr lang="en-AU" altLang="en-US"/>
              <a:pPr>
                <a:defRPr/>
              </a:pPr>
              <a:t>‹#›</a:t>
            </a:fld>
            <a:endParaRPr lang="en-AU" altLang="en-US"/>
          </a:p>
        </p:txBody>
      </p:sp>
    </p:spTree>
    <p:extLst>
      <p:ext uri="{BB962C8B-B14F-4D97-AF65-F5344CB8AC3E}">
        <p14:creationId xmlns:p14="http://schemas.microsoft.com/office/powerpoint/2010/main" xmlns="" val="40841659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cs typeface="Arial" pitchFamily="34" charset="0"/>
              </a:defRPr>
            </a:lvl1pPr>
          </a:lstStyle>
          <a:p>
            <a:pPr>
              <a:defRPr/>
            </a:pPr>
            <a:fld id="{3D6CB51D-F29D-48CE-9F92-1EEA61A7A732}" type="slidenum">
              <a:rPr lang="en-AU" altLang="en-US"/>
              <a:pPr>
                <a:defRPr/>
              </a:pPr>
              <a:t>‹#›</a:t>
            </a:fld>
            <a:endParaRPr lang="en-AU" altLang="en-US"/>
          </a:p>
        </p:txBody>
      </p:sp>
    </p:spTree>
    <p:extLst>
      <p:ext uri="{BB962C8B-B14F-4D97-AF65-F5344CB8AC3E}">
        <p14:creationId xmlns:p14="http://schemas.microsoft.com/office/powerpoint/2010/main" xmlns="" val="37691606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smtClean="0">
                <a:cs typeface="Arial" pitchFamily="34" charset="0"/>
              </a:defRPr>
            </a:lvl1pPr>
          </a:lstStyle>
          <a:p>
            <a:pPr>
              <a:defRPr/>
            </a:pPr>
            <a:fld id="{0AD633D1-4C2D-43F9-955B-578B9D038771}" type="slidenum">
              <a:rPr lang="en-AU" altLang="en-US"/>
              <a:pPr>
                <a:defRPr/>
              </a:pPr>
              <a:t>‹#›</a:t>
            </a:fld>
            <a:endParaRPr lang="en-AU" altLang="en-US"/>
          </a:p>
        </p:txBody>
      </p:sp>
    </p:spTree>
    <p:extLst>
      <p:ext uri="{BB962C8B-B14F-4D97-AF65-F5344CB8AC3E}">
        <p14:creationId xmlns:p14="http://schemas.microsoft.com/office/powerpoint/2010/main" xmlns="" val="6364216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smtClean="0">
                <a:cs typeface="Arial" pitchFamily="34" charset="0"/>
              </a:defRPr>
            </a:lvl1pPr>
          </a:lstStyle>
          <a:p>
            <a:pPr>
              <a:defRPr/>
            </a:pPr>
            <a:fld id="{BC25DE59-0A0B-4F07-A25A-B4F26C35DC73}" type="slidenum">
              <a:rPr lang="en-AU" altLang="en-US"/>
              <a:pPr>
                <a:defRPr/>
              </a:pPr>
              <a:t>‹#›</a:t>
            </a:fld>
            <a:endParaRPr lang="en-AU" altLang="en-US"/>
          </a:p>
        </p:txBody>
      </p:sp>
    </p:spTree>
    <p:extLst>
      <p:ext uri="{BB962C8B-B14F-4D97-AF65-F5344CB8AC3E}">
        <p14:creationId xmlns:p14="http://schemas.microsoft.com/office/powerpoint/2010/main" xmlns="" val="15116960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a:defRPr/>
            </a:lvl1pPr>
          </a:lstStyle>
          <a:p>
            <a:fld id="{84F4DF2A-0BF2-4DCE-9339-600EF099AE52}"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16341112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FCFDF53-7364-4AA6-B7FA-A9CD40886C02}"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23217354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931DC0D-666B-4464-A12E-DB078F0A8FC1}" type="slidenum">
              <a:rPr lang="en-AU" altLang="en-US">
                <a:solidFill>
                  <a:srgbClr val="000000"/>
                </a:solidFill>
              </a:rPr>
              <a:pPr/>
              <a:t>‹#›</a:t>
            </a:fld>
            <a:endParaRPr lang="en-AU" altLang="en-US">
              <a:solidFill>
                <a:srgbClr val="000000"/>
              </a:solidFill>
            </a:endParaRPr>
          </a:p>
        </p:txBody>
      </p:sp>
    </p:spTree>
    <p:extLst>
      <p:ext uri="{BB962C8B-B14F-4D97-AF65-F5344CB8AC3E}">
        <p14:creationId xmlns:p14="http://schemas.microsoft.com/office/powerpoint/2010/main" xmlns="" val="3894580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2.png"/><Relationship Id="rId4" Type="http://schemas.openxmlformats.org/officeDocument/2006/relationships/slideLayout" Target="../slideLayouts/slideLayout31.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4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4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46.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5.xml"/><Relationship Id="rId1" Type="http://schemas.openxmlformats.org/officeDocument/2006/relationships/slideLayout" Target="../slideLayouts/slideLayout4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image" Target="../media/image2.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6.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3.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1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4.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1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9.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20.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21.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22.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3.xml.rels><?xml version="1.0" encoding="UTF-8" standalone="yes"?>
<Relationships xmlns="http://schemas.openxmlformats.org/package/2006/relationships"><Relationship Id="rId8" Type="http://schemas.openxmlformats.org/officeDocument/2006/relationships/theme" Target="../theme/theme23.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 Id="rId9"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24.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25.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7.jpeg"/></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5" Type="http://schemas.openxmlformats.org/officeDocument/2006/relationships/slideLayout" Target="../slideLayouts/slideLayout153.xml"/><Relationship Id="rId4" Type="http://schemas.openxmlformats.org/officeDocument/2006/relationships/slideLayout" Target="../slideLayouts/slideLayout152.xml"/><Relationship Id="rId9"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4" Type="http://schemas.openxmlformats.org/officeDocument/2006/relationships/slideLayout" Target="../slideLayouts/slideLayout159.xml"/><Relationship Id="rId9"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8.xml"/><Relationship Id="rId1" Type="http://schemas.openxmlformats.org/officeDocument/2006/relationships/slideLayout" Target="../slideLayouts/slideLayout16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image" Target="../media/image2.png"/><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theme" Target="../theme/theme29.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176.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image" Target="../media/image2.png"/><Relationship Id="rId5" Type="http://schemas.openxmlformats.org/officeDocument/2006/relationships/theme" Target="../theme/theme30.xml"/><Relationship Id="rId4" Type="http://schemas.openxmlformats.org/officeDocument/2006/relationships/slideLayout" Target="../slideLayouts/slideLayout177.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180.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image" Target="../media/image2.png"/><Relationship Id="rId5" Type="http://schemas.openxmlformats.org/officeDocument/2006/relationships/theme" Target="../theme/theme31.xml"/><Relationship Id="rId4" Type="http://schemas.openxmlformats.org/officeDocument/2006/relationships/slideLayout" Target="../slideLayouts/slideLayout181.xml"/></Relationships>
</file>

<file path=ppt/slideMasters/_rels/slideMaster32.xml.rels><?xml version="1.0" encoding="UTF-8" standalone="yes"?>
<Relationships xmlns="http://schemas.openxmlformats.org/package/2006/relationships"><Relationship Id="rId3" Type="http://schemas.openxmlformats.org/officeDocument/2006/relationships/slideLayout" Target="../slideLayouts/slideLayout184.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5" Type="http://schemas.openxmlformats.org/officeDocument/2006/relationships/image" Target="../media/image2.png"/><Relationship Id="rId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slideLayout" Target="../slideLayouts/slideLayout187.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image" Target="../media/image2.png"/><Relationship Id="rId5" Type="http://schemas.openxmlformats.org/officeDocument/2006/relationships/theme" Target="../theme/theme33.xml"/><Relationship Id="rId4" Type="http://schemas.openxmlformats.org/officeDocument/2006/relationships/slideLayout" Target="../slideLayouts/slideLayout188.xml"/></Relationships>
</file>

<file path=ppt/slideMasters/_rels/slideMaster34.xml.rels><?xml version="1.0" encoding="UTF-8" standalone="yes"?>
<Relationships xmlns="http://schemas.openxmlformats.org/package/2006/relationships"><Relationship Id="rId3" Type="http://schemas.openxmlformats.org/officeDocument/2006/relationships/slideLayout" Target="../slideLayouts/slideLayout191.xml"/><Relationship Id="rId7" Type="http://schemas.openxmlformats.org/officeDocument/2006/relationships/image" Target="../media/image2.png"/><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theme" Target="../theme/theme34.xml"/><Relationship Id="rId5" Type="http://schemas.openxmlformats.org/officeDocument/2006/relationships/slideLayout" Target="../slideLayouts/slideLayout193.xml"/><Relationship Id="rId4" Type="http://schemas.openxmlformats.org/officeDocument/2006/relationships/slideLayout" Target="../slideLayouts/slideLayout192.xml"/></Relationships>
</file>

<file path=ppt/slideMasters/_rels/slideMaster35.xml.rels><?xml version="1.0" encoding="UTF-8" standalone="yes"?>
<Relationships xmlns="http://schemas.openxmlformats.org/package/2006/relationships"><Relationship Id="rId3" Type="http://schemas.openxmlformats.org/officeDocument/2006/relationships/slideLayout" Target="../slideLayouts/slideLayout196.xml"/><Relationship Id="rId7" Type="http://schemas.openxmlformats.org/officeDocument/2006/relationships/image" Target="../media/image2.png"/><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theme" Target="../theme/theme35.xml"/><Relationship Id="rId5" Type="http://schemas.openxmlformats.org/officeDocument/2006/relationships/slideLayout" Target="../slideLayouts/slideLayout198.xml"/><Relationship Id="rId4" Type="http://schemas.openxmlformats.org/officeDocument/2006/relationships/slideLayout" Target="../slideLayouts/slideLayout197.xml"/></Relationships>
</file>

<file path=ppt/slideMasters/_rels/slideMaster36.xml.rels><?xml version="1.0" encoding="UTF-8" standalone="yes"?>
<Relationships xmlns="http://schemas.openxmlformats.org/package/2006/relationships"><Relationship Id="rId3" Type="http://schemas.openxmlformats.org/officeDocument/2006/relationships/slideLayout" Target="../slideLayouts/slideLayout201.xml"/><Relationship Id="rId7" Type="http://schemas.openxmlformats.org/officeDocument/2006/relationships/image" Target="../media/image2.png"/><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theme" Target="../theme/theme36.xml"/><Relationship Id="rId5" Type="http://schemas.openxmlformats.org/officeDocument/2006/relationships/slideLayout" Target="../slideLayouts/slideLayout203.xml"/><Relationship Id="rId4" Type="http://schemas.openxmlformats.org/officeDocument/2006/relationships/slideLayout" Target="../slideLayouts/slideLayout202.xml"/></Relationships>
</file>

<file path=ppt/slideMasters/_rels/slideMaster37.xml.rels><?xml version="1.0" encoding="UTF-8" standalone="yes"?>
<Relationships xmlns="http://schemas.openxmlformats.org/package/2006/relationships"><Relationship Id="rId3" Type="http://schemas.openxmlformats.org/officeDocument/2006/relationships/slideLayout" Target="../slideLayouts/slideLayout206.xml"/><Relationship Id="rId7" Type="http://schemas.openxmlformats.org/officeDocument/2006/relationships/image" Target="../media/image2.png"/><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theme" Target="../theme/theme37.xml"/><Relationship Id="rId5" Type="http://schemas.openxmlformats.org/officeDocument/2006/relationships/slideLayout" Target="../slideLayouts/slideLayout208.xml"/><Relationship Id="rId4" Type="http://schemas.openxmlformats.org/officeDocument/2006/relationships/slideLayout" Target="../slideLayouts/slideLayout207.xml"/></Relationships>
</file>

<file path=ppt/slideMasters/_rels/slideMaster38.xml.rels><?xml version="1.0" encoding="UTF-8" standalone="yes"?>
<Relationships xmlns="http://schemas.openxmlformats.org/package/2006/relationships"><Relationship Id="rId3" Type="http://schemas.openxmlformats.org/officeDocument/2006/relationships/slideLayout" Target="../slideLayouts/slideLayout211.xml"/><Relationship Id="rId7" Type="http://schemas.openxmlformats.org/officeDocument/2006/relationships/image" Target="../media/image2.png"/><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theme" Target="../theme/theme38.xml"/><Relationship Id="rId5" Type="http://schemas.openxmlformats.org/officeDocument/2006/relationships/slideLayout" Target="../slideLayouts/slideLayout213.xml"/><Relationship Id="rId4" Type="http://schemas.openxmlformats.org/officeDocument/2006/relationships/slideLayout" Target="../slideLayouts/slideLayout2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Tree>
  </p:cSld>
  <p:clrMap bg1="lt1" tx1="dk1" bg2="lt2" tx2="dk2" accent1="accent1" accent2="accent2" accent3="accent3" accent4="accent4" accent5="accent5" accent6="accent6" hlink="hlink" folHlink="folHlink"/>
  <p:sldLayoutIdLst>
    <p:sldLayoutId id="2147483948"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itle Placeholder 1"/>
          <p:cNvSpPr>
            <a:spLocks noGrp="1"/>
          </p:cNvSpPr>
          <p:nvPr>
            <p:ph type="title"/>
          </p:nvPr>
        </p:nvSpPr>
        <p:spPr bwMode="auto">
          <a:xfrm>
            <a:off x="152400" y="4763"/>
            <a:ext cx="8839200" cy="68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CA" altLang="en-US" smtClean="0"/>
          </a:p>
        </p:txBody>
      </p:sp>
      <p:sp>
        <p:nvSpPr>
          <p:cNvPr id="10244"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3077" name="TextBox 8"/>
          <p:cNvSpPr txBox="1">
            <a:spLocks noChangeArrowheads="1"/>
          </p:cNvSpPr>
          <p:nvPr/>
        </p:nvSpPr>
        <p:spPr bwMode="auto">
          <a:xfrm>
            <a:off x="0" y="6381750"/>
            <a:ext cx="9144000"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1000" dirty="0">
                <a:solidFill>
                  <a:srgbClr val="7F7F7F"/>
                </a:solidFill>
                <a:latin typeface="Arial" charset="0"/>
                <a:cs typeface="Arial" charset="0"/>
              </a:rPr>
              <a:t>©  The International Association of Contact Lens Educators</a:t>
            </a:r>
          </a:p>
          <a:p>
            <a:pPr algn="ctr">
              <a:defRPr/>
            </a:pPr>
            <a:r>
              <a:rPr lang="en-GB" altLang="en-US" sz="1000" dirty="0">
                <a:solidFill>
                  <a:srgbClr val="0073AE"/>
                </a:solidFill>
                <a:latin typeface="Arial" charset="0"/>
                <a:cs typeface="Arial" charset="0"/>
              </a:rPr>
              <a:t>www.iacle.org</a:t>
            </a:r>
            <a:endParaRPr lang="en-CA" altLang="en-US" sz="1000" dirty="0">
              <a:solidFill>
                <a:prstClr val="black"/>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7"/>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itle Placeholder 1"/>
          <p:cNvSpPr>
            <a:spLocks noGrp="1"/>
          </p:cNvSpPr>
          <p:nvPr>
            <p:ph type="title"/>
          </p:nvPr>
        </p:nvSpPr>
        <p:spPr bwMode="auto">
          <a:xfrm>
            <a:off x="152400" y="4763"/>
            <a:ext cx="8839200" cy="68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CA" altLang="en-US" smtClean="0"/>
          </a:p>
        </p:txBody>
      </p:sp>
      <p:sp>
        <p:nvSpPr>
          <p:cNvPr id="11268"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3077" name="TextBox 8"/>
          <p:cNvSpPr txBox="1">
            <a:spLocks noChangeArrowheads="1"/>
          </p:cNvSpPr>
          <p:nvPr/>
        </p:nvSpPr>
        <p:spPr bwMode="auto">
          <a:xfrm>
            <a:off x="0" y="6381750"/>
            <a:ext cx="9144000"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1000" dirty="0">
                <a:solidFill>
                  <a:srgbClr val="7F7F7F"/>
                </a:solidFill>
                <a:latin typeface="Arial" charset="0"/>
                <a:cs typeface="Arial" charset="0"/>
              </a:rPr>
              <a:t>©  The International Association of Contact Lens Educators</a:t>
            </a:r>
          </a:p>
          <a:p>
            <a:pPr algn="ctr">
              <a:defRPr/>
            </a:pPr>
            <a:r>
              <a:rPr lang="en-GB" altLang="en-US" sz="1000" dirty="0">
                <a:solidFill>
                  <a:srgbClr val="0073AE"/>
                </a:solidFill>
                <a:latin typeface="Arial" charset="0"/>
                <a:cs typeface="Arial" charset="0"/>
              </a:rPr>
              <a:t>www.iacle.org</a:t>
            </a:r>
            <a:endParaRPr lang="en-CA" altLang="en-US" sz="1000" dirty="0">
              <a:solidFill>
                <a:prstClr val="black"/>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87FB6D5-B134-4324-AF4F-FA486D29F0FC}" type="datetimeFigureOut">
              <a:rPr lang="en-CA"/>
              <a:pPr>
                <a:defRPr/>
              </a:pPr>
              <a:t>29/08/2017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DE3713B-1267-4292-A434-85561CF3DE4C}"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993" r:id="rId1"/>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7FA5D7C-0496-4E6F-91C2-F8A631798DD0}" type="datetimeFigureOut">
              <a:rPr lang="en-CA"/>
              <a:pPr>
                <a:defRPr/>
              </a:pPr>
              <a:t>29/08/2017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BE1B63B-6FCF-414B-8224-739289A511B3}"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994" r:id="rId1"/>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0CB2BCC-0ADC-467B-B677-A8C11BA0A7E9}" type="datetimeFigureOut">
              <a:rPr lang="en-CA"/>
              <a:pPr>
                <a:defRPr/>
              </a:pPr>
              <a:t>29/08/2017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5EC92CB-C0D2-4B85-8F2E-78B7E0D2C362}"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995" r:id="rId1"/>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DDE48FA8-39E6-4EF1-84F1-F56A3CFEDF6E}" type="datetimeFigureOut">
              <a:rPr lang="en-CA"/>
              <a:pPr>
                <a:defRPr/>
              </a:pPr>
              <a:t>29/08/2017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672A8FF-C458-4548-B159-34C64EE7A14E}"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996" r:id="rId1"/>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7"/>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Placeholder 1"/>
          <p:cNvSpPr>
            <a:spLocks noGrp="1"/>
          </p:cNvSpPr>
          <p:nvPr>
            <p:ph type="title"/>
          </p:nvPr>
        </p:nvSpPr>
        <p:spPr bwMode="auto">
          <a:xfrm>
            <a:off x="152400" y="4763"/>
            <a:ext cx="8839200" cy="68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CA" altLang="en-US" smtClean="0"/>
          </a:p>
        </p:txBody>
      </p:sp>
      <p:sp>
        <p:nvSpPr>
          <p:cNvPr id="16388"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3077" name="TextBox 8"/>
          <p:cNvSpPr txBox="1">
            <a:spLocks noChangeArrowheads="1"/>
          </p:cNvSpPr>
          <p:nvPr/>
        </p:nvSpPr>
        <p:spPr bwMode="auto">
          <a:xfrm>
            <a:off x="0" y="6381750"/>
            <a:ext cx="9144000"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1000" dirty="0">
                <a:solidFill>
                  <a:srgbClr val="7F7F7F"/>
                </a:solidFill>
                <a:latin typeface="Arial" charset="0"/>
                <a:cs typeface="Arial" charset="0"/>
              </a:rPr>
              <a:t>©  The International Association of Contact Lens Educators</a:t>
            </a:r>
          </a:p>
          <a:p>
            <a:pPr algn="ctr">
              <a:defRPr/>
            </a:pPr>
            <a:r>
              <a:rPr lang="en-GB" altLang="en-US" sz="1000" dirty="0">
                <a:solidFill>
                  <a:srgbClr val="0073AE"/>
                </a:solidFill>
                <a:latin typeface="Arial" charset="0"/>
                <a:cs typeface="Arial" charset="0"/>
              </a:rPr>
              <a:t>www.iacle.org</a:t>
            </a:r>
            <a:endParaRPr lang="en-CA" altLang="en-US" sz="1000" dirty="0">
              <a:solidFill>
                <a:prstClr val="black"/>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F4C08E01-F9E6-43D7-8119-BAFCF07D6A37}" type="datetimeFigureOut">
              <a:rPr lang="en-GB"/>
              <a:pPr>
                <a:defRPr/>
              </a:pPr>
              <a:t>29/08/2017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BC277B0-87DA-49D7-B903-6D1948A8007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4B2DF630-FEA8-4E29-B9EA-6E33DDF55D05}" type="datetimeFigureOut">
              <a:rPr lang="en-GB"/>
              <a:pPr>
                <a:defRPr/>
              </a:pPr>
              <a:t>29/08/2017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A2A3BD0-8CF5-499E-B4B8-413B9E43AC0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00B72"/>
            </a:gs>
            <a:gs pos="100000">
              <a:srgbClr val="C3C2DC"/>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solidFill>
            <a:srgbClr val="3366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 Third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Times New Roman" pitchFamily="18" charset="0"/>
                <a:cs typeface="+mn-cs"/>
              </a:defRPr>
            </a:lvl1pPr>
          </a:lstStyle>
          <a:p>
            <a:pPr>
              <a:defRPr/>
            </a:pPr>
            <a:fld id="{23B9BF9E-362F-4D45-8294-A1F2240823C6}"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001C4-DCF1-4A85-8ABF-391F22E2123C}" type="datetimeFigureOut">
              <a:rPr lang="en-CA"/>
              <a:pPr>
                <a:defRPr/>
              </a:pPr>
              <a:t>29/08/2017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4150686-5FA2-4D4B-ADAB-49C1222729C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950" r:id="rId1"/>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pitchFamily="34" charset="0"/>
          <a:cs typeface="Arial" pitchFamily="34" charset="0"/>
        </a:defRPr>
      </a:lvl2pPr>
      <a:lvl3pPr algn="l" rtl="0" eaLnBrk="0" fontAlgn="base" hangingPunct="0">
        <a:spcBef>
          <a:spcPct val="0"/>
        </a:spcBef>
        <a:spcAft>
          <a:spcPct val="0"/>
        </a:spcAft>
        <a:defRPr sz="2800">
          <a:solidFill>
            <a:schemeClr val="bg1"/>
          </a:solidFill>
          <a:latin typeface="Arial" pitchFamily="34" charset="0"/>
          <a:cs typeface="Arial" pitchFamily="34" charset="0"/>
        </a:defRPr>
      </a:lvl3pPr>
      <a:lvl4pPr algn="l" rtl="0" eaLnBrk="0" fontAlgn="base" hangingPunct="0">
        <a:spcBef>
          <a:spcPct val="0"/>
        </a:spcBef>
        <a:spcAft>
          <a:spcPct val="0"/>
        </a:spcAft>
        <a:defRPr sz="2800">
          <a:solidFill>
            <a:schemeClr val="bg1"/>
          </a:solidFill>
          <a:latin typeface="Arial" pitchFamily="34" charset="0"/>
          <a:cs typeface="Arial" pitchFamily="34" charset="0"/>
        </a:defRPr>
      </a:lvl4pPr>
      <a:lvl5pPr algn="l" rtl="0" eaLnBrk="0" fontAlgn="base" hangingPunct="0">
        <a:spcBef>
          <a:spcPct val="0"/>
        </a:spcBef>
        <a:spcAft>
          <a:spcPct val="0"/>
        </a:spcAft>
        <a:defRPr sz="2800">
          <a:solidFill>
            <a:schemeClr val="bg1"/>
          </a:solidFill>
          <a:latin typeface="Arial" pitchFamily="34" charset="0"/>
          <a:cs typeface="Arial" pitchFamily="34" charset="0"/>
        </a:defRPr>
      </a:lvl5pPr>
      <a:lvl6pPr marL="457200" algn="l" rtl="0" fontAlgn="base">
        <a:spcBef>
          <a:spcPct val="0"/>
        </a:spcBef>
        <a:spcAft>
          <a:spcPct val="0"/>
        </a:spcAft>
        <a:defRPr sz="2800">
          <a:solidFill>
            <a:schemeClr val="bg1"/>
          </a:solidFill>
          <a:latin typeface="Arial" pitchFamily="34" charset="0"/>
          <a:cs typeface="Arial" pitchFamily="34" charset="0"/>
        </a:defRPr>
      </a:lvl6pPr>
      <a:lvl7pPr marL="914400" algn="l" rtl="0" fontAlgn="base">
        <a:spcBef>
          <a:spcPct val="0"/>
        </a:spcBef>
        <a:spcAft>
          <a:spcPct val="0"/>
        </a:spcAft>
        <a:defRPr sz="2800">
          <a:solidFill>
            <a:schemeClr val="bg1"/>
          </a:solidFill>
          <a:latin typeface="Arial" pitchFamily="34" charset="0"/>
          <a:cs typeface="Arial" pitchFamily="34" charset="0"/>
        </a:defRPr>
      </a:lvl7pPr>
      <a:lvl8pPr marL="1371600" algn="l" rtl="0" fontAlgn="base">
        <a:spcBef>
          <a:spcPct val="0"/>
        </a:spcBef>
        <a:spcAft>
          <a:spcPct val="0"/>
        </a:spcAft>
        <a:defRPr sz="2800">
          <a:solidFill>
            <a:schemeClr val="bg1"/>
          </a:solidFill>
          <a:latin typeface="Arial" pitchFamily="34" charset="0"/>
          <a:cs typeface="Arial" pitchFamily="34" charset="0"/>
        </a:defRPr>
      </a:lvl8pPr>
      <a:lvl9pPr marL="1828800" algn="l" rtl="0" fontAlgn="base">
        <a:spcBef>
          <a:spcPct val="0"/>
        </a:spcBef>
        <a:spcAft>
          <a:spcPct val="0"/>
        </a:spcAft>
        <a:defRPr sz="28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00B72"/>
            </a:gs>
            <a:gs pos="100000">
              <a:srgbClr val="C3C2DC"/>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solidFill>
            <a:srgbClr val="3366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 Third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Times New Roman" pitchFamily="18" charset="0"/>
                <a:cs typeface="+mn-cs"/>
              </a:defRPr>
            </a:lvl1pPr>
          </a:lstStyle>
          <a:p>
            <a:pPr>
              <a:defRPr/>
            </a:pPr>
            <a:fld id="{95B44C83-B28E-46F0-88F8-DD13233AE246}"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114300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685800" y="1600200"/>
            <a:ext cx="60198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p:txBody>
      </p:sp>
      <p:sp>
        <p:nvSpPr>
          <p:cNvPr id="1030" name="Rectangle 6"/>
          <p:cNvSpPr>
            <a:spLocks noGrp="1" noChangeArrowheads="1"/>
          </p:cNvSpPr>
          <p:nvPr>
            <p:ph type="sldNum" sz="quarter" idx="4"/>
          </p:nvPr>
        </p:nvSpPr>
        <p:spPr bwMode="auto">
          <a:xfrm>
            <a:off x="8458200" y="6400800"/>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latin typeface="+mn-lt"/>
              </a:defRPr>
            </a:lvl1pPr>
          </a:lstStyle>
          <a:p>
            <a:fld id="{F4F6C000-22BD-47F0-8EB0-2BCE30BF4268}" type="slidenum">
              <a:rPr lang="en-AU" altLang="en-US">
                <a:solidFill>
                  <a:srgbClr val="000000"/>
                </a:solidFill>
                <a:cs typeface="+mn-cs"/>
              </a:rPr>
              <a:pPr/>
              <a:t>‹#›</a:t>
            </a:fld>
            <a:endParaRPr lang="en-AU" altLang="en-US">
              <a:solidFill>
                <a:srgbClr val="000000"/>
              </a:solidFill>
              <a:cs typeface="+mn-cs"/>
            </a:endParaRPr>
          </a:p>
        </p:txBody>
      </p:sp>
      <p:sp>
        <p:nvSpPr>
          <p:cNvPr id="1031" name="Text Box 7"/>
          <p:cNvSpPr txBox="1">
            <a:spLocks noChangeArrowheads="1"/>
          </p:cNvSpPr>
          <p:nvPr userDrawn="1"/>
        </p:nvSpPr>
        <p:spPr bwMode="auto">
          <a:xfrm>
            <a:off x="6934200" y="12192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2400">
              <a:solidFill>
                <a:srgbClr val="FFFFFF"/>
              </a:solidFill>
              <a:latin typeface="Tahoma" pitchFamily="34" charset="0"/>
              <a:cs typeface="+mn-cs"/>
            </a:endParaRPr>
          </a:p>
        </p:txBody>
      </p:sp>
      <p:sp>
        <p:nvSpPr>
          <p:cNvPr id="1032" name="Text Box 8"/>
          <p:cNvSpPr txBox="1">
            <a:spLocks noChangeArrowheads="1"/>
          </p:cNvSpPr>
          <p:nvPr userDrawn="1"/>
        </p:nvSpPr>
        <p:spPr bwMode="auto">
          <a:xfrm>
            <a:off x="6400800" y="1219200"/>
            <a:ext cx="2743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a:solidFill>
                <a:srgbClr val="FFFFFF"/>
              </a:solidFill>
              <a:latin typeface="Tahoma" pitchFamily="34" charset="0"/>
              <a:cs typeface="+mn-cs"/>
            </a:endParaRPr>
          </a:p>
        </p:txBody>
      </p:sp>
    </p:spTree>
    <p:extLst>
      <p:ext uri="{BB962C8B-B14F-4D97-AF65-F5344CB8AC3E}">
        <p14:creationId xmlns:p14="http://schemas.microsoft.com/office/powerpoint/2010/main" xmlns="" val="2808603946"/>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ctr" rtl="0" fontAlgn="base">
        <a:spcBef>
          <a:spcPct val="0"/>
        </a:spcBef>
        <a:spcAft>
          <a:spcPct val="0"/>
        </a:spcAft>
        <a:defRPr sz="3600">
          <a:solidFill>
            <a:srgbClr val="E28700"/>
          </a:solidFill>
          <a:latin typeface="+mj-lt"/>
          <a:ea typeface="+mj-ea"/>
          <a:cs typeface="+mj-cs"/>
        </a:defRPr>
      </a:lvl1pPr>
      <a:lvl2pPr algn="ctr" rtl="0" fontAlgn="base">
        <a:spcBef>
          <a:spcPct val="0"/>
        </a:spcBef>
        <a:spcAft>
          <a:spcPct val="0"/>
        </a:spcAft>
        <a:defRPr sz="3600">
          <a:solidFill>
            <a:srgbClr val="E28700"/>
          </a:solidFill>
          <a:latin typeface="Tahoma" pitchFamily="34" charset="0"/>
        </a:defRPr>
      </a:lvl2pPr>
      <a:lvl3pPr algn="ctr" rtl="0" fontAlgn="base">
        <a:spcBef>
          <a:spcPct val="0"/>
        </a:spcBef>
        <a:spcAft>
          <a:spcPct val="0"/>
        </a:spcAft>
        <a:defRPr sz="3600">
          <a:solidFill>
            <a:srgbClr val="E28700"/>
          </a:solidFill>
          <a:latin typeface="Tahoma" pitchFamily="34" charset="0"/>
        </a:defRPr>
      </a:lvl3pPr>
      <a:lvl4pPr algn="ctr" rtl="0" fontAlgn="base">
        <a:spcBef>
          <a:spcPct val="0"/>
        </a:spcBef>
        <a:spcAft>
          <a:spcPct val="0"/>
        </a:spcAft>
        <a:defRPr sz="3600">
          <a:solidFill>
            <a:srgbClr val="E28700"/>
          </a:solidFill>
          <a:latin typeface="Tahoma" pitchFamily="34" charset="0"/>
        </a:defRPr>
      </a:lvl4pPr>
      <a:lvl5pPr algn="ctr" rtl="0" fontAlgn="base">
        <a:spcBef>
          <a:spcPct val="0"/>
        </a:spcBef>
        <a:spcAft>
          <a:spcPct val="0"/>
        </a:spcAft>
        <a:defRPr sz="3600">
          <a:solidFill>
            <a:srgbClr val="E28700"/>
          </a:solidFill>
          <a:latin typeface="Tahoma" pitchFamily="34" charset="0"/>
        </a:defRPr>
      </a:lvl5pPr>
      <a:lvl6pPr marL="457200" algn="ctr" rtl="0" fontAlgn="base">
        <a:spcBef>
          <a:spcPct val="0"/>
        </a:spcBef>
        <a:spcAft>
          <a:spcPct val="0"/>
        </a:spcAft>
        <a:defRPr sz="3600">
          <a:solidFill>
            <a:srgbClr val="E28700"/>
          </a:solidFill>
          <a:latin typeface="Tahoma" pitchFamily="34" charset="0"/>
        </a:defRPr>
      </a:lvl6pPr>
      <a:lvl7pPr marL="914400" algn="ctr" rtl="0" fontAlgn="base">
        <a:spcBef>
          <a:spcPct val="0"/>
        </a:spcBef>
        <a:spcAft>
          <a:spcPct val="0"/>
        </a:spcAft>
        <a:defRPr sz="3600">
          <a:solidFill>
            <a:srgbClr val="E28700"/>
          </a:solidFill>
          <a:latin typeface="Tahoma" pitchFamily="34" charset="0"/>
        </a:defRPr>
      </a:lvl7pPr>
      <a:lvl8pPr marL="1371600" algn="ctr" rtl="0" fontAlgn="base">
        <a:spcBef>
          <a:spcPct val="0"/>
        </a:spcBef>
        <a:spcAft>
          <a:spcPct val="0"/>
        </a:spcAft>
        <a:defRPr sz="3600">
          <a:solidFill>
            <a:srgbClr val="E28700"/>
          </a:solidFill>
          <a:latin typeface="Tahoma" pitchFamily="34" charset="0"/>
        </a:defRPr>
      </a:lvl8pPr>
      <a:lvl9pPr marL="1828800" algn="ctr" rtl="0" fontAlgn="base">
        <a:spcBef>
          <a:spcPct val="0"/>
        </a:spcBef>
        <a:spcAft>
          <a:spcPct val="0"/>
        </a:spcAft>
        <a:defRPr sz="3600">
          <a:solidFill>
            <a:srgbClr val="E28700"/>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defRPr sz="2000">
          <a:solidFill>
            <a:schemeClr val="tx1"/>
          </a:solidFill>
          <a:latin typeface="Times New Roman" pitchFamily="18" charset="0"/>
        </a:defRPr>
      </a:lvl5pPr>
      <a:lvl6pPr marL="2514600" indent="-228600" algn="l" rtl="0" fontAlgn="base">
        <a:spcBef>
          <a:spcPct val="20000"/>
        </a:spcBef>
        <a:spcAft>
          <a:spcPct val="0"/>
        </a:spcAft>
        <a:defRPr sz="2000">
          <a:solidFill>
            <a:schemeClr val="tx1"/>
          </a:solidFill>
          <a:latin typeface="Times New Roman" pitchFamily="18" charset="0"/>
        </a:defRPr>
      </a:lvl6pPr>
      <a:lvl7pPr marL="2971800" indent="-228600" algn="l" rtl="0" fontAlgn="base">
        <a:spcBef>
          <a:spcPct val="20000"/>
        </a:spcBef>
        <a:spcAft>
          <a:spcPct val="0"/>
        </a:spcAft>
        <a:defRPr sz="2000">
          <a:solidFill>
            <a:schemeClr val="tx1"/>
          </a:solidFill>
          <a:latin typeface="Times New Roman" pitchFamily="18" charset="0"/>
        </a:defRPr>
      </a:lvl7pPr>
      <a:lvl8pPr marL="3429000" indent="-228600" algn="l" rtl="0" fontAlgn="base">
        <a:spcBef>
          <a:spcPct val="20000"/>
        </a:spcBef>
        <a:spcAft>
          <a:spcPct val="0"/>
        </a:spcAft>
        <a:defRPr sz="2000">
          <a:solidFill>
            <a:schemeClr val="tx1"/>
          </a:solidFill>
          <a:latin typeface="Times New Roman" pitchFamily="18" charset="0"/>
        </a:defRPr>
      </a:lvl8pPr>
      <a:lvl9pPr marL="3886200" indent="-228600" algn="l" rtl="0" fontAlgn="base">
        <a:spcBef>
          <a:spcPct val="20000"/>
        </a:spcBef>
        <a:spcAft>
          <a:spcPct val="0"/>
        </a:spcAft>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114300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685800" y="1600200"/>
            <a:ext cx="60198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p:txBody>
      </p:sp>
      <p:sp>
        <p:nvSpPr>
          <p:cNvPr id="1030" name="Rectangle 6"/>
          <p:cNvSpPr>
            <a:spLocks noGrp="1" noChangeArrowheads="1"/>
          </p:cNvSpPr>
          <p:nvPr>
            <p:ph type="sldNum" sz="quarter" idx="4"/>
          </p:nvPr>
        </p:nvSpPr>
        <p:spPr bwMode="auto">
          <a:xfrm>
            <a:off x="8458200" y="6400800"/>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latin typeface="+mn-lt"/>
              </a:defRPr>
            </a:lvl1pPr>
          </a:lstStyle>
          <a:p>
            <a:fld id="{F4F6C000-22BD-47F0-8EB0-2BCE30BF4268}" type="slidenum">
              <a:rPr lang="en-AU" altLang="en-US">
                <a:solidFill>
                  <a:srgbClr val="000000"/>
                </a:solidFill>
                <a:cs typeface="+mn-cs"/>
              </a:rPr>
              <a:pPr/>
              <a:t>‹#›</a:t>
            </a:fld>
            <a:endParaRPr lang="en-AU" altLang="en-US">
              <a:solidFill>
                <a:srgbClr val="000000"/>
              </a:solidFill>
              <a:cs typeface="+mn-cs"/>
            </a:endParaRPr>
          </a:p>
        </p:txBody>
      </p:sp>
      <p:sp>
        <p:nvSpPr>
          <p:cNvPr id="1031" name="Text Box 7"/>
          <p:cNvSpPr txBox="1">
            <a:spLocks noChangeArrowheads="1"/>
          </p:cNvSpPr>
          <p:nvPr userDrawn="1"/>
        </p:nvSpPr>
        <p:spPr bwMode="auto">
          <a:xfrm>
            <a:off x="6934200" y="12192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2400">
              <a:solidFill>
                <a:srgbClr val="FFFFFF"/>
              </a:solidFill>
              <a:latin typeface="Tahoma" pitchFamily="34" charset="0"/>
              <a:cs typeface="+mn-cs"/>
            </a:endParaRPr>
          </a:p>
        </p:txBody>
      </p:sp>
      <p:sp>
        <p:nvSpPr>
          <p:cNvPr id="1032" name="Text Box 8"/>
          <p:cNvSpPr txBox="1">
            <a:spLocks noChangeArrowheads="1"/>
          </p:cNvSpPr>
          <p:nvPr userDrawn="1"/>
        </p:nvSpPr>
        <p:spPr bwMode="auto">
          <a:xfrm>
            <a:off x="6400800" y="1219200"/>
            <a:ext cx="2743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a:solidFill>
                <a:srgbClr val="FFFFFF"/>
              </a:solidFill>
              <a:latin typeface="Tahoma" pitchFamily="34" charset="0"/>
              <a:cs typeface="+mn-cs"/>
            </a:endParaRPr>
          </a:p>
        </p:txBody>
      </p:sp>
    </p:spTree>
    <p:extLst>
      <p:ext uri="{BB962C8B-B14F-4D97-AF65-F5344CB8AC3E}">
        <p14:creationId xmlns:p14="http://schemas.microsoft.com/office/powerpoint/2010/main" xmlns="" val="1769965001"/>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ctr" rtl="0" fontAlgn="base">
        <a:spcBef>
          <a:spcPct val="0"/>
        </a:spcBef>
        <a:spcAft>
          <a:spcPct val="0"/>
        </a:spcAft>
        <a:defRPr sz="3600">
          <a:solidFill>
            <a:srgbClr val="E28700"/>
          </a:solidFill>
          <a:latin typeface="+mj-lt"/>
          <a:ea typeface="+mj-ea"/>
          <a:cs typeface="+mj-cs"/>
        </a:defRPr>
      </a:lvl1pPr>
      <a:lvl2pPr algn="ctr" rtl="0" fontAlgn="base">
        <a:spcBef>
          <a:spcPct val="0"/>
        </a:spcBef>
        <a:spcAft>
          <a:spcPct val="0"/>
        </a:spcAft>
        <a:defRPr sz="3600">
          <a:solidFill>
            <a:srgbClr val="E28700"/>
          </a:solidFill>
          <a:latin typeface="Tahoma" pitchFamily="34" charset="0"/>
        </a:defRPr>
      </a:lvl2pPr>
      <a:lvl3pPr algn="ctr" rtl="0" fontAlgn="base">
        <a:spcBef>
          <a:spcPct val="0"/>
        </a:spcBef>
        <a:spcAft>
          <a:spcPct val="0"/>
        </a:spcAft>
        <a:defRPr sz="3600">
          <a:solidFill>
            <a:srgbClr val="E28700"/>
          </a:solidFill>
          <a:latin typeface="Tahoma" pitchFamily="34" charset="0"/>
        </a:defRPr>
      </a:lvl3pPr>
      <a:lvl4pPr algn="ctr" rtl="0" fontAlgn="base">
        <a:spcBef>
          <a:spcPct val="0"/>
        </a:spcBef>
        <a:spcAft>
          <a:spcPct val="0"/>
        </a:spcAft>
        <a:defRPr sz="3600">
          <a:solidFill>
            <a:srgbClr val="E28700"/>
          </a:solidFill>
          <a:latin typeface="Tahoma" pitchFamily="34" charset="0"/>
        </a:defRPr>
      </a:lvl4pPr>
      <a:lvl5pPr algn="ctr" rtl="0" fontAlgn="base">
        <a:spcBef>
          <a:spcPct val="0"/>
        </a:spcBef>
        <a:spcAft>
          <a:spcPct val="0"/>
        </a:spcAft>
        <a:defRPr sz="3600">
          <a:solidFill>
            <a:srgbClr val="E28700"/>
          </a:solidFill>
          <a:latin typeface="Tahoma" pitchFamily="34" charset="0"/>
        </a:defRPr>
      </a:lvl5pPr>
      <a:lvl6pPr marL="457200" algn="ctr" rtl="0" fontAlgn="base">
        <a:spcBef>
          <a:spcPct val="0"/>
        </a:spcBef>
        <a:spcAft>
          <a:spcPct val="0"/>
        </a:spcAft>
        <a:defRPr sz="3600">
          <a:solidFill>
            <a:srgbClr val="E28700"/>
          </a:solidFill>
          <a:latin typeface="Tahoma" pitchFamily="34" charset="0"/>
        </a:defRPr>
      </a:lvl6pPr>
      <a:lvl7pPr marL="914400" algn="ctr" rtl="0" fontAlgn="base">
        <a:spcBef>
          <a:spcPct val="0"/>
        </a:spcBef>
        <a:spcAft>
          <a:spcPct val="0"/>
        </a:spcAft>
        <a:defRPr sz="3600">
          <a:solidFill>
            <a:srgbClr val="E28700"/>
          </a:solidFill>
          <a:latin typeface="Tahoma" pitchFamily="34" charset="0"/>
        </a:defRPr>
      </a:lvl7pPr>
      <a:lvl8pPr marL="1371600" algn="ctr" rtl="0" fontAlgn="base">
        <a:spcBef>
          <a:spcPct val="0"/>
        </a:spcBef>
        <a:spcAft>
          <a:spcPct val="0"/>
        </a:spcAft>
        <a:defRPr sz="3600">
          <a:solidFill>
            <a:srgbClr val="E28700"/>
          </a:solidFill>
          <a:latin typeface="Tahoma" pitchFamily="34" charset="0"/>
        </a:defRPr>
      </a:lvl8pPr>
      <a:lvl9pPr marL="1828800" algn="ctr" rtl="0" fontAlgn="base">
        <a:spcBef>
          <a:spcPct val="0"/>
        </a:spcBef>
        <a:spcAft>
          <a:spcPct val="0"/>
        </a:spcAft>
        <a:defRPr sz="3600">
          <a:solidFill>
            <a:srgbClr val="E28700"/>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defRPr sz="2000">
          <a:solidFill>
            <a:schemeClr val="tx1"/>
          </a:solidFill>
          <a:latin typeface="Times New Roman" pitchFamily="18" charset="0"/>
        </a:defRPr>
      </a:lvl5pPr>
      <a:lvl6pPr marL="2514600" indent="-228600" algn="l" rtl="0" fontAlgn="base">
        <a:spcBef>
          <a:spcPct val="20000"/>
        </a:spcBef>
        <a:spcAft>
          <a:spcPct val="0"/>
        </a:spcAft>
        <a:defRPr sz="2000">
          <a:solidFill>
            <a:schemeClr val="tx1"/>
          </a:solidFill>
          <a:latin typeface="Times New Roman" pitchFamily="18" charset="0"/>
        </a:defRPr>
      </a:lvl6pPr>
      <a:lvl7pPr marL="2971800" indent="-228600" algn="l" rtl="0" fontAlgn="base">
        <a:spcBef>
          <a:spcPct val="20000"/>
        </a:spcBef>
        <a:spcAft>
          <a:spcPct val="0"/>
        </a:spcAft>
        <a:defRPr sz="2000">
          <a:solidFill>
            <a:schemeClr val="tx1"/>
          </a:solidFill>
          <a:latin typeface="Times New Roman" pitchFamily="18" charset="0"/>
        </a:defRPr>
      </a:lvl7pPr>
      <a:lvl8pPr marL="3429000" indent="-228600" algn="l" rtl="0" fontAlgn="base">
        <a:spcBef>
          <a:spcPct val="20000"/>
        </a:spcBef>
        <a:spcAft>
          <a:spcPct val="0"/>
        </a:spcAft>
        <a:defRPr sz="2000">
          <a:solidFill>
            <a:schemeClr val="tx1"/>
          </a:solidFill>
          <a:latin typeface="Times New Roman" pitchFamily="18" charset="0"/>
        </a:defRPr>
      </a:lvl8pPr>
      <a:lvl9pPr marL="3886200" indent="-228600" algn="l" rtl="0" fontAlgn="base">
        <a:spcBef>
          <a:spcPct val="20000"/>
        </a:spcBef>
        <a:spcAft>
          <a:spcPct val="0"/>
        </a:spcAft>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3036353-F434-43E9-922D-7C9F12586CE5}"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BA47F930-2C6A-4FC5-B056-9F809E5CD84C}" type="slidenum">
              <a:rPr lang="en-CA" altLang="en-US">
                <a:latin typeface="Calibri"/>
              </a:rPr>
              <a:pPr>
                <a:defRPr/>
              </a:pPr>
              <a:t>‹#›</a:t>
            </a:fld>
            <a:endParaRPr lang="en-CA" altLang="en-US">
              <a:latin typeface="Calibri"/>
            </a:endParaRPr>
          </a:p>
        </p:txBody>
      </p:sp>
    </p:spTree>
    <p:extLst>
      <p:ext uri="{BB962C8B-B14F-4D97-AF65-F5344CB8AC3E}">
        <p14:creationId xmlns:p14="http://schemas.microsoft.com/office/powerpoint/2010/main" xmlns="" val="2374209055"/>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 Third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E3D45657-2881-4146-9A4A-32B0BA3B27C1}" type="slidenum">
              <a:rPr lang="en-AU">
                <a:solidFill>
                  <a:srgbClr val="000000"/>
                </a:solidFill>
                <a:cs typeface="+mn-cs"/>
              </a:rPr>
              <a:pPr>
                <a:defRPr/>
              </a:pPr>
              <a:t>‹#›</a:t>
            </a:fld>
            <a:endParaRPr lang="en-AU">
              <a:solidFill>
                <a:srgbClr val="000000"/>
              </a:solidFill>
              <a:cs typeface="+mn-cs"/>
            </a:endParaRPr>
          </a:p>
        </p:txBody>
      </p:sp>
    </p:spTree>
    <p:extLst>
      <p:ext uri="{BB962C8B-B14F-4D97-AF65-F5344CB8AC3E}">
        <p14:creationId xmlns:p14="http://schemas.microsoft.com/office/powerpoint/2010/main" xmlns="" val="941084777"/>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charset="0"/>
        </a:defRPr>
      </a:lvl4pPr>
      <a:lvl5pPr marL="2057400" indent="-228600" algn="l" rtl="0" eaLnBrk="0" fontAlgn="base" hangingPunct="0">
        <a:spcBef>
          <a:spcPct val="20000"/>
        </a:spcBef>
        <a:spcAft>
          <a:spcPct val="0"/>
        </a:spcAft>
        <a:buChar char="»"/>
        <a:defRPr sz="2000">
          <a:solidFill>
            <a:schemeClr val="tx1"/>
          </a:solidFill>
          <a:latin typeface="Times New Roman" charset="0"/>
        </a:defRPr>
      </a:lvl5pPr>
      <a:lvl6pPr marL="2514600" indent="-228600" algn="l" rtl="0" fontAlgn="base">
        <a:spcBef>
          <a:spcPct val="20000"/>
        </a:spcBef>
        <a:spcAft>
          <a:spcPct val="0"/>
        </a:spcAft>
        <a:buChar char="»"/>
        <a:defRPr sz="2000">
          <a:solidFill>
            <a:schemeClr val="tx1"/>
          </a:solidFill>
          <a:latin typeface="Times New Roman" charset="0"/>
        </a:defRPr>
      </a:lvl6pPr>
      <a:lvl7pPr marL="2971800" indent="-228600" algn="l" rtl="0" fontAlgn="base">
        <a:spcBef>
          <a:spcPct val="20000"/>
        </a:spcBef>
        <a:spcAft>
          <a:spcPct val="0"/>
        </a:spcAft>
        <a:buChar char="»"/>
        <a:defRPr sz="2000">
          <a:solidFill>
            <a:schemeClr val="tx1"/>
          </a:solidFill>
          <a:latin typeface="Times New Roman" charset="0"/>
        </a:defRPr>
      </a:lvl7pPr>
      <a:lvl8pPr marL="3429000" indent="-228600" algn="l" rtl="0" fontAlgn="base">
        <a:spcBef>
          <a:spcPct val="20000"/>
        </a:spcBef>
        <a:spcAft>
          <a:spcPct val="0"/>
        </a:spcAft>
        <a:buChar char="»"/>
        <a:defRPr sz="2000">
          <a:solidFill>
            <a:schemeClr val="tx1"/>
          </a:solidFill>
          <a:latin typeface="Times New Roman" charset="0"/>
        </a:defRPr>
      </a:lvl8pPr>
      <a:lvl9pPr marL="3886200" indent="-228600" algn="l" rtl="0" fontAlgn="base">
        <a:spcBef>
          <a:spcPct val="20000"/>
        </a:spcBef>
        <a:spcAft>
          <a:spcPct val="0"/>
        </a:spcAft>
        <a:buChar char="»"/>
        <a:defRPr sz="2000">
          <a:solidFill>
            <a:schemeClr val="tx1"/>
          </a:solidFill>
          <a:latin typeface="Times New Roman"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APPROVED Template Yellow"/>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835150" y="44450"/>
            <a:ext cx="68516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latin typeface="Times New Roman" pitchFamily="18" charset="0"/>
                <a:cs typeface="+mn-cs"/>
              </a:defRPr>
            </a:lvl1pPr>
          </a:lstStyle>
          <a:p>
            <a:pPr>
              <a:defRPr/>
            </a:pPr>
            <a:fld id="{01C52636-761B-40A7-8000-371691246324}" type="datetimeFigureOut">
              <a:rPr lang="en-US"/>
              <a:pPr>
                <a:defRPr/>
              </a:pPr>
              <a:t>8/29/2017</a:t>
            </a:fld>
            <a:endParaRPr 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Times New Roman" pitchFamily="18" charset="0"/>
                <a:cs typeface="+mn-cs"/>
              </a:defRPr>
            </a:lvl1pPr>
          </a:lstStyle>
          <a:p>
            <a:pPr>
              <a:defRPr/>
            </a:pPr>
            <a:endParaRPr 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latin typeface="Times New Roman" pitchFamily="18" charset="0"/>
                <a:cs typeface="+mn-cs"/>
              </a:defRPr>
            </a:lvl1pPr>
          </a:lstStyle>
          <a:p>
            <a:pPr>
              <a:defRPr/>
            </a:pPr>
            <a:fld id="{6C14A3D0-4F3D-49EF-B0B1-4109C1E5DAC4}" type="slidenum">
              <a:rPr lang="en-US"/>
              <a:pPr>
                <a:defRPr/>
              </a:pPr>
              <a:t>‹#›</a:t>
            </a:fld>
            <a:endParaRPr lang="en-US"/>
          </a:p>
        </p:txBody>
      </p:sp>
    </p:spTree>
    <p:extLst>
      <p:ext uri="{BB962C8B-B14F-4D97-AF65-F5344CB8AC3E}">
        <p14:creationId xmlns:p14="http://schemas.microsoft.com/office/powerpoint/2010/main" xmlns="" val="2147224997"/>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txStyles>
    <p:titleStyle>
      <a:lvl1pPr algn="ctr" rtl="0" eaLnBrk="0" fontAlgn="base" hangingPunct="0">
        <a:spcBef>
          <a:spcPct val="0"/>
        </a:spcBef>
        <a:spcAft>
          <a:spcPct val="0"/>
        </a:spcAft>
        <a:defRPr sz="3500" b="1">
          <a:solidFill>
            <a:schemeClr val="bg1"/>
          </a:solidFill>
          <a:latin typeface="+mj-lt"/>
          <a:ea typeface="+mj-ea"/>
          <a:cs typeface="+mj-cs"/>
        </a:defRPr>
      </a:lvl1pPr>
      <a:lvl2pPr algn="ctr" rtl="0" eaLnBrk="0" fontAlgn="base" hangingPunct="0">
        <a:spcBef>
          <a:spcPct val="0"/>
        </a:spcBef>
        <a:spcAft>
          <a:spcPct val="0"/>
        </a:spcAft>
        <a:defRPr sz="3500" b="1">
          <a:solidFill>
            <a:schemeClr val="bg1"/>
          </a:solidFill>
          <a:latin typeface="Arial" charset="0"/>
        </a:defRPr>
      </a:lvl2pPr>
      <a:lvl3pPr algn="ctr" rtl="0" eaLnBrk="0" fontAlgn="base" hangingPunct="0">
        <a:spcBef>
          <a:spcPct val="0"/>
        </a:spcBef>
        <a:spcAft>
          <a:spcPct val="0"/>
        </a:spcAft>
        <a:defRPr sz="3500" b="1">
          <a:solidFill>
            <a:schemeClr val="bg1"/>
          </a:solidFill>
          <a:latin typeface="Arial" charset="0"/>
        </a:defRPr>
      </a:lvl3pPr>
      <a:lvl4pPr algn="ctr" rtl="0" eaLnBrk="0" fontAlgn="base" hangingPunct="0">
        <a:spcBef>
          <a:spcPct val="0"/>
        </a:spcBef>
        <a:spcAft>
          <a:spcPct val="0"/>
        </a:spcAft>
        <a:defRPr sz="3500" b="1">
          <a:solidFill>
            <a:schemeClr val="bg1"/>
          </a:solidFill>
          <a:latin typeface="Arial" charset="0"/>
        </a:defRPr>
      </a:lvl4pPr>
      <a:lvl5pPr algn="ctr" rtl="0" eaLnBrk="0" fontAlgn="base" hangingPunct="0">
        <a:spcBef>
          <a:spcPct val="0"/>
        </a:spcBef>
        <a:spcAft>
          <a:spcPct val="0"/>
        </a:spcAft>
        <a:defRPr sz="3500" b="1">
          <a:solidFill>
            <a:schemeClr val="bg1"/>
          </a:solidFill>
          <a:latin typeface="Arial" charset="0"/>
        </a:defRPr>
      </a:lvl5pPr>
      <a:lvl6pPr marL="457200" algn="ctr" rtl="0" fontAlgn="base">
        <a:spcBef>
          <a:spcPct val="0"/>
        </a:spcBef>
        <a:spcAft>
          <a:spcPct val="0"/>
        </a:spcAft>
        <a:defRPr sz="3500" b="1">
          <a:solidFill>
            <a:schemeClr val="bg1"/>
          </a:solidFill>
          <a:latin typeface="Arial" charset="0"/>
        </a:defRPr>
      </a:lvl6pPr>
      <a:lvl7pPr marL="914400" algn="ctr" rtl="0" fontAlgn="base">
        <a:spcBef>
          <a:spcPct val="0"/>
        </a:spcBef>
        <a:spcAft>
          <a:spcPct val="0"/>
        </a:spcAft>
        <a:defRPr sz="3500" b="1">
          <a:solidFill>
            <a:schemeClr val="bg1"/>
          </a:solidFill>
          <a:latin typeface="Arial" charset="0"/>
        </a:defRPr>
      </a:lvl7pPr>
      <a:lvl8pPr marL="1371600" algn="ctr" rtl="0" fontAlgn="base">
        <a:spcBef>
          <a:spcPct val="0"/>
        </a:spcBef>
        <a:spcAft>
          <a:spcPct val="0"/>
        </a:spcAft>
        <a:defRPr sz="3500" b="1">
          <a:solidFill>
            <a:schemeClr val="bg1"/>
          </a:solidFill>
          <a:latin typeface="Arial" charset="0"/>
        </a:defRPr>
      </a:lvl8pPr>
      <a:lvl9pPr marL="1828800" algn="ctr" rtl="0" fontAlgn="base">
        <a:spcBef>
          <a:spcPct val="0"/>
        </a:spcBef>
        <a:spcAft>
          <a:spcPct val="0"/>
        </a:spcAft>
        <a:defRPr sz="3500" b="1">
          <a:solidFill>
            <a:schemeClr val="bg1"/>
          </a:solidFill>
          <a:latin typeface="Arial" charset="0"/>
        </a:defRPr>
      </a:lvl9pPr>
    </p:titleStyle>
    <p:bodyStyle>
      <a:lvl1pPr marL="342900" indent="-342900" algn="l" rtl="0" eaLnBrk="0" fontAlgn="base" hangingPunct="0">
        <a:spcBef>
          <a:spcPct val="20000"/>
        </a:spcBef>
        <a:spcAft>
          <a:spcPct val="0"/>
        </a:spcAft>
        <a:buClr>
          <a:srgbClr val="CC66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6600"/>
        </a:buClr>
        <a:buChar char="–"/>
        <a:defRPr sz="2800">
          <a:solidFill>
            <a:schemeClr val="tx1"/>
          </a:solidFill>
          <a:latin typeface="+mn-lt"/>
        </a:defRPr>
      </a:lvl2pPr>
      <a:lvl3pPr marL="1143000" indent="-228600" algn="l" rtl="0" eaLnBrk="0" fontAlgn="base" hangingPunct="0">
        <a:spcBef>
          <a:spcPct val="20000"/>
        </a:spcBef>
        <a:spcAft>
          <a:spcPct val="0"/>
        </a:spcAft>
        <a:buClr>
          <a:srgbClr val="CC6600"/>
        </a:buClr>
        <a:buChar char="•"/>
        <a:defRPr sz="2400">
          <a:solidFill>
            <a:schemeClr val="tx1"/>
          </a:solidFill>
          <a:latin typeface="+mn-lt"/>
        </a:defRPr>
      </a:lvl3pPr>
      <a:lvl4pPr marL="1600200" indent="-228600" algn="l" rtl="0" eaLnBrk="0" fontAlgn="base" hangingPunct="0">
        <a:spcBef>
          <a:spcPct val="20000"/>
        </a:spcBef>
        <a:spcAft>
          <a:spcPct val="0"/>
        </a:spcAft>
        <a:buClr>
          <a:srgbClr val="CC6600"/>
        </a:buClr>
        <a:buChar char="–"/>
        <a:defRPr sz="2000">
          <a:solidFill>
            <a:schemeClr val="tx1"/>
          </a:solidFill>
          <a:latin typeface="+mn-lt"/>
        </a:defRPr>
      </a:lvl4pPr>
      <a:lvl5pPr marL="2057400" indent="-228600" algn="l" rtl="0" eaLnBrk="0" fontAlgn="base" hangingPunct="0">
        <a:spcBef>
          <a:spcPct val="20000"/>
        </a:spcBef>
        <a:spcAft>
          <a:spcPct val="0"/>
        </a:spcAft>
        <a:buClr>
          <a:srgbClr val="CC6600"/>
        </a:buClr>
        <a:buChar char="»"/>
        <a:defRPr sz="2000">
          <a:solidFill>
            <a:schemeClr val="tx1"/>
          </a:solidFill>
          <a:latin typeface="+mn-lt"/>
        </a:defRPr>
      </a:lvl5pPr>
      <a:lvl6pPr marL="2514600" indent="-228600" algn="l" rtl="0" fontAlgn="base">
        <a:spcBef>
          <a:spcPct val="20000"/>
        </a:spcBef>
        <a:spcAft>
          <a:spcPct val="0"/>
        </a:spcAft>
        <a:buClr>
          <a:srgbClr val="CC6600"/>
        </a:buClr>
        <a:buChar char="»"/>
        <a:defRPr sz="2000">
          <a:solidFill>
            <a:schemeClr val="tx1"/>
          </a:solidFill>
          <a:latin typeface="+mn-lt"/>
        </a:defRPr>
      </a:lvl6pPr>
      <a:lvl7pPr marL="2971800" indent="-228600" algn="l" rtl="0" fontAlgn="base">
        <a:spcBef>
          <a:spcPct val="20000"/>
        </a:spcBef>
        <a:spcAft>
          <a:spcPct val="0"/>
        </a:spcAft>
        <a:buClr>
          <a:srgbClr val="CC6600"/>
        </a:buClr>
        <a:buChar char="»"/>
        <a:defRPr sz="2000">
          <a:solidFill>
            <a:schemeClr val="tx1"/>
          </a:solidFill>
          <a:latin typeface="+mn-lt"/>
        </a:defRPr>
      </a:lvl7pPr>
      <a:lvl8pPr marL="3429000" indent="-228600" algn="l" rtl="0" fontAlgn="base">
        <a:spcBef>
          <a:spcPct val="20000"/>
        </a:spcBef>
        <a:spcAft>
          <a:spcPct val="0"/>
        </a:spcAft>
        <a:buClr>
          <a:srgbClr val="CC6600"/>
        </a:buClr>
        <a:buChar char="»"/>
        <a:defRPr sz="2000">
          <a:solidFill>
            <a:schemeClr val="tx1"/>
          </a:solidFill>
          <a:latin typeface="+mn-lt"/>
        </a:defRPr>
      </a:lvl8pPr>
      <a:lvl9pPr marL="3886200" indent="-228600" algn="l" rtl="0" fontAlgn="base">
        <a:spcBef>
          <a:spcPct val="20000"/>
        </a:spcBef>
        <a:spcAft>
          <a:spcPct val="0"/>
        </a:spcAft>
        <a:buClr>
          <a:srgbClr val="CC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D31557C-D6DF-46FE-A715-F9A65F4BB543}"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cs typeface="Arial" charset="0"/>
              </a:defRPr>
            </a:lvl1pPr>
          </a:lstStyle>
          <a:p>
            <a:pPr>
              <a:defRPr/>
            </a:pPr>
            <a:fld id="{D95F5CCB-4AA4-420D-B33F-4BF2B447614B}" type="slidenum">
              <a:rPr lang="en-CA" altLang="en-US"/>
              <a:pPr>
                <a:defRPr/>
              </a:pPr>
              <a:t>‹#›</a:t>
            </a:fld>
            <a:endParaRPr lang="en-CA" altLang="en-US"/>
          </a:p>
        </p:txBody>
      </p:sp>
    </p:spTree>
    <p:extLst>
      <p:ext uri="{BB962C8B-B14F-4D97-AF65-F5344CB8AC3E}">
        <p14:creationId xmlns:p14="http://schemas.microsoft.com/office/powerpoint/2010/main" xmlns="" val="270708798"/>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D31557C-D6DF-46FE-A715-F9A65F4BB543}"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cs typeface="Arial" charset="0"/>
              </a:defRPr>
            </a:lvl1pPr>
          </a:lstStyle>
          <a:p>
            <a:pPr>
              <a:defRPr/>
            </a:pPr>
            <a:fld id="{D95F5CCB-4AA4-420D-B33F-4BF2B447614B}" type="slidenum">
              <a:rPr lang="en-CA" altLang="en-US"/>
              <a:pPr>
                <a:defRPr/>
              </a:pPr>
              <a:t>‹#›</a:t>
            </a:fld>
            <a:endParaRPr lang="en-CA" altLang="en-US"/>
          </a:p>
        </p:txBody>
      </p:sp>
    </p:spTree>
    <p:extLst>
      <p:ext uri="{BB962C8B-B14F-4D97-AF65-F5344CB8AC3E}">
        <p14:creationId xmlns:p14="http://schemas.microsoft.com/office/powerpoint/2010/main" xmlns="" val="1954787013"/>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Tree>
    <p:extLst>
      <p:ext uri="{BB962C8B-B14F-4D97-AF65-F5344CB8AC3E}">
        <p14:creationId xmlns:p14="http://schemas.microsoft.com/office/powerpoint/2010/main" xmlns="" val="582758763"/>
      </p:ext>
    </p:extLst>
  </p:cSld>
  <p:clrMap bg1="lt1" tx1="dk1" bg2="lt2" tx2="dk2" accent1="accent1" accent2="accent2" accent3="accent3" accent4="accent4" accent5="accent5" accent6="accent6" hlink="hlink" folHlink="folHlink"/>
  <p:sldLayoutIdLst>
    <p:sldLayoutId id="2147484133" r:id="rId1"/>
  </p:sldLayoutIdLst>
  <p:txStyles>
    <p:titleStyle>
      <a:lvl1pPr algn="ctr" rtl="0" eaLnBrk="0" fontAlgn="base" hangingPunct="0">
        <a:spcBef>
          <a:spcPct val="0"/>
        </a:spcBef>
        <a:spcAft>
          <a:spcPct val="0"/>
        </a:spcAft>
        <a:defRPr sz="4400" kern="1200">
          <a:solidFill>
            <a:srgbClr val="7F7F7F"/>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2pPr>
      <a:lvl3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3pPr>
      <a:lvl4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4pPr>
      <a:lvl5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5pPr>
      <a:lvl6pPr marL="457200" algn="ctr" rtl="0" fontAlgn="base">
        <a:spcBef>
          <a:spcPct val="0"/>
        </a:spcBef>
        <a:spcAft>
          <a:spcPct val="0"/>
        </a:spcAft>
        <a:defRPr sz="4400">
          <a:solidFill>
            <a:srgbClr val="7F7F7F"/>
          </a:solidFill>
          <a:latin typeface="Times New Roman" pitchFamily="18" charset="0"/>
          <a:cs typeface="Times New Roman" pitchFamily="18" charset="0"/>
        </a:defRPr>
      </a:lvl6pPr>
      <a:lvl7pPr marL="914400" algn="ctr" rtl="0" fontAlgn="base">
        <a:spcBef>
          <a:spcPct val="0"/>
        </a:spcBef>
        <a:spcAft>
          <a:spcPct val="0"/>
        </a:spcAft>
        <a:defRPr sz="4400">
          <a:solidFill>
            <a:srgbClr val="7F7F7F"/>
          </a:solidFill>
          <a:latin typeface="Times New Roman" pitchFamily="18" charset="0"/>
          <a:cs typeface="Times New Roman" pitchFamily="18" charset="0"/>
        </a:defRPr>
      </a:lvl7pPr>
      <a:lvl8pPr marL="1371600" algn="ctr" rtl="0" fontAlgn="base">
        <a:spcBef>
          <a:spcPct val="0"/>
        </a:spcBef>
        <a:spcAft>
          <a:spcPct val="0"/>
        </a:spcAft>
        <a:defRPr sz="4400">
          <a:solidFill>
            <a:srgbClr val="7F7F7F"/>
          </a:solidFill>
          <a:latin typeface="Times New Roman" pitchFamily="18" charset="0"/>
          <a:cs typeface="Times New Roman" pitchFamily="18" charset="0"/>
        </a:defRPr>
      </a:lvl8pPr>
      <a:lvl9pPr marL="1828800" algn="ctr" rtl="0" fontAlgn="base">
        <a:spcBef>
          <a:spcPct val="0"/>
        </a:spcBef>
        <a:spcAft>
          <a:spcPct val="0"/>
        </a:spcAft>
        <a:defRPr sz="4400">
          <a:solidFill>
            <a:srgbClr val="7F7F7F"/>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73AE"/>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73AE"/>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73AE"/>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73AE"/>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73A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p:cNvPicPr>
            <a:picLocks noChangeAspect="1"/>
          </p:cNvPicPr>
          <p:nvPr userDrawn="1"/>
        </p:nvPicPr>
        <p:blipFill>
          <a:blip r:embed="rId12" cstate="print"/>
          <a:srcRect/>
          <a:stretch>
            <a:fillRect/>
          </a:stretch>
        </p:blipFill>
        <p:spPr bwMode="auto">
          <a:xfrm>
            <a:off x="0" y="4763"/>
            <a:ext cx="9144000" cy="6848475"/>
          </a:xfrm>
          <a:prstGeom prst="rect">
            <a:avLst/>
          </a:prstGeom>
          <a:noFill/>
          <a:ln w="9525">
            <a:noFill/>
            <a:miter lim="800000"/>
            <a:headEnd/>
            <a:tailEnd/>
          </a:ln>
        </p:spPr>
      </p:pic>
      <p:sp>
        <p:nvSpPr>
          <p:cNvPr id="3075" name="Text Placeholder 2"/>
          <p:cNvSpPr>
            <a:spLocks noGrp="1"/>
          </p:cNvSpPr>
          <p:nvPr>
            <p:ph type="body" idx="1"/>
          </p:nvPr>
        </p:nvSpPr>
        <p:spPr bwMode="auto">
          <a:xfrm>
            <a:off x="152400" y="990600"/>
            <a:ext cx="88392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7"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extLst>
      <p:ext uri="{BB962C8B-B14F-4D97-AF65-F5344CB8AC3E}">
        <p14:creationId xmlns:p14="http://schemas.microsoft.com/office/powerpoint/2010/main" xmlns="" val="39377293"/>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41" r:id="rId4"/>
    <p:sldLayoutId id="2147484142" r:id="rId5"/>
    <p:sldLayoutId id="2147484143" r:id="rId6"/>
    <p:sldLayoutId id="2147484144" r:id="rId7"/>
    <p:sldLayoutId id="2147484145" r:id="rId8"/>
    <p:sldLayoutId id="2147484146" r:id="rId9"/>
    <p:sldLayoutId id="2147484147" r:id="rId10"/>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p:cNvPicPr>
            <a:picLocks noChangeAspect="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itle Placeholder 1"/>
          <p:cNvSpPr>
            <a:spLocks noGrp="1"/>
          </p:cNvSpPr>
          <p:nvPr>
            <p:ph type="title"/>
          </p:nvPr>
        </p:nvSpPr>
        <p:spPr bwMode="auto">
          <a:xfrm>
            <a:off x="152400" y="4763"/>
            <a:ext cx="8839200" cy="68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3076"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3077" name="TextBox 8"/>
          <p:cNvSpPr txBox="1">
            <a:spLocks noChangeArrowheads="1"/>
          </p:cNvSpPr>
          <p:nvPr userDrawn="1"/>
        </p:nvSpPr>
        <p:spPr bwMode="auto">
          <a:xfrm>
            <a:off x="0" y="6381750"/>
            <a:ext cx="9144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sz="1000" smtClean="0">
                <a:solidFill>
                  <a:srgbClr val="7F7F7F"/>
                </a:solidFill>
                <a:latin typeface="Arial" pitchFamily="34" charset="0"/>
              </a:rPr>
              <a:t>©  The International Association of Contact Lens Educators</a:t>
            </a:r>
          </a:p>
          <a:p>
            <a:pPr algn="ctr">
              <a:defRPr/>
            </a:pPr>
            <a:r>
              <a:rPr lang="en-US" sz="1000" smtClean="0">
                <a:solidFill>
                  <a:srgbClr val="0073AE"/>
                </a:solidFill>
                <a:latin typeface="Arial" pitchFamily="34" charset="0"/>
              </a:rPr>
              <a:t>www.iacle.org</a:t>
            </a:r>
            <a:endParaRPr lang="en-CA" sz="1000" smtClean="0">
              <a:latin typeface="Arial" pitchFamily="34" charset="0"/>
            </a:endParaRP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pitchFamily="34" charset="0"/>
          <a:cs typeface="Arial" pitchFamily="34" charset="0"/>
        </a:defRPr>
      </a:lvl2pPr>
      <a:lvl3pPr algn="l" rtl="0" eaLnBrk="0" fontAlgn="base" hangingPunct="0">
        <a:spcBef>
          <a:spcPct val="0"/>
        </a:spcBef>
        <a:spcAft>
          <a:spcPct val="0"/>
        </a:spcAft>
        <a:defRPr sz="2800">
          <a:solidFill>
            <a:schemeClr val="bg1"/>
          </a:solidFill>
          <a:latin typeface="Arial" pitchFamily="34" charset="0"/>
          <a:cs typeface="Arial" pitchFamily="34" charset="0"/>
        </a:defRPr>
      </a:lvl3pPr>
      <a:lvl4pPr algn="l" rtl="0" eaLnBrk="0" fontAlgn="base" hangingPunct="0">
        <a:spcBef>
          <a:spcPct val="0"/>
        </a:spcBef>
        <a:spcAft>
          <a:spcPct val="0"/>
        </a:spcAft>
        <a:defRPr sz="2800">
          <a:solidFill>
            <a:schemeClr val="bg1"/>
          </a:solidFill>
          <a:latin typeface="Arial" pitchFamily="34" charset="0"/>
          <a:cs typeface="Arial" pitchFamily="34" charset="0"/>
        </a:defRPr>
      </a:lvl4pPr>
      <a:lvl5pPr algn="l" rtl="0" eaLnBrk="0" fontAlgn="base" hangingPunct="0">
        <a:spcBef>
          <a:spcPct val="0"/>
        </a:spcBef>
        <a:spcAft>
          <a:spcPct val="0"/>
        </a:spcAft>
        <a:defRPr sz="2800">
          <a:solidFill>
            <a:schemeClr val="bg1"/>
          </a:solidFill>
          <a:latin typeface="Arial" pitchFamily="34" charset="0"/>
          <a:cs typeface="Arial" pitchFamily="34" charset="0"/>
        </a:defRPr>
      </a:lvl5pPr>
      <a:lvl6pPr marL="457200" algn="l" rtl="0" fontAlgn="base">
        <a:spcBef>
          <a:spcPct val="0"/>
        </a:spcBef>
        <a:spcAft>
          <a:spcPct val="0"/>
        </a:spcAft>
        <a:defRPr sz="2800">
          <a:solidFill>
            <a:schemeClr val="bg1"/>
          </a:solidFill>
          <a:latin typeface="Arial" pitchFamily="34" charset="0"/>
          <a:cs typeface="Arial" pitchFamily="34" charset="0"/>
        </a:defRPr>
      </a:lvl6pPr>
      <a:lvl7pPr marL="914400" algn="l" rtl="0" fontAlgn="base">
        <a:spcBef>
          <a:spcPct val="0"/>
        </a:spcBef>
        <a:spcAft>
          <a:spcPct val="0"/>
        </a:spcAft>
        <a:defRPr sz="2800">
          <a:solidFill>
            <a:schemeClr val="bg1"/>
          </a:solidFill>
          <a:latin typeface="Arial" pitchFamily="34" charset="0"/>
          <a:cs typeface="Arial" pitchFamily="34" charset="0"/>
        </a:defRPr>
      </a:lvl7pPr>
      <a:lvl8pPr marL="1371600" algn="l" rtl="0" fontAlgn="base">
        <a:spcBef>
          <a:spcPct val="0"/>
        </a:spcBef>
        <a:spcAft>
          <a:spcPct val="0"/>
        </a:spcAft>
        <a:defRPr sz="2800">
          <a:solidFill>
            <a:schemeClr val="bg1"/>
          </a:solidFill>
          <a:latin typeface="Arial" pitchFamily="34" charset="0"/>
          <a:cs typeface="Arial" pitchFamily="34" charset="0"/>
        </a:defRPr>
      </a:lvl8pPr>
      <a:lvl9pPr marL="1828800" algn="l" rtl="0" fontAlgn="base">
        <a:spcBef>
          <a:spcPct val="0"/>
        </a:spcBef>
        <a:spcAft>
          <a:spcPct val="0"/>
        </a:spcAft>
        <a:defRPr sz="28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6C53E6B-51CF-42F0-A1AD-003CC5FA19A6}"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ABE21F-D1A6-4D29-97F9-D1F1F46B2A23}"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2710450446"/>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6C53E6B-51CF-42F0-A1AD-003CC5FA19A6}"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ABE21F-D1A6-4D29-97F9-D1F1F46B2A23}"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9472293"/>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6C53E6B-51CF-42F0-A1AD-003CC5FA19A6}"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ABE21F-D1A6-4D29-97F9-D1F1F46B2A23}"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4156495742"/>
      </p:ext>
    </p:extLst>
  </p:cSld>
  <p:clrMap bg1="lt1" tx1="dk1" bg2="lt2" tx2="dk2" accent1="accent1" accent2="accent2" accent3="accent3" accent4="accent4" accent5="accent5" accent6="accent6" hlink="hlink" folHlink="folHlink"/>
  <p:sldLayoutIdLst>
    <p:sldLayoutId id="2147484159" r:id="rId1"/>
    <p:sldLayoutId id="2147484161" r:id="rId2"/>
    <p:sldLayoutId id="2147484162" r:id="rId3"/>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6C53E6B-51CF-42F0-A1AD-003CC5FA19A6}"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ABE21F-D1A6-4D29-97F9-D1F1F46B2A23}"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1043793976"/>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DD7AB34-A4D4-45CF-8167-E7AEC53F8F3E}"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FB6BC84-9D52-4857-8340-F03CF234555C}"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117049683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Lst>
  <p:timing>
    <p:tnLst>
      <p:par>
        <p:cTn id="1" dur="indefinite" restart="never" nodeType="tmRoot"/>
      </p:par>
    </p:tnLst>
  </p:timing>
  <p:txStyles>
    <p:titleStyle>
      <a:lvl1pPr algn="l" rtl="0" fontAlgn="base">
        <a:spcBef>
          <a:spcPct val="0"/>
        </a:spcBef>
        <a:spcAft>
          <a:spcPct val="0"/>
        </a:spcAft>
        <a:defRPr sz="2800" kern="1200">
          <a:solidFill>
            <a:schemeClr val="bg1"/>
          </a:solidFill>
          <a:latin typeface="Arial" pitchFamily="34" charset="0"/>
          <a:ea typeface="+mj-ea"/>
          <a:cs typeface="Arial" pitchFamily="34" charset="0"/>
        </a:defRPr>
      </a:lvl1pPr>
      <a:lvl2pPr algn="l" rtl="0" fontAlgn="base">
        <a:spcBef>
          <a:spcPct val="0"/>
        </a:spcBef>
        <a:spcAft>
          <a:spcPct val="0"/>
        </a:spcAft>
        <a:defRPr sz="2800">
          <a:solidFill>
            <a:schemeClr val="bg1"/>
          </a:solidFill>
          <a:latin typeface="Arial" charset="0"/>
          <a:cs typeface="Arial" charset="0"/>
        </a:defRPr>
      </a:lvl2pPr>
      <a:lvl3pPr algn="l" rtl="0" fontAlgn="base">
        <a:spcBef>
          <a:spcPct val="0"/>
        </a:spcBef>
        <a:spcAft>
          <a:spcPct val="0"/>
        </a:spcAft>
        <a:defRPr sz="2800">
          <a:solidFill>
            <a:schemeClr val="bg1"/>
          </a:solidFill>
          <a:latin typeface="Arial" charset="0"/>
          <a:cs typeface="Arial" charset="0"/>
        </a:defRPr>
      </a:lvl3pPr>
      <a:lvl4pPr algn="l" rtl="0" fontAlgn="base">
        <a:spcBef>
          <a:spcPct val="0"/>
        </a:spcBef>
        <a:spcAft>
          <a:spcPct val="0"/>
        </a:spcAft>
        <a:defRPr sz="2800">
          <a:solidFill>
            <a:schemeClr val="bg1"/>
          </a:solidFill>
          <a:latin typeface="Arial" charset="0"/>
          <a:cs typeface="Arial" charset="0"/>
        </a:defRPr>
      </a:lvl4pPr>
      <a:lvl5pPr algn="l" rtl="0" fontAlgn="base">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DD7AB34-A4D4-45CF-8167-E7AEC53F8F3E}"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FB6BC84-9D52-4857-8340-F03CF234555C}"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1094346812"/>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Lst>
  <p:timing>
    <p:tnLst>
      <p:par>
        <p:cTn id="1" dur="indefinite" restart="never" nodeType="tmRoot"/>
      </p:par>
    </p:tnLst>
  </p:timing>
  <p:txStyles>
    <p:titleStyle>
      <a:lvl1pPr algn="l" rtl="0" fontAlgn="base">
        <a:spcBef>
          <a:spcPct val="0"/>
        </a:spcBef>
        <a:spcAft>
          <a:spcPct val="0"/>
        </a:spcAft>
        <a:defRPr sz="2800" kern="1200">
          <a:solidFill>
            <a:schemeClr val="bg1"/>
          </a:solidFill>
          <a:latin typeface="Arial" pitchFamily="34" charset="0"/>
          <a:ea typeface="+mj-ea"/>
          <a:cs typeface="Arial" pitchFamily="34" charset="0"/>
        </a:defRPr>
      </a:lvl1pPr>
      <a:lvl2pPr algn="l" rtl="0" fontAlgn="base">
        <a:spcBef>
          <a:spcPct val="0"/>
        </a:spcBef>
        <a:spcAft>
          <a:spcPct val="0"/>
        </a:spcAft>
        <a:defRPr sz="2800">
          <a:solidFill>
            <a:schemeClr val="bg1"/>
          </a:solidFill>
          <a:latin typeface="Arial" charset="0"/>
          <a:cs typeface="Arial" charset="0"/>
        </a:defRPr>
      </a:lvl2pPr>
      <a:lvl3pPr algn="l" rtl="0" fontAlgn="base">
        <a:spcBef>
          <a:spcPct val="0"/>
        </a:spcBef>
        <a:spcAft>
          <a:spcPct val="0"/>
        </a:spcAft>
        <a:defRPr sz="2800">
          <a:solidFill>
            <a:schemeClr val="bg1"/>
          </a:solidFill>
          <a:latin typeface="Arial" charset="0"/>
          <a:cs typeface="Arial" charset="0"/>
        </a:defRPr>
      </a:lvl3pPr>
      <a:lvl4pPr algn="l" rtl="0" fontAlgn="base">
        <a:spcBef>
          <a:spcPct val="0"/>
        </a:spcBef>
        <a:spcAft>
          <a:spcPct val="0"/>
        </a:spcAft>
        <a:defRPr sz="2800">
          <a:solidFill>
            <a:schemeClr val="bg1"/>
          </a:solidFill>
          <a:latin typeface="Arial" charset="0"/>
          <a:cs typeface="Arial" charset="0"/>
        </a:defRPr>
      </a:lvl4pPr>
      <a:lvl5pPr algn="l" rtl="0" fontAlgn="base">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DD7AB34-A4D4-45CF-8167-E7AEC53F8F3E}"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FB6BC84-9D52-4857-8340-F03CF234555C}"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1062139818"/>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Lst>
  <p:timing>
    <p:tnLst>
      <p:par>
        <p:cTn id="1" dur="indefinite" restart="never" nodeType="tmRoot"/>
      </p:par>
    </p:tnLst>
  </p:timing>
  <p:txStyles>
    <p:titleStyle>
      <a:lvl1pPr algn="l" rtl="0" fontAlgn="base">
        <a:spcBef>
          <a:spcPct val="0"/>
        </a:spcBef>
        <a:spcAft>
          <a:spcPct val="0"/>
        </a:spcAft>
        <a:defRPr sz="2800" kern="1200">
          <a:solidFill>
            <a:schemeClr val="bg1"/>
          </a:solidFill>
          <a:latin typeface="Arial" pitchFamily="34" charset="0"/>
          <a:ea typeface="+mj-ea"/>
          <a:cs typeface="Arial" pitchFamily="34" charset="0"/>
        </a:defRPr>
      </a:lvl1pPr>
      <a:lvl2pPr algn="l" rtl="0" fontAlgn="base">
        <a:spcBef>
          <a:spcPct val="0"/>
        </a:spcBef>
        <a:spcAft>
          <a:spcPct val="0"/>
        </a:spcAft>
        <a:defRPr sz="2800">
          <a:solidFill>
            <a:schemeClr val="bg1"/>
          </a:solidFill>
          <a:latin typeface="Arial" charset="0"/>
          <a:cs typeface="Arial" charset="0"/>
        </a:defRPr>
      </a:lvl2pPr>
      <a:lvl3pPr algn="l" rtl="0" fontAlgn="base">
        <a:spcBef>
          <a:spcPct val="0"/>
        </a:spcBef>
        <a:spcAft>
          <a:spcPct val="0"/>
        </a:spcAft>
        <a:defRPr sz="2800">
          <a:solidFill>
            <a:schemeClr val="bg1"/>
          </a:solidFill>
          <a:latin typeface="Arial" charset="0"/>
          <a:cs typeface="Arial" charset="0"/>
        </a:defRPr>
      </a:lvl3pPr>
      <a:lvl4pPr algn="l" rtl="0" fontAlgn="base">
        <a:spcBef>
          <a:spcPct val="0"/>
        </a:spcBef>
        <a:spcAft>
          <a:spcPct val="0"/>
        </a:spcAft>
        <a:defRPr sz="2800">
          <a:solidFill>
            <a:schemeClr val="bg1"/>
          </a:solidFill>
          <a:latin typeface="Arial" charset="0"/>
          <a:cs typeface="Arial" charset="0"/>
        </a:defRPr>
      </a:lvl4pPr>
      <a:lvl5pPr algn="l" rtl="0" fontAlgn="base">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DD7AB34-A4D4-45CF-8167-E7AEC53F8F3E}"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FB6BC84-9D52-4857-8340-F03CF234555C}"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2578969486"/>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Lst>
  <p:timing>
    <p:tnLst>
      <p:par>
        <p:cTn id="1" dur="indefinite" restart="never" nodeType="tmRoot"/>
      </p:par>
    </p:tnLst>
  </p:timing>
  <p:txStyles>
    <p:titleStyle>
      <a:lvl1pPr algn="l" rtl="0" fontAlgn="base">
        <a:spcBef>
          <a:spcPct val="0"/>
        </a:spcBef>
        <a:spcAft>
          <a:spcPct val="0"/>
        </a:spcAft>
        <a:defRPr sz="2800" kern="1200">
          <a:solidFill>
            <a:schemeClr val="bg1"/>
          </a:solidFill>
          <a:latin typeface="Arial" pitchFamily="34" charset="0"/>
          <a:ea typeface="+mj-ea"/>
          <a:cs typeface="Arial" pitchFamily="34" charset="0"/>
        </a:defRPr>
      </a:lvl1pPr>
      <a:lvl2pPr algn="l" rtl="0" fontAlgn="base">
        <a:spcBef>
          <a:spcPct val="0"/>
        </a:spcBef>
        <a:spcAft>
          <a:spcPct val="0"/>
        </a:spcAft>
        <a:defRPr sz="2800">
          <a:solidFill>
            <a:schemeClr val="bg1"/>
          </a:solidFill>
          <a:latin typeface="Arial" charset="0"/>
          <a:cs typeface="Arial" charset="0"/>
        </a:defRPr>
      </a:lvl2pPr>
      <a:lvl3pPr algn="l" rtl="0" fontAlgn="base">
        <a:spcBef>
          <a:spcPct val="0"/>
        </a:spcBef>
        <a:spcAft>
          <a:spcPct val="0"/>
        </a:spcAft>
        <a:defRPr sz="2800">
          <a:solidFill>
            <a:schemeClr val="bg1"/>
          </a:solidFill>
          <a:latin typeface="Arial" charset="0"/>
          <a:cs typeface="Arial" charset="0"/>
        </a:defRPr>
      </a:lvl3pPr>
      <a:lvl4pPr algn="l" rtl="0" fontAlgn="base">
        <a:spcBef>
          <a:spcPct val="0"/>
        </a:spcBef>
        <a:spcAft>
          <a:spcPct val="0"/>
        </a:spcAft>
        <a:defRPr sz="2800">
          <a:solidFill>
            <a:schemeClr val="bg1"/>
          </a:solidFill>
          <a:latin typeface="Arial" charset="0"/>
          <a:cs typeface="Arial" charset="0"/>
        </a:defRPr>
      </a:lvl4pPr>
      <a:lvl5pPr algn="l" rtl="0" fontAlgn="base">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DD7AB34-A4D4-45CF-8167-E7AEC53F8F3E}" type="datetimeFigureOut">
              <a:rPr lang="en-CA">
                <a:solidFill>
                  <a:prstClr val="black">
                    <a:tint val="75000"/>
                  </a:prstClr>
                </a:solidFill>
              </a:rPr>
              <a:pPr>
                <a:defRPr/>
              </a:pPr>
              <a:t>29/08/2017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FB6BC84-9D52-4857-8340-F03CF234555C}"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xmlns="" val="3262529549"/>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Lst>
  <p:timing>
    <p:tnLst>
      <p:par>
        <p:cTn id="1" dur="indefinite" restart="never" nodeType="tmRoot"/>
      </p:par>
    </p:tnLst>
  </p:timing>
  <p:txStyles>
    <p:titleStyle>
      <a:lvl1pPr algn="l" rtl="0" fontAlgn="base">
        <a:spcBef>
          <a:spcPct val="0"/>
        </a:spcBef>
        <a:spcAft>
          <a:spcPct val="0"/>
        </a:spcAft>
        <a:defRPr sz="2800" kern="1200">
          <a:solidFill>
            <a:schemeClr val="bg1"/>
          </a:solidFill>
          <a:latin typeface="Arial" pitchFamily="34" charset="0"/>
          <a:ea typeface="+mj-ea"/>
          <a:cs typeface="Arial" pitchFamily="34" charset="0"/>
        </a:defRPr>
      </a:lvl1pPr>
      <a:lvl2pPr algn="l" rtl="0" fontAlgn="base">
        <a:spcBef>
          <a:spcPct val="0"/>
        </a:spcBef>
        <a:spcAft>
          <a:spcPct val="0"/>
        </a:spcAft>
        <a:defRPr sz="2800">
          <a:solidFill>
            <a:schemeClr val="bg1"/>
          </a:solidFill>
          <a:latin typeface="Arial" charset="0"/>
          <a:cs typeface="Arial" charset="0"/>
        </a:defRPr>
      </a:lvl2pPr>
      <a:lvl3pPr algn="l" rtl="0" fontAlgn="base">
        <a:spcBef>
          <a:spcPct val="0"/>
        </a:spcBef>
        <a:spcAft>
          <a:spcPct val="0"/>
        </a:spcAft>
        <a:defRPr sz="2800">
          <a:solidFill>
            <a:schemeClr val="bg1"/>
          </a:solidFill>
          <a:latin typeface="Arial" charset="0"/>
          <a:cs typeface="Arial" charset="0"/>
        </a:defRPr>
      </a:lvl3pPr>
      <a:lvl4pPr algn="l" rtl="0" fontAlgn="base">
        <a:spcBef>
          <a:spcPct val="0"/>
        </a:spcBef>
        <a:spcAft>
          <a:spcPct val="0"/>
        </a:spcAft>
        <a:defRPr sz="2800">
          <a:solidFill>
            <a:schemeClr val="bg1"/>
          </a:solidFill>
          <a:latin typeface="Arial" charset="0"/>
          <a:cs typeface="Arial" charset="0"/>
        </a:defRPr>
      </a:lvl4pPr>
      <a:lvl5pPr algn="l" rtl="0" fontAlgn="base">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C95FD0C-7E30-4F7C-8569-D68AB4D15CB5}" type="datetimeFigureOut">
              <a:rPr lang="en-CA"/>
              <a:pPr>
                <a:defRPr/>
              </a:pPr>
              <a:t>29/08/2017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C793379-9981-4833-9DF2-788AF941FECB}"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956" r:id="rId1"/>
  </p:sldLayoutIdLst>
  <p:timing>
    <p:tnLst>
      <p:par>
        <p:cTn id="1" dur="indefinite" restart="never" nodeType="tmRoot"/>
      </p:par>
    </p:tnLst>
  </p:timing>
  <p:txStyles>
    <p:titleStyle>
      <a:lvl1pPr algn="ctr" rtl="0" eaLnBrk="0" fontAlgn="base" hangingPunct="0">
        <a:spcBef>
          <a:spcPct val="0"/>
        </a:spcBef>
        <a:spcAft>
          <a:spcPct val="0"/>
        </a:spcAft>
        <a:defRPr sz="20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2000">
          <a:solidFill>
            <a:schemeClr val="bg1"/>
          </a:solidFill>
          <a:latin typeface="Arial" pitchFamily="34" charset="0"/>
          <a:cs typeface="Arial" pitchFamily="34" charset="0"/>
        </a:defRPr>
      </a:lvl2pPr>
      <a:lvl3pPr algn="ctr" rtl="0" eaLnBrk="0" fontAlgn="base" hangingPunct="0">
        <a:spcBef>
          <a:spcPct val="0"/>
        </a:spcBef>
        <a:spcAft>
          <a:spcPct val="0"/>
        </a:spcAft>
        <a:defRPr sz="2000">
          <a:solidFill>
            <a:schemeClr val="bg1"/>
          </a:solidFill>
          <a:latin typeface="Arial" pitchFamily="34" charset="0"/>
          <a:cs typeface="Arial" pitchFamily="34" charset="0"/>
        </a:defRPr>
      </a:lvl3pPr>
      <a:lvl4pPr algn="ctr" rtl="0" eaLnBrk="0" fontAlgn="base" hangingPunct="0">
        <a:spcBef>
          <a:spcPct val="0"/>
        </a:spcBef>
        <a:spcAft>
          <a:spcPct val="0"/>
        </a:spcAft>
        <a:defRPr sz="2000">
          <a:solidFill>
            <a:schemeClr val="bg1"/>
          </a:solidFill>
          <a:latin typeface="Arial" pitchFamily="34" charset="0"/>
          <a:cs typeface="Arial" pitchFamily="34" charset="0"/>
        </a:defRPr>
      </a:lvl4pPr>
      <a:lvl5pPr algn="ctr" rtl="0" eaLnBrk="0" fontAlgn="base" hangingPunct="0">
        <a:spcBef>
          <a:spcPct val="0"/>
        </a:spcBef>
        <a:spcAft>
          <a:spcPct val="0"/>
        </a:spcAft>
        <a:defRPr sz="2000">
          <a:solidFill>
            <a:schemeClr val="bg1"/>
          </a:solidFill>
          <a:latin typeface="Arial" pitchFamily="34" charset="0"/>
          <a:cs typeface="Arial" pitchFamily="34" charset="0"/>
        </a:defRPr>
      </a:lvl5pPr>
      <a:lvl6pPr marL="457200" algn="ctr" rtl="0" fontAlgn="base">
        <a:spcBef>
          <a:spcPct val="0"/>
        </a:spcBef>
        <a:spcAft>
          <a:spcPct val="0"/>
        </a:spcAft>
        <a:defRPr sz="2000">
          <a:solidFill>
            <a:schemeClr val="bg1"/>
          </a:solidFill>
          <a:latin typeface="Arial" pitchFamily="34" charset="0"/>
          <a:cs typeface="Arial" pitchFamily="34" charset="0"/>
        </a:defRPr>
      </a:lvl6pPr>
      <a:lvl7pPr marL="914400" algn="ctr" rtl="0" fontAlgn="base">
        <a:spcBef>
          <a:spcPct val="0"/>
        </a:spcBef>
        <a:spcAft>
          <a:spcPct val="0"/>
        </a:spcAft>
        <a:defRPr sz="2000">
          <a:solidFill>
            <a:schemeClr val="bg1"/>
          </a:solidFill>
          <a:latin typeface="Arial" pitchFamily="34" charset="0"/>
          <a:cs typeface="Arial" pitchFamily="34" charset="0"/>
        </a:defRPr>
      </a:lvl7pPr>
      <a:lvl8pPr marL="1371600" algn="ctr" rtl="0" fontAlgn="base">
        <a:spcBef>
          <a:spcPct val="0"/>
        </a:spcBef>
        <a:spcAft>
          <a:spcPct val="0"/>
        </a:spcAft>
        <a:defRPr sz="2000">
          <a:solidFill>
            <a:schemeClr val="bg1"/>
          </a:solidFill>
          <a:latin typeface="Arial" pitchFamily="34" charset="0"/>
          <a:cs typeface="Arial" pitchFamily="34" charset="0"/>
        </a:defRPr>
      </a:lvl8pPr>
      <a:lvl9pPr marL="1828800" algn="ctr" rtl="0" fontAlgn="base">
        <a:spcBef>
          <a:spcPct val="0"/>
        </a:spcBef>
        <a:spcAft>
          <a:spcPct val="0"/>
        </a:spcAft>
        <a:defRPr sz="20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Tree>
  </p:cSld>
  <p:clrMap bg1="lt1" tx1="dk1" bg2="lt2" tx2="dk2" accent1="accent1" accent2="accent2" accent3="accent3" accent4="accent4" accent5="accent5" accent6="accent6" hlink="hlink" folHlink="folHlink"/>
  <p:sldLayoutIdLst>
    <p:sldLayoutId id="2147483943" r:id="rId1"/>
  </p:sldLayoutIdLst>
  <p:txStyles>
    <p:titleStyle>
      <a:lvl1pPr algn="ctr" rtl="0" eaLnBrk="0" fontAlgn="base" hangingPunct="0">
        <a:spcBef>
          <a:spcPct val="0"/>
        </a:spcBef>
        <a:spcAft>
          <a:spcPct val="0"/>
        </a:spcAft>
        <a:defRPr sz="4400" kern="1200">
          <a:solidFill>
            <a:srgbClr val="7F7F7F"/>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2pPr>
      <a:lvl3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3pPr>
      <a:lvl4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4pPr>
      <a:lvl5pPr algn="ctr" rtl="0" eaLnBrk="0" fontAlgn="base" hangingPunct="0">
        <a:spcBef>
          <a:spcPct val="0"/>
        </a:spcBef>
        <a:spcAft>
          <a:spcPct val="0"/>
        </a:spcAft>
        <a:defRPr sz="4400">
          <a:solidFill>
            <a:srgbClr val="7F7F7F"/>
          </a:solidFill>
          <a:latin typeface="Times New Roman" pitchFamily="18" charset="0"/>
          <a:cs typeface="Times New Roman" pitchFamily="18" charset="0"/>
        </a:defRPr>
      </a:lvl5pPr>
      <a:lvl6pPr marL="457200" algn="ctr" rtl="0" fontAlgn="base">
        <a:spcBef>
          <a:spcPct val="0"/>
        </a:spcBef>
        <a:spcAft>
          <a:spcPct val="0"/>
        </a:spcAft>
        <a:defRPr sz="4400">
          <a:solidFill>
            <a:srgbClr val="7F7F7F"/>
          </a:solidFill>
          <a:latin typeface="Times New Roman" pitchFamily="18" charset="0"/>
          <a:cs typeface="Times New Roman" pitchFamily="18" charset="0"/>
        </a:defRPr>
      </a:lvl6pPr>
      <a:lvl7pPr marL="914400" algn="ctr" rtl="0" fontAlgn="base">
        <a:spcBef>
          <a:spcPct val="0"/>
        </a:spcBef>
        <a:spcAft>
          <a:spcPct val="0"/>
        </a:spcAft>
        <a:defRPr sz="4400">
          <a:solidFill>
            <a:srgbClr val="7F7F7F"/>
          </a:solidFill>
          <a:latin typeface="Times New Roman" pitchFamily="18" charset="0"/>
          <a:cs typeface="Times New Roman" pitchFamily="18" charset="0"/>
        </a:defRPr>
      </a:lvl7pPr>
      <a:lvl8pPr marL="1371600" algn="ctr" rtl="0" fontAlgn="base">
        <a:spcBef>
          <a:spcPct val="0"/>
        </a:spcBef>
        <a:spcAft>
          <a:spcPct val="0"/>
        </a:spcAft>
        <a:defRPr sz="4400">
          <a:solidFill>
            <a:srgbClr val="7F7F7F"/>
          </a:solidFill>
          <a:latin typeface="Times New Roman" pitchFamily="18" charset="0"/>
          <a:cs typeface="Times New Roman" pitchFamily="18" charset="0"/>
        </a:defRPr>
      </a:lvl8pPr>
      <a:lvl9pPr marL="1828800" algn="ctr" rtl="0" fontAlgn="base">
        <a:spcBef>
          <a:spcPct val="0"/>
        </a:spcBef>
        <a:spcAft>
          <a:spcPct val="0"/>
        </a:spcAft>
        <a:defRPr sz="4400">
          <a:solidFill>
            <a:srgbClr val="7F7F7F"/>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73AE"/>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73AE"/>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73AE"/>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73AE"/>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73A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4280DDDA-6DD1-4EFA-8B37-B3D43E0998D2}" type="datetime1">
              <a:rPr lang="en-CA"/>
              <a:pPr>
                <a:defRPr/>
              </a:pPr>
              <a:t>29/08/2017</a:t>
            </a:fld>
            <a:endParaRPr lang="en-CA"/>
          </a:p>
        </p:txBody>
      </p:sp>
      <p:sp>
        <p:nvSpPr>
          <p:cNvPr id="6"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4280DDDA-6DD1-4EFA-8B37-B3D43E0998D2}" type="datetime1">
              <a:rPr lang="en-CA"/>
              <a:pPr>
                <a:defRPr/>
              </a:pPr>
              <a:t>29/08/2017</a:t>
            </a:fld>
            <a:endParaRPr lang="en-CA"/>
          </a:p>
        </p:txBody>
      </p:sp>
      <p:sp>
        <p:nvSpPr>
          <p:cNvPr id="6"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61" r:id="rId1"/>
    <p:sldLayoutId id="2147483963" r:id="rId2"/>
    <p:sldLayoutId id="2147483964"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4280DDDA-6DD1-4EFA-8B37-B3D43E0998D2}" type="datetime1">
              <a:rPr lang="en-CA"/>
              <a:pPr>
                <a:defRPr/>
              </a:pPr>
              <a:t>29/08/2017</a:t>
            </a:fld>
            <a:endParaRPr lang="en-CA" dirty="0"/>
          </a:p>
        </p:txBody>
      </p:sp>
      <p:sp>
        <p:nvSpPr>
          <p:cNvPr id="6" name="Title 1"/>
          <p:cNvSpPr txBox="1">
            <a:spLocks/>
          </p:cNvSpPr>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itchFamily="18" charset="0"/>
                <a:ea typeface="+mj-ea"/>
                <a:cs typeface="Times New Roman" pitchFamily="18" charset="0"/>
              </a:defRPr>
            </a:lvl1pPr>
          </a:lstStyle>
          <a:p>
            <a:pPr fontAlgn="auto">
              <a:spcAft>
                <a:spcPts val="0"/>
              </a:spcAft>
              <a:defRPr/>
            </a:pPr>
            <a:r>
              <a:rPr lang="en-US" sz="1000" dirty="0" smtClean="0"/>
              <a:t>©  </a:t>
            </a:r>
            <a:r>
              <a:rPr lang="en-US" sz="1000" dirty="0" smtClean="0">
                <a:latin typeface="Arial" pitchFamily="34" charset="0"/>
                <a:cs typeface="Arial" pitchFamily="34" charset="0"/>
              </a:rPr>
              <a:t>The International Association of Contact Lens Educators</a:t>
            </a:r>
          </a:p>
          <a:p>
            <a:pPr fontAlgn="auto">
              <a:spcAft>
                <a:spcPts val="0"/>
              </a:spcAft>
              <a:defRPr/>
            </a:pPr>
            <a:r>
              <a:rPr lang="en-US" sz="1000" dirty="0" smtClean="0">
                <a:solidFill>
                  <a:srgbClr val="0073AE"/>
                </a:solidFill>
                <a:latin typeface="Arial" pitchFamily="34" charset="0"/>
                <a:cs typeface="Arial" pitchFamily="34" charset="0"/>
              </a:rPr>
              <a:t>www.iacle.org</a:t>
            </a:r>
            <a:endParaRPr lang="en-CA" sz="1000" dirty="0">
              <a:solidFill>
                <a:srgbClr val="0073AE"/>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65" r:id="rId1"/>
    <p:sldLayoutId id="2147483967" r:id="rId2"/>
    <p:sldLayoutId id="2147483968"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7"/>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Title Placeholder 1"/>
          <p:cNvSpPr>
            <a:spLocks noGrp="1"/>
          </p:cNvSpPr>
          <p:nvPr>
            <p:ph type="title"/>
          </p:nvPr>
        </p:nvSpPr>
        <p:spPr bwMode="auto">
          <a:xfrm>
            <a:off x="152400" y="4763"/>
            <a:ext cx="8839200" cy="681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CA" altLang="en-US" smtClean="0"/>
          </a:p>
        </p:txBody>
      </p:sp>
      <p:sp>
        <p:nvSpPr>
          <p:cNvPr id="9220" name="Text Placeholder 2"/>
          <p:cNvSpPr>
            <a:spLocks noGrp="1"/>
          </p:cNvSpPr>
          <p:nvPr>
            <p:ph type="body" idx="1"/>
          </p:nvPr>
        </p:nvSpPr>
        <p:spPr bwMode="auto">
          <a:xfrm>
            <a:off x="152400" y="990600"/>
            <a:ext cx="8839200" cy="513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3077" name="TextBox 8"/>
          <p:cNvSpPr txBox="1">
            <a:spLocks noChangeArrowheads="1"/>
          </p:cNvSpPr>
          <p:nvPr/>
        </p:nvSpPr>
        <p:spPr bwMode="auto">
          <a:xfrm>
            <a:off x="0" y="6381750"/>
            <a:ext cx="9144000" cy="40005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GB" altLang="en-US" sz="1000" dirty="0">
                <a:solidFill>
                  <a:srgbClr val="7F7F7F"/>
                </a:solidFill>
                <a:latin typeface="Arial" charset="0"/>
                <a:cs typeface="Arial" charset="0"/>
              </a:rPr>
              <a:t>©  The International Association of Contact Lens Educators</a:t>
            </a:r>
          </a:p>
          <a:p>
            <a:pPr algn="ctr">
              <a:defRPr/>
            </a:pPr>
            <a:r>
              <a:rPr lang="en-GB" altLang="en-US" sz="1000" dirty="0">
                <a:solidFill>
                  <a:srgbClr val="0073AE"/>
                </a:solidFill>
                <a:latin typeface="Arial" charset="0"/>
                <a:cs typeface="Arial" charset="0"/>
              </a:rPr>
              <a:t>www.iacle.org</a:t>
            </a:r>
            <a:endParaRPr lang="en-CA" altLang="en-US" sz="1000" dirty="0">
              <a:solidFill>
                <a:prstClr val="black"/>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kern="1200">
          <a:solidFill>
            <a:srgbClr val="5C6F7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tags" Target="../tags/tag2.xml"/><Relationship Id="rId7" Type="http://schemas.openxmlformats.org/officeDocument/2006/relationships/image" Target="../media/image4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8.xml"/><Relationship Id="rId5" Type="http://schemas.openxmlformats.org/officeDocument/2006/relationships/slideLayout" Target="../slideLayouts/slideLayout190.xml"/><Relationship Id="rId4" Type="http://schemas.openxmlformats.org/officeDocument/2006/relationships/tags" Target="../tags/tag3.xml"/><Relationship Id="rId9"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5.xml"/><Relationship Id="rId1" Type="http://schemas.openxmlformats.org/officeDocument/2006/relationships/tags" Target="../tags/tag4.xml"/><Relationship Id="rId5" Type="http://schemas.openxmlformats.org/officeDocument/2006/relationships/image" Target="../media/image47.jpe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00.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05.xml"/><Relationship Id="rId5" Type="http://schemas.openxmlformats.org/officeDocument/2006/relationships/image" Target="../media/image51.jpe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10.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58.jpeg"/><Relationship Id="rId4" Type="http://schemas.openxmlformats.org/officeDocument/2006/relationships/image" Target="../media/image57.jpe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6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wmf"/><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109.xml"/><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7.jpeg"/><Relationship Id="rId1" Type="http://schemas.openxmlformats.org/officeDocument/2006/relationships/slideLayout" Target="../slideLayouts/slideLayout109.xml"/><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27.xml"/></Relationships>
</file>

<file path=ppt/slides/_rels/slide3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38.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38.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38.xml"/><Relationship Id="rId1" Type="http://schemas.openxmlformats.org/officeDocument/2006/relationships/themeOverride" Target="../theme/themeOverride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40.xml.rels><?xml version="1.0" encoding="UTF-8" standalone="yes"?>
<Relationships xmlns="http://schemas.openxmlformats.org/package/2006/relationships"><Relationship Id="rId3" Type="http://schemas.openxmlformats.org/officeDocument/2006/relationships/hyperlink" Target="http://www.aocle.org/" TargetMode="External"/><Relationship Id="rId7" Type="http://schemas.openxmlformats.org/officeDocument/2006/relationships/hyperlink" Target="http://www.tearfilm.org/" TargetMode="External"/><Relationship Id="rId2" Type="http://schemas.openxmlformats.org/officeDocument/2006/relationships/notesSlide" Target="../notesSlides/notesSlide28.xml"/><Relationship Id="rId1" Type="http://schemas.openxmlformats.org/officeDocument/2006/relationships/slideLayout" Target="../slideLayouts/slideLayout50.xml"/><Relationship Id="rId6" Type="http://schemas.openxmlformats.org/officeDocument/2006/relationships/hyperlink" Target="https://www.aoa.org/" TargetMode="External"/><Relationship Id="rId5" Type="http://schemas.openxmlformats.org/officeDocument/2006/relationships/hyperlink" Target="http://www.gpli.info/" TargetMode="External"/><Relationship Id="rId4" Type="http://schemas.openxmlformats.org/officeDocument/2006/relationships/hyperlink" Target="https://www.bcla.org.uk/"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16.png"/><Relationship Id="rId1" Type="http://schemas.openxmlformats.org/officeDocument/2006/relationships/slideLayout" Target="../slideLayouts/slideLayout161.x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image" Target="../media/image8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66.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68.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75.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79.xml"/></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r="32796" b="58682"/>
          <a:stretch>
            <a:fillRect/>
          </a:stretch>
        </p:blipFill>
        <p:spPr bwMode="auto">
          <a:xfrm rot="5400000" flipH="1" flipV="1">
            <a:off x="6331743" y="1745457"/>
            <a:ext cx="3135313"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685800" y="2130425"/>
            <a:ext cx="7772400" cy="1470025"/>
          </a:xfrm>
        </p:spPr>
        <p:txBody>
          <a:bodyPr>
            <a:noAutofit/>
          </a:bodyPr>
          <a:lstStyle/>
          <a:p>
            <a:pPr eaLnBrk="1" hangingPunct="1"/>
            <a:r>
              <a:rPr lang="en-US" altLang="en-US" b="1" dirty="0" err="1" smtClean="0">
                <a:latin typeface="Arial" panose="020B0604020202020204" pitchFamily="34" charset="0"/>
                <a:cs typeface="Arial" panose="020B0604020202020204" pitchFamily="34" charset="0"/>
              </a:rPr>
              <a:t>IACLE’s</a:t>
            </a:r>
            <a:r>
              <a:rPr lang="en-US" altLang="en-US" b="1" dirty="0" smtClean="0">
                <a:latin typeface="Arial" panose="020B0604020202020204" pitchFamily="34" charset="0"/>
                <a:cs typeface="Arial" panose="020B0604020202020204" pitchFamily="34" charset="0"/>
              </a:rPr>
              <a:t> Resources</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An Overview –</a:t>
            </a:r>
            <a:br>
              <a:rPr lang="en-US" altLang="en-US" b="1" dirty="0" smtClean="0">
                <a:latin typeface="Arial" panose="020B0604020202020204" pitchFamily="34" charset="0"/>
                <a:cs typeface="Arial" panose="020B0604020202020204" pitchFamily="34" charset="0"/>
              </a:rPr>
            </a:br>
            <a:endParaRPr lang="en-CA" altLang="en-US" b="1" dirty="0" smtClean="0">
              <a:latin typeface="Arial" panose="020B0604020202020204" pitchFamily="34" charset="0"/>
              <a:cs typeface="Arial" panose="020B0604020202020204" pitchFamily="34" charset="0"/>
            </a:endParaRPr>
          </a:p>
        </p:txBody>
      </p:sp>
      <p:sp>
        <p:nvSpPr>
          <p:cNvPr id="6" name="Subtitle 2"/>
          <p:cNvSpPr>
            <a:spLocks noGrp="1"/>
          </p:cNvSpPr>
          <p:nvPr>
            <p:ph type="subTitle" idx="1"/>
          </p:nvPr>
        </p:nvSpPr>
        <p:spPr>
          <a:xfrm>
            <a:off x="1371600" y="3371850"/>
            <a:ext cx="6400800" cy="1752600"/>
          </a:xfrm>
        </p:spPr>
        <p:txBody>
          <a:bodyPr>
            <a:normAutofit/>
          </a:bodyPr>
          <a:lstStyle/>
          <a:p>
            <a:pPr eaLnBrk="1" hangingPunct="1"/>
            <a:r>
              <a:rPr lang="en-US" altLang="en-US" dirty="0" smtClean="0"/>
              <a:t>Hyderabad, 2017</a:t>
            </a:r>
            <a:endParaRPr lang="en-CA" altLang="en-US" dirty="0" smtClean="0"/>
          </a:p>
        </p:txBody>
      </p:sp>
      <p:sp>
        <p:nvSpPr>
          <p:cNvPr id="7" name="TextBox 1"/>
          <p:cNvSpPr txBox="1">
            <a:spLocks noChangeArrowheads="1"/>
          </p:cNvSpPr>
          <p:nvPr/>
        </p:nvSpPr>
        <p:spPr bwMode="auto">
          <a:xfrm>
            <a:off x="1359122" y="4759404"/>
            <a:ext cx="642259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AU" altLang="en-US" sz="2400" dirty="0">
                <a:solidFill>
                  <a:srgbClr val="0000FF"/>
                </a:solidFill>
                <a:latin typeface="Arial" panose="020B0604020202020204" pitchFamily="34" charset="0"/>
              </a:rPr>
              <a:t>Lewis </a:t>
            </a:r>
            <a:r>
              <a:rPr lang="en-AU" altLang="en-US" sz="2400" b="1" u="sng" dirty="0" smtClean="0">
                <a:solidFill>
                  <a:srgbClr val="0000FF"/>
                </a:solidFill>
                <a:latin typeface="Arial" panose="020B0604020202020204" pitchFamily="34" charset="0"/>
              </a:rPr>
              <a:t>WILLIAMS</a:t>
            </a:r>
            <a:r>
              <a:rPr lang="en-AU" altLang="en-US" sz="2400" b="1" dirty="0" smtClean="0">
                <a:solidFill>
                  <a:srgbClr val="0000FF"/>
                </a:solidFill>
                <a:latin typeface="Arial" panose="020B0604020202020204" pitchFamily="34" charset="0"/>
              </a:rPr>
              <a:t>  &amp;  </a:t>
            </a:r>
            <a:r>
              <a:rPr lang="en-AU" altLang="en-US" sz="2400" b="1" dirty="0" err="1" smtClean="0">
                <a:solidFill>
                  <a:srgbClr val="0000FF"/>
                </a:solidFill>
                <a:latin typeface="Arial" panose="020B0604020202020204" pitchFamily="34" charset="0"/>
              </a:rPr>
              <a:t>Nilesh</a:t>
            </a:r>
            <a:r>
              <a:rPr lang="en-AU" altLang="en-US" sz="2400" b="1" dirty="0" smtClean="0">
                <a:solidFill>
                  <a:srgbClr val="0000FF"/>
                </a:solidFill>
                <a:latin typeface="Arial" panose="020B0604020202020204" pitchFamily="34" charset="0"/>
              </a:rPr>
              <a:t> </a:t>
            </a:r>
            <a:r>
              <a:rPr lang="en-AU" altLang="en-US" sz="2400" b="1" dirty="0" err="1" smtClean="0">
                <a:solidFill>
                  <a:srgbClr val="0000FF"/>
                </a:solidFill>
                <a:latin typeface="Arial" panose="020B0604020202020204" pitchFamily="34" charset="0"/>
              </a:rPr>
              <a:t>THITE</a:t>
            </a:r>
            <a:endParaRPr lang="en-AU" altLang="en-US" sz="2400" b="1" dirty="0">
              <a:solidFill>
                <a:srgbClr val="0000FF"/>
              </a:solidFill>
              <a:latin typeface="Arial" panose="020B0604020202020204" pitchFamily="34" charset="0"/>
            </a:endParaRPr>
          </a:p>
          <a:p>
            <a:pPr algn="ctr" eaLnBrk="1" hangingPunct="1"/>
            <a:r>
              <a:rPr lang="en-AU" altLang="en-US" b="1" dirty="0" smtClean="0">
                <a:solidFill>
                  <a:schemeClr val="bg1">
                    <a:lumMod val="50000"/>
                  </a:schemeClr>
                </a:solidFill>
                <a:latin typeface="Arial" panose="020B0604020202020204" pitchFamily="34" charset="0"/>
              </a:rPr>
              <a:t>(Optometrist</a:t>
            </a:r>
            <a:r>
              <a:rPr lang="en-AU" altLang="en-US" b="1" dirty="0">
                <a:solidFill>
                  <a:schemeClr val="bg1">
                    <a:lumMod val="50000"/>
                  </a:schemeClr>
                </a:solidFill>
                <a:latin typeface="Arial" panose="020B0604020202020204" pitchFamily="34" charset="0"/>
              </a:rPr>
              <a:t>, </a:t>
            </a:r>
            <a:r>
              <a:rPr lang="en-AU" altLang="en-US" b="1" dirty="0" smtClean="0">
                <a:solidFill>
                  <a:schemeClr val="bg1">
                    <a:lumMod val="50000"/>
                  </a:schemeClr>
                </a:solidFill>
                <a:latin typeface="Arial" panose="020B0604020202020204" pitchFamily="34" charset="0"/>
              </a:rPr>
              <a:t>PhD      Optometrist, </a:t>
            </a:r>
            <a:r>
              <a:rPr lang="en-AU" altLang="en-US" b="1" dirty="0" err="1" smtClean="0">
                <a:solidFill>
                  <a:schemeClr val="bg1">
                    <a:lumMod val="50000"/>
                  </a:schemeClr>
                </a:solidFill>
                <a:latin typeface="Arial" panose="020B0604020202020204" pitchFamily="34" charset="0"/>
              </a:rPr>
              <a:t>MOptom</a:t>
            </a:r>
            <a:r>
              <a:rPr lang="en-AU" altLang="en-US" b="1" dirty="0" smtClean="0">
                <a:solidFill>
                  <a:schemeClr val="bg1">
                    <a:lumMod val="50000"/>
                  </a:schemeClr>
                </a:solidFill>
                <a:latin typeface="Arial" panose="020B0604020202020204" pitchFamily="34" charset="0"/>
              </a:rPr>
              <a:t>)</a:t>
            </a:r>
            <a:r>
              <a:rPr lang="en-AU" altLang="en-US" b="1" u="sng" dirty="0">
                <a:solidFill>
                  <a:schemeClr val="bg1">
                    <a:lumMod val="50000"/>
                  </a:schemeClr>
                </a:solidFill>
                <a:latin typeface="Arial" panose="020B0604020202020204" pitchFamily="34" charset="0"/>
              </a:rPr>
              <a:t/>
            </a:r>
            <a:br>
              <a:rPr lang="en-AU" altLang="en-US" b="1" u="sng" dirty="0">
                <a:solidFill>
                  <a:schemeClr val="bg1">
                    <a:lumMod val="50000"/>
                  </a:schemeClr>
                </a:solidFill>
                <a:latin typeface="Arial" panose="020B0604020202020204" pitchFamily="34" charset="0"/>
              </a:rPr>
            </a:br>
            <a:r>
              <a:rPr lang="en-AU" altLang="en-US" sz="2400" b="1" dirty="0" smtClean="0">
                <a:solidFill>
                  <a:srgbClr val="0073AE"/>
                </a:solidFill>
                <a:latin typeface="Arial" panose="020B0604020202020204" pitchFamily="34" charset="0"/>
              </a:rPr>
              <a:t>The </a:t>
            </a:r>
            <a:r>
              <a:rPr lang="en-AU" altLang="en-US" sz="2400" b="1" dirty="0" err="1" smtClean="0">
                <a:solidFill>
                  <a:srgbClr val="0073AE"/>
                </a:solidFill>
                <a:latin typeface="Arial" panose="020B0604020202020204" pitchFamily="34" charset="0"/>
              </a:rPr>
              <a:t>IACLE</a:t>
            </a:r>
            <a:r>
              <a:rPr lang="en-AU" altLang="en-US" sz="2400" b="1" dirty="0" smtClean="0">
                <a:solidFill>
                  <a:srgbClr val="0073AE"/>
                </a:solidFill>
                <a:latin typeface="Arial" panose="020B0604020202020204" pitchFamily="34" charset="0"/>
              </a:rPr>
              <a:t> Secretariat’s EDUCATION Team</a:t>
            </a:r>
          </a:p>
        </p:txBody>
      </p:sp>
    </p:spTree>
    <p:extLst>
      <p:ext uri="{BB962C8B-B14F-4D97-AF65-F5344CB8AC3E}">
        <p14:creationId xmlns:p14="http://schemas.microsoft.com/office/powerpoint/2010/main" xmlns="" val="1250910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3825" y="161925"/>
            <a:ext cx="8839200" cy="685800"/>
          </a:xfrm>
        </p:spPr>
        <p:txBody>
          <a:bodyPr/>
          <a:lstStyle/>
          <a:p>
            <a:pPr eaLnBrk="1" hangingPunct="1">
              <a:defRPr/>
            </a:pPr>
            <a:r>
              <a:rPr lang="en-US" dirty="0" smtClean="0"/>
              <a:t>Digital Imaging: </a:t>
            </a:r>
            <a:r>
              <a:rPr lang="en-US" dirty="0" smtClean="0">
                <a:solidFill>
                  <a:srgbClr val="FFFF00"/>
                </a:solidFill>
              </a:rPr>
              <a:t>Fluorescein Excitation</a:t>
            </a:r>
          </a:p>
        </p:txBody>
      </p:sp>
      <p:pic>
        <p:nvPicPr>
          <p:cNvPr id="24580" name="Picture 2"/>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18839" y="885352"/>
            <a:ext cx="4286250" cy="164465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24581" name="Picture 8" descr="OS0000H0"/>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50091" y="2971800"/>
            <a:ext cx="3393909" cy="2545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3" name="Text Box 7"/>
          <p:cNvSpPr txBox="1">
            <a:spLocks noChangeArrowheads="1"/>
          </p:cNvSpPr>
          <p:nvPr/>
        </p:nvSpPr>
        <p:spPr bwMode="auto">
          <a:xfrm>
            <a:off x="-68096" y="861963"/>
            <a:ext cx="5004047"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90000"/>
              <a:buFont typeface="Wingdings" pitchFamily="2" charset="2"/>
              <a:buChar char="§"/>
              <a:defRPr sz="3200">
                <a:solidFill>
                  <a:schemeClr val="tx1"/>
                </a:solidFill>
                <a:latin typeface="Arial" pitchFamily="34" charset="0"/>
                <a:cs typeface="Times New Roman" pitchFamily="18"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cs typeface="Times New Roman" pitchFamily="18"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cs typeface="Times New Roman" pitchFamily="18"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cs typeface="Times New Roman" pitchFamily="18"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Times New Roman" pitchFamily="18" charset="0"/>
              </a:defRPr>
            </a:lvl9pPr>
          </a:lstStyle>
          <a:p>
            <a:pPr algn="ctr" eaLnBrk="1" hangingPunct="1">
              <a:spcBef>
                <a:spcPct val="0"/>
              </a:spcBef>
              <a:buClrTx/>
              <a:buSzTx/>
              <a:buFontTx/>
              <a:buNone/>
            </a:pPr>
            <a:r>
              <a:rPr lang="en-GB" altLang="en-US" sz="1800" dirty="0" smtClean="0">
                <a:solidFill>
                  <a:srgbClr val="0000FF"/>
                </a:solidFill>
                <a:cs typeface="Arial" pitchFamily="34" charset="0"/>
              </a:rPr>
              <a:t>Ideal spectral radiance (blue) to excite fluorescein is 495 nm, but most slit-lamps have a cobalt blue filter that peaks @ around 450nm</a:t>
            </a:r>
            <a:endParaRPr lang="en-GB" altLang="en-US" sz="1800" dirty="0">
              <a:solidFill>
                <a:srgbClr val="0000FF"/>
              </a:solidFill>
              <a:cs typeface="Arial" pitchFamily="34" charset="0"/>
            </a:endParaRPr>
          </a:p>
        </p:txBody>
      </p:sp>
      <p:grpSp>
        <p:nvGrpSpPr>
          <p:cNvPr id="3" name="Group 2"/>
          <p:cNvGrpSpPr/>
          <p:nvPr/>
        </p:nvGrpSpPr>
        <p:grpSpPr>
          <a:xfrm>
            <a:off x="2" y="2016125"/>
            <a:ext cx="5940425" cy="4793239"/>
            <a:chOff x="2" y="2016125"/>
            <a:chExt cx="5940425" cy="4793239"/>
          </a:xfrm>
        </p:grpSpPr>
        <p:graphicFrame>
          <p:nvGraphicFramePr>
            <p:cNvPr id="24579" name="Object 2"/>
            <p:cNvGraphicFramePr>
              <a:graphicFrameLocks noChangeAspect="1"/>
            </p:cNvGraphicFramePr>
            <p:nvPr>
              <p:extLst>
                <p:ext uri="{D42A27DB-BD31-4B8C-83A1-F6EECF244321}">
                  <p14:modId xmlns:p14="http://schemas.microsoft.com/office/powerpoint/2010/main" xmlns="" val="1894220521"/>
                </p:ext>
              </p:extLst>
            </p:nvPr>
          </p:nvGraphicFramePr>
          <p:xfrm>
            <a:off x="2" y="2164339"/>
            <a:ext cx="5940425" cy="4645025"/>
          </p:xfrm>
          <a:graphic>
            <a:graphicData uri="http://schemas.openxmlformats.org/presentationml/2006/ole">
              <p:oleObj spid="_x0000_s3087" name="SPW 6.0 Graph" r:id="rId9" imgW="5406840" imgH="4227840" progId="">
                <p:embed/>
              </p:oleObj>
            </a:graphicData>
          </a:graphic>
        </p:graphicFrame>
        <p:sp>
          <p:nvSpPr>
            <p:cNvPr id="24582" name="AutoShape 6"/>
            <p:cNvSpPr>
              <a:spLocks noChangeArrowheads="1"/>
            </p:cNvSpPr>
            <p:nvPr/>
          </p:nvSpPr>
          <p:spPr bwMode="auto">
            <a:xfrm rot="5400000">
              <a:off x="1547813" y="2206625"/>
              <a:ext cx="685800" cy="304800"/>
            </a:xfrm>
            <a:prstGeom prst="notchedRightArrow">
              <a:avLst>
                <a:gd name="adj1" fmla="val 50000"/>
                <a:gd name="adj2" fmla="val 56250"/>
              </a:avLst>
            </a:prstGeom>
            <a:solidFill>
              <a:srgbClr val="0000FF"/>
            </a:solidFill>
            <a:ln w="9525">
              <a:solidFill>
                <a:srgbClr val="0000FF"/>
              </a:solidFill>
              <a:miter lim="800000"/>
              <a:headEnd/>
              <a:tailEnd/>
            </a:ln>
          </p:spPr>
          <p:txBody>
            <a:bodyPr wrap="none" anchor="ctr"/>
            <a:lstStyle>
              <a:lvl1pPr eaLnBrk="0" hangingPunct="0">
                <a:spcBef>
                  <a:spcPct val="20000"/>
                </a:spcBef>
                <a:buClr>
                  <a:schemeClr val="bg2"/>
                </a:buClr>
                <a:buSzPct val="90000"/>
                <a:buFont typeface="Wingdings" pitchFamily="2" charset="2"/>
                <a:buChar char="§"/>
                <a:defRPr sz="3200">
                  <a:solidFill>
                    <a:schemeClr val="tx1"/>
                  </a:solidFill>
                  <a:latin typeface="Arial" pitchFamily="34" charset="0"/>
                  <a:cs typeface="Times New Roman" pitchFamily="18"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cs typeface="Times New Roman" pitchFamily="18"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cs typeface="Times New Roman" pitchFamily="18"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cs typeface="Times New Roman" pitchFamily="18"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Times New Roman" pitchFamily="18" charset="0"/>
                </a:defRPr>
              </a:lvl9pPr>
            </a:lstStyle>
            <a:p>
              <a:pPr eaLnBrk="1" hangingPunct="1">
                <a:spcBef>
                  <a:spcPct val="0"/>
                </a:spcBef>
                <a:buClrTx/>
                <a:buSzTx/>
                <a:buFontTx/>
                <a:buNone/>
              </a:pPr>
              <a:endParaRPr lang="en-US" altLang="en-US" sz="1800">
                <a:solidFill>
                  <a:prstClr val="black"/>
                </a:solidFill>
                <a:cs typeface="Arial" pitchFamily="34" charset="0"/>
              </a:endParaRPr>
            </a:p>
          </p:txBody>
        </p:sp>
        <p:sp>
          <p:nvSpPr>
            <p:cNvPr id="24584" name="Freeform 1"/>
            <p:cNvSpPr>
              <a:spLocks/>
            </p:cNvSpPr>
            <p:nvPr/>
          </p:nvSpPr>
          <p:spPr bwMode="auto">
            <a:xfrm>
              <a:off x="1779590" y="2817813"/>
              <a:ext cx="431800" cy="3446462"/>
            </a:xfrm>
            <a:custGeom>
              <a:avLst/>
              <a:gdLst>
                <a:gd name="T0" fmla="*/ 0 w 432486"/>
                <a:gd name="T1" fmla="*/ 3438960 h 3447535"/>
                <a:gd name="T2" fmla="*/ 146410 w 432486"/>
                <a:gd name="T3" fmla="*/ 0 h 3447535"/>
                <a:gd name="T4" fmla="*/ 427028 w 432486"/>
                <a:gd name="T5" fmla="*/ 3438960 h 3447535"/>
                <a:gd name="T6" fmla="*/ 0 60000 65536"/>
                <a:gd name="T7" fmla="*/ 0 60000 65536"/>
                <a:gd name="T8" fmla="*/ 0 60000 65536"/>
              </a:gdLst>
              <a:ahLst/>
              <a:cxnLst>
                <a:cxn ang="T6">
                  <a:pos x="T0" y="T1"/>
                </a:cxn>
                <a:cxn ang="T7">
                  <a:pos x="T2" y="T3"/>
                </a:cxn>
                <a:cxn ang="T8">
                  <a:pos x="T4" y="T5"/>
                </a:cxn>
              </a:cxnLst>
              <a:rect l="0" t="0" r="r" b="b"/>
              <a:pathLst>
                <a:path w="432486" h="3447535">
                  <a:moveTo>
                    <a:pt x="0" y="3447535"/>
                  </a:moveTo>
                  <a:cubicBezTo>
                    <a:pt x="38100" y="1723767"/>
                    <a:pt x="76200" y="0"/>
                    <a:pt x="148281" y="0"/>
                  </a:cubicBezTo>
                  <a:cubicBezTo>
                    <a:pt x="220362" y="0"/>
                    <a:pt x="374821" y="2856470"/>
                    <a:pt x="432486" y="3447535"/>
                  </a:cubicBezTo>
                </a:path>
              </a:pathLst>
            </a:custGeom>
            <a:solidFill>
              <a:srgbClr val="1818FF">
                <a:alpha val="45097"/>
              </a:srgbClr>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GB">
                <a:solidFill>
                  <a:prstClr val="black"/>
                </a:solidFill>
                <a:cs typeface="Arial" charset="0"/>
              </a:endParaRPr>
            </a:p>
          </p:txBody>
        </p:sp>
        <p:sp>
          <p:nvSpPr>
            <p:cNvPr id="24585" name="Rectangle 2"/>
            <p:cNvSpPr>
              <a:spLocks noChangeArrowheads="1"/>
            </p:cNvSpPr>
            <p:nvPr/>
          </p:nvSpPr>
          <p:spPr bwMode="auto">
            <a:xfrm>
              <a:off x="642940" y="2701925"/>
              <a:ext cx="320675" cy="3562350"/>
            </a:xfrm>
            <a:prstGeom prst="rect">
              <a:avLst/>
            </a:prstGeom>
            <a:solidFill>
              <a:srgbClr val="FF0000">
                <a:alpha val="43921"/>
              </a:srgbClr>
            </a:soli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spcBef>
                  <a:spcPct val="20000"/>
                </a:spcBef>
                <a:buClr>
                  <a:schemeClr val="bg2"/>
                </a:buClr>
                <a:buSzPct val="90000"/>
                <a:buFont typeface="Wingdings" pitchFamily="2" charset="2"/>
                <a:buChar char="§"/>
                <a:defRPr sz="3200">
                  <a:solidFill>
                    <a:schemeClr val="tx1"/>
                  </a:solidFill>
                  <a:latin typeface="Arial" pitchFamily="34" charset="0"/>
                  <a:cs typeface="Times New Roman" pitchFamily="18"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itchFamily="34" charset="0"/>
                  <a:cs typeface="Times New Roman" pitchFamily="18"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itchFamily="34" charset="0"/>
                  <a:cs typeface="Times New Roman" pitchFamily="18"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itchFamily="34" charset="0"/>
                  <a:cs typeface="Times New Roman" pitchFamily="18"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itchFamily="34" charset="0"/>
                  <a:cs typeface="Times New Roman" pitchFamily="18"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Times New Roman" pitchFamily="18"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Times New Roman" pitchFamily="18"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Times New Roman" pitchFamily="18"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itchFamily="34" charset="0"/>
                  <a:cs typeface="Times New Roman" pitchFamily="18" charset="0"/>
                </a:defRPr>
              </a:lvl9pPr>
            </a:lstStyle>
            <a:p>
              <a:pPr>
                <a:spcBef>
                  <a:spcPct val="0"/>
                </a:spcBef>
                <a:buClrTx/>
                <a:buSzTx/>
                <a:buFontTx/>
                <a:buNone/>
              </a:pPr>
              <a:endParaRPr lang="en-GB" altLang="en-US" sz="1800">
                <a:solidFill>
                  <a:prstClr val="black"/>
                </a:solidFill>
                <a:cs typeface="Arial" pitchFamily="34" charset="0"/>
              </a:endParaRPr>
            </a:p>
          </p:txBody>
        </p:sp>
      </p:grpSp>
      <p:sp>
        <p:nvSpPr>
          <p:cNvPr id="2" name="TextBox 1"/>
          <p:cNvSpPr txBox="1"/>
          <p:nvPr/>
        </p:nvSpPr>
        <p:spPr>
          <a:xfrm>
            <a:off x="6444208" y="2913312"/>
            <a:ext cx="2009076" cy="461665"/>
          </a:xfrm>
          <a:prstGeom prst="rect">
            <a:avLst/>
          </a:prstGeom>
          <a:noFill/>
        </p:spPr>
        <p:txBody>
          <a:bodyPr wrap="none" rtlCol="0">
            <a:spAutoFit/>
          </a:bodyPr>
          <a:lstStyle/>
          <a:p>
            <a:r>
              <a:rPr lang="en-AU" sz="2400" b="1" dirty="0" smtClean="0">
                <a:solidFill>
                  <a:srgbClr val="FFFF00"/>
                </a:solidFill>
                <a:cs typeface="Arial" charset="0"/>
              </a:rPr>
              <a:t>The raw result</a:t>
            </a:r>
            <a:endParaRPr lang="en-GB" sz="2400" b="1" dirty="0">
              <a:solidFill>
                <a:srgbClr val="FFFF00"/>
              </a:solidFill>
              <a:cs typeface="Arial" charset="0"/>
            </a:endParaRPr>
          </a:p>
        </p:txBody>
      </p:sp>
      <p:sp>
        <p:nvSpPr>
          <p:cNvPr id="12" name="TextBox 11"/>
          <p:cNvSpPr txBox="1"/>
          <p:nvPr/>
        </p:nvSpPr>
        <p:spPr>
          <a:xfrm>
            <a:off x="5937491" y="5733256"/>
            <a:ext cx="3167598" cy="276999"/>
          </a:xfrm>
          <a:prstGeom prst="rect">
            <a:avLst/>
          </a:prstGeom>
          <a:solidFill>
            <a:srgbClr val="FFFFCC"/>
          </a:solidFill>
        </p:spPr>
        <p:txBody>
          <a:bodyPr wrap="none" rtlCol="0">
            <a:spAutoFit/>
          </a:bodyPr>
          <a:lstStyle/>
          <a:p>
            <a:r>
              <a:rPr lang="en-AU" sz="1200" dirty="0" smtClean="0">
                <a:solidFill>
                  <a:prstClr val="black"/>
                </a:solidFill>
                <a:cs typeface="Arial" charset="0"/>
              </a:rPr>
              <a:t>Images courtesy of Optometry, Aston University</a:t>
            </a:r>
            <a:endParaRPr lang="en-GB" sz="1200" dirty="0">
              <a:solidFill>
                <a:prstClr val="black"/>
              </a:solidFill>
              <a:cs typeface="Arial" charset="0"/>
            </a:endParaRPr>
          </a:p>
        </p:txBody>
      </p:sp>
    </p:spTree>
    <p:custDataLst>
      <p:tags r:id="rId2"/>
    </p:custDataLst>
    <p:extLst>
      <p:ext uri="{BB962C8B-B14F-4D97-AF65-F5344CB8AC3E}">
        <p14:creationId xmlns:p14="http://schemas.microsoft.com/office/powerpoint/2010/main" xmlns="" val="1895272088"/>
      </p:ext>
    </p:extLst>
  </p:cSld>
  <p:clrMapOvr>
    <a:masterClrMapping/>
  </p:clrMapOvr>
  <p:transition advTm="4907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123825" y="164629"/>
            <a:ext cx="8839200" cy="685800"/>
          </a:xfrm>
        </p:spPr>
        <p:txBody>
          <a:bodyPr/>
          <a:lstStyle/>
          <a:p>
            <a:pPr>
              <a:defRPr/>
            </a:pPr>
            <a:r>
              <a:rPr lang="en-GB" dirty="0" smtClean="0"/>
              <a:t>Corneal Maps: </a:t>
            </a:r>
            <a:r>
              <a:rPr lang="en-GB" dirty="0" smtClean="0">
                <a:solidFill>
                  <a:srgbClr val="FFFF00"/>
                </a:solidFill>
              </a:rPr>
              <a:t>Concept of Sagittal &amp; Tangential Radii</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917168"/>
            <a:ext cx="4564757" cy="481668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636" y="885546"/>
            <a:ext cx="4612636" cy="4612636"/>
          </a:xfrm>
          <a:prstGeom prst="rect">
            <a:avLst/>
          </a:prstGeom>
        </p:spPr>
      </p:pic>
      <p:sp>
        <p:nvSpPr>
          <p:cNvPr id="4" name="TextBox 3"/>
          <p:cNvSpPr txBox="1"/>
          <p:nvPr/>
        </p:nvSpPr>
        <p:spPr>
          <a:xfrm>
            <a:off x="1331640" y="5272191"/>
            <a:ext cx="2592697" cy="923330"/>
          </a:xfrm>
          <a:prstGeom prst="rect">
            <a:avLst/>
          </a:prstGeom>
          <a:solidFill>
            <a:srgbClr val="FFFFCC"/>
          </a:solidFill>
        </p:spPr>
        <p:txBody>
          <a:bodyPr wrap="none" rtlCol="0">
            <a:spAutoFit/>
          </a:bodyPr>
          <a:lstStyle/>
          <a:p>
            <a:pPr algn="ctr"/>
            <a:r>
              <a:rPr lang="en-AU" dirty="0" smtClean="0">
                <a:solidFill>
                  <a:prstClr val="black"/>
                </a:solidFill>
                <a:cs typeface="Arial" charset="0"/>
              </a:rPr>
              <a:t>Diagram courtesy of:</a:t>
            </a:r>
            <a:br>
              <a:rPr lang="en-AU" dirty="0" smtClean="0">
                <a:solidFill>
                  <a:prstClr val="black"/>
                </a:solidFill>
                <a:cs typeface="Arial" charset="0"/>
              </a:rPr>
            </a:br>
            <a:r>
              <a:rPr lang="en-AU" dirty="0" smtClean="0">
                <a:solidFill>
                  <a:prstClr val="black"/>
                </a:solidFill>
                <a:cs typeface="Arial" charset="0"/>
              </a:rPr>
              <a:t> </a:t>
            </a:r>
            <a:r>
              <a:rPr lang="en-AU" b="1" dirty="0" smtClean="0">
                <a:solidFill>
                  <a:prstClr val="black"/>
                </a:solidFill>
                <a:cs typeface="Arial" charset="0"/>
              </a:rPr>
              <a:t>Dr Vinod </a:t>
            </a:r>
            <a:r>
              <a:rPr lang="en-AU" b="1" dirty="0" err="1" smtClean="0">
                <a:solidFill>
                  <a:prstClr val="black"/>
                </a:solidFill>
                <a:cs typeface="Arial" charset="0"/>
              </a:rPr>
              <a:t>Maseedupally</a:t>
            </a:r>
            <a:endParaRPr lang="en-AU" b="1" dirty="0" smtClean="0">
              <a:solidFill>
                <a:prstClr val="black"/>
              </a:solidFill>
              <a:cs typeface="Arial" charset="0"/>
            </a:endParaRPr>
          </a:p>
          <a:p>
            <a:pPr algn="ctr"/>
            <a:r>
              <a:rPr lang="en-AU" b="1" dirty="0" err="1" smtClean="0">
                <a:solidFill>
                  <a:prstClr val="black"/>
                </a:solidFill>
                <a:cs typeface="Arial" charset="0"/>
              </a:rPr>
              <a:t>ROK</a:t>
            </a:r>
            <a:r>
              <a:rPr lang="en-AU" b="1" dirty="0" smtClean="0">
                <a:solidFill>
                  <a:prstClr val="black"/>
                </a:solidFill>
                <a:cs typeface="Arial" charset="0"/>
              </a:rPr>
              <a:t> Group, </a:t>
            </a:r>
            <a:r>
              <a:rPr lang="en-AU" b="1" dirty="0" err="1" smtClean="0">
                <a:solidFill>
                  <a:prstClr val="black"/>
                </a:solidFill>
                <a:cs typeface="Arial" charset="0"/>
              </a:rPr>
              <a:t>SOVS</a:t>
            </a:r>
            <a:r>
              <a:rPr lang="en-AU" b="1" dirty="0" smtClean="0">
                <a:solidFill>
                  <a:prstClr val="black"/>
                </a:solidFill>
                <a:cs typeface="Arial" charset="0"/>
              </a:rPr>
              <a:t>, UNSW</a:t>
            </a:r>
            <a:endParaRPr lang="en-GB" b="1" dirty="0">
              <a:solidFill>
                <a:prstClr val="black"/>
              </a:solidFill>
              <a:cs typeface="Arial" charset="0"/>
            </a:endParaRPr>
          </a:p>
        </p:txBody>
      </p:sp>
      <p:sp>
        <p:nvSpPr>
          <p:cNvPr id="2" name="TextBox 1"/>
          <p:cNvSpPr txBox="1"/>
          <p:nvPr/>
        </p:nvSpPr>
        <p:spPr>
          <a:xfrm>
            <a:off x="6044092" y="5795972"/>
            <a:ext cx="1620572" cy="369332"/>
          </a:xfrm>
          <a:prstGeom prst="rect">
            <a:avLst/>
          </a:prstGeom>
          <a:noFill/>
        </p:spPr>
        <p:txBody>
          <a:bodyPr wrap="none" rtlCol="0">
            <a:spAutoFit/>
          </a:bodyPr>
          <a:lstStyle/>
          <a:p>
            <a:r>
              <a:rPr lang="en-AU" b="1" dirty="0" smtClean="0">
                <a:solidFill>
                  <a:prstClr val="black"/>
                </a:solidFill>
                <a:cs typeface="Arial" charset="0"/>
              </a:rPr>
              <a:t>(see next slide)</a:t>
            </a:r>
            <a:endParaRPr lang="en-GB" b="1" dirty="0">
              <a:solidFill>
                <a:prstClr val="black"/>
              </a:solidFill>
              <a:cs typeface="Arial" charset="0"/>
            </a:endParaRPr>
          </a:p>
        </p:txBody>
      </p:sp>
    </p:spTree>
    <p:custDataLst>
      <p:tags r:id="rId1"/>
    </p:custDataLst>
    <p:extLst>
      <p:ext uri="{BB962C8B-B14F-4D97-AF65-F5344CB8AC3E}">
        <p14:creationId xmlns:p14="http://schemas.microsoft.com/office/powerpoint/2010/main" xmlns="" val="1799925657"/>
      </p:ext>
    </p:extLst>
  </p:cSld>
  <p:clrMapOvr>
    <a:masterClrMapping/>
  </p:clrMapOvr>
  <p:transition advTm="2743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164629"/>
            <a:ext cx="8839200" cy="685800"/>
          </a:xfrm>
        </p:spPr>
        <p:txBody>
          <a:bodyPr>
            <a:normAutofit/>
          </a:bodyPr>
          <a:lstStyle/>
          <a:p>
            <a:r>
              <a:rPr lang="en-GB" dirty="0" smtClean="0"/>
              <a:t>Aberrometry: </a:t>
            </a:r>
            <a:r>
              <a:rPr lang="en-GB" altLang="en-US" dirty="0" smtClean="0">
                <a:solidFill>
                  <a:srgbClr val="FFFF00"/>
                </a:solidFill>
                <a:latin typeface="Verdana" pitchFamily="34" charset="0"/>
              </a:rPr>
              <a:t>Principles </a:t>
            </a:r>
            <a:r>
              <a:rPr lang="en-GB" altLang="en-US" dirty="0">
                <a:solidFill>
                  <a:srgbClr val="FFFF00"/>
                </a:solidFill>
                <a:latin typeface="Verdana" pitchFamily="34" charset="0"/>
              </a:rPr>
              <a:t>of </a:t>
            </a:r>
            <a:r>
              <a:rPr lang="en-GB" altLang="en-US" dirty="0" smtClean="0">
                <a:solidFill>
                  <a:srgbClr val="FFFF00"/>
                </a:solidFill>
                <a:latin typeface="Verdana" pitchFamily="34" charset="0"/>
              </a:rPr>
              <a:t>Wavefront Sensing</a:t>
            </a:r>
            <a:endParaRPr lang="en-GB" dirty="0">
              <a:solidFill>
                <a:srgbClr val="FFFF00"/>
              </a:solidFill>
            </a:endParaRPr>
          </a:p>
        </p:txBody>
      </p:sp>
      <p:sp>
        <p:nvSpPr>
          <p:cNvPr id="3" name="Rectangle 2"/>
          <p:cNvSpPr/>
          <p:nvPr/>
        </p:nvSpPr>
        <p:spPr>
          <a:xfrm>
            <a:off x="7766" y="790736"/>
            <a:ext cx="4878388" cy="2308324"/>
          </a:xfrm>
          <a:prstGeom prst="rect">
            <a:avLst/>
          </a:prstGeom>
          <a:solidFill>
            <a:schemeClr val="bg1"/>
          </a:solidFill>
        </p:spPr>
        <p:txBody>
          <a:bodyPr wrap="square">
            <a:spAutoFit/>
          </a:bodyPr>
          <a:lstStyle/>
          <a:p>
            <a:r>
              <a:rPr lang="en-GB" altLang="en-US" sz="2400" b="1" dirty="0">
                <a:solidFill>
                  <a:srgbClr val="FF0000"/>
                </a:solidFill>
                <a:cs typeface="Arial" charset="0"/>
              </a:rPr>
              <a:t>Hartmann-Shack wavefront sensor</a:t>
            </a:r>
          </a:p>
          <a:p>
            <a:r>
              <a:rPr lang="en-GB" altLang="en-US" sz="2400" dirty="0">
                <a:solidFill>
                  <a:prstClr val="black"/>
                </a:solidFill>
                <a:cs typeface="Arial" charset="0"/>
              </a:rPr>
              <a:t>Point source created in the retina, light exiting the eye is captured by a camera after passing through an array of </a:t>
            </a:r>
            <a:r>
              <a:rPr lang="en-GB" altLang="en-US" sz="2400" dirty="0" err="1">
                <a:solidFill>
                  <a:prstClr val="black"/>
                </a:solidFill>
                <a:cs typeface="Arial" charset="0"/>
              </a:rPr>
              <a:t>lenslets</a:t>
            </a:r>
            <a:r>
              <a:rPr lang="en-GB" altLang="en-US" sz="2400" dirty="0">
                <a:solidFill>
                  <a:prstClr val="black"/>
                </a:solidFill>
                <a:cs typeface="Arial" charset="0"/>
              </a:rPr>
              <a:t>.  The camera image is </a:t>
            </a:r>
            <a:r>
              <a:rPr lang="en-GB" altLang="en-US" sz="2400" dirty="0" err="1">
                <a:solidFill>
                  <a:prstClr val="black"/>
                </a:solidFill>
                <a:cs typeface="Arial" charset="0"/>
              </a:rPr>
              <a:t>analyzed</a:t>
            </a:r>
            <a:r>
              <a:rPr lang="en-GB" altLang="en-US" sz="2400" dirty="0">
                <a:solidFill>
                  <a:prstClr val="black"/>
                </a:solidFill>
                <a:cs typeface="Arial" charset="0"/>
              </a:rPr>
              <a:t> for pattern regularity</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9650" y="3239311"/>
            <a:ext cx="8172566" cy="3633513"/>
          </a:xfrm>
          <a:prstGeom prst="rect">
            <a:avLst/>
          </a:prstGeom>
        </p:spPr>
      </p:pic>
    </p:spTree>
    <p:extLst>
      <p:ext uri="{BB962C8B-B14F-4D97-AF65-F5344CB8AC3E}">
        <p14:creationId xmlns:p14="http://schemas.microsoft.com/office/powerpoint/2010/main" xmlns="" val="24778981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62" y="149399"/>
            <a:ext cx="8991600" cy="685800"/>
          </a:xfrm>
        </p:spPr>
        <p:txBody>
          <a:bodyPr>
            <a:noAutofit/>
          </a:bodyPr>
          <a:lstStyle/>
          <a:p>
            <a:r>
              <a:rPr lang="en-GB" dirty="0" smtClean="0"/>
              <a:t>Retinal OCT: </a:t>
            </a:r>
            <a:r>
              <a:rPr lang="en-GB" dirty="0" smtClean="0">
                <a:solidFill>
                  <a:srgbClr val="FFFF00"/>
                </a:solidFill>
              </a:rPr>
              <a:t>Mapping the Epithelium</a:t>
            </a:r>
            <a:endParaRPr lang="en-GB" dirty="0">
              <a:solidFill>
                <a:srgbClr val="FFFF00"/>
              </a:solidFill>
            </a:endParaRPr>
          </a:p>
        </p:txBody>
      </p:sp>
      <p:sp>
        <p:nvSpPr>
          <p:cNvPr id="15" name="Rectangle 14"/>
          <p:cNvSpPr/>
          <p:nvPr/>
        </p:nvSpPr>
        <p:spPr>
          <a:xfrm>
            <a:off x="134472" y="3276273"/>
            <a:ext cx="2421304" cy="584775"/>
          </a:xfrm>
          <a:prstGeom prst="rect">
            <a:avLst/>
          </a:prstGeom>
          <a:solidFill>
            <a:srgbClr val="FFFFCC"/>
          </a:solidFill>
        </p:spPr>
        <p:txBody>
          <a:bodyPr wrap="none">
            <a:spAutoFit/>
          </a:bodyPr>
          <a:lstStyle/>
          <a:p>
            <a:pPr algn="ctr"/>
            <a:r>
              <a:rPr lang="en-GB" sz="1600" dirty="0" smtClean="0">
                <a:solidFill>
                  <a:srgbClr val="FF0000"/>
                </a:solidFill>
                <a:cs typeface="Arial" charset="0"/>
              </a:rPr>
              <a:t>Images courtesy </a:t>
            </a:r>
            <a:r>
              <a:rPr lang="en-GB" sz="1600" dirty="0">
                <a:solidFill>
                  <a:srgbClr val="FF0000"/>
                </a:solidFill>
                <a:cs typeface="Arial" charset="0"/>
              </a:rPr>
              <a:t>of </a:t>
            </a:r>
            <a:r>
              <a:rPr lang="en-GB" sz="1600" dirty="0" smtClean="0">
                <a:solidFill>
                  <a:srgbClr val="FF0000"/>
                </a:solidFill>
                <a:cs typeface="Arial" charset="0"/>
              </a:rPr>
              <a:t/>
            </a:r>
            <a:br>
              <a:rPr lang="en-GB" sz="1600" dirty="0" smtClean="0">
                <a:solidFill>
                  <a:srgbClr val="FF0000"/>
                </a:solidFill>
                <a:cs typeface="Arial" charset="0"/>
              </a:rPr>
            </a:br>
            <a:r>
              <a:rPr lang="en-GB" sz="1600" dirty="0" smtClean="0">
                <a:solidFill>
                  <a:srgbClr val="FF0000"/>
                </a:solidFill>
                <a:cs typeface="Arial" charset="0"/>
              </a:rPr>
              <a:t>BOC Instruments, Australia</a:t>
            </a:r>
            <a:endParaRPr lang="en-GB" sz="1600" dirty="0">
              <a:solidFill>
                <a:srgbClr val="FF0000"/>
              </a:solidFill>
              <a:cs typeface="Arial"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26045" r="26940" b="46243"/>
          <a:stretch/>
        </p:blipFill>
        <p:spPr>
          <a:xfrm>
            <a:off x="486383" y="774432"/>
            <a:ext cx="2597286" cy="182285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l="32818" t="16151" r="31085" b="42159"/>
          <a:stretch/>
        </p:blipFill>
        <p:spPr>
          <a:xfrm>
            <a:off x="6843940" y="787938"/>
            <a:ext cx="2298334" cy="1636862"/>
          </a:xfrm>
          <a:prstGeom prst="rect">
            <a:avLst/>
          </a:prstGeom>
        </p:spPr>
      </p:pic>
      <p:sp>
        <p:nvSpPr>
          <p:cNvPr id="6" name="TextBox 5"/>
          <p:cNvSpPr txBox="1"/>
          <p:nvPr/>
        </p:nvSpPr>
        <p:spPr>
          <a:xfrm>
            <a:off x="6879629" y="2411596"/>
            <a:ext cx="2226956" cy="369332"/>
          </a:xfrm>
          <a:prstGeom prst="rect">
            <a:avLst/>
          </a:prstGeom>
          <a:noFill/>
        </p:spPr>
        <p:txBody>
          <a:bodyPr wrap="none" rtlCol="0">
            <a:spAutoFit/>
          </a:bodyPr>
          <a:lstStyle/>
          <a:p>
            <a:r>
              <a:rPr lang="en-AU" dirty="0" err="1" smtClean="0">
                <a:solidFill>
                  <a:prstClr val="black"/>
                </a:solidFill>
                <a:cs typeface="Arial" charset="0"/>
              </a:rPr>
              <a:t>Optovue</a:t>
            </a:r>
            <a:r>
              <a:rPr lang="en-AU" dirty="0" smtClean="0">
                <a:solidFill>
                  <a:prstClr val="black"/>
                </a:solidFill>
                <a:cs typeface="Arial" charset="0"/>
              </a:rPr>
              <a:t> </a:t>
            </a:r>
            <a:r>
              <a:rPr lang="en-AU" dirty="0" err="1" smtClean="0">
                <a:solidFill>
                  <a:prstClr val="black"/>
                </a:solidFill>
                <a:cs typeface="Arial" charset="0"/>
              </a:rPr>
              <a:t>iFusion</a:t>
            </a:r>
            <a:r>
              <a:rPr lang="en-AU" dirty="0" smtClean="0">
                <a:solidFill>
                  <a:prstClr val="black"/>
                </a:solidFill>
                <a:cs typeface="Arial" charset="0"/>
              </a:rPr>
              <a:t> OCT</a:t>
            </a:r>
            <a:endParaRPr lang="en-GB" dirty="0">
              <a:solidFill>
                <a:prstClr val="black"/>
              </a:solidFill>
              <a:cs typeface="Arial" charset="0"/>
            </a:endParaRPr>
          </a:p>
        </p:txBody>
      </p:sp>
      <p:sp>
        <p:nvSpPr>
          <p:cNvPr id="17" name="TextBox 16"/>
          <p:cNvSpPr txBox="1"/>
          <p:nvPr/>
        </p:nvSpPr>
        <p:spPr>
          <a:xfrm>
            <a:off x="832265" y="2617456"/>
            <a:ext cx="1905522" cy="369332"/>
          </a:xfrm>
          <a:prstGeom prst="rect">
            <a:avLst/>
          </a:prstGeom>
          <a:noFill/>
        </p:spPr>
        <p:txBody>
          <a:bodyPr wrap="none" rtlCol="0">
            <a:spAutoFit/>
          </a:bodyPr>
          <a:lstStyle/>
          <a:p>
            <a:r>
              <a:rPr lang="en-AU" dirty="0" err="1" smtClean="0">
                <a:solidFill>
                  <a:prstClr val="black"/>
                </a:solidFill>
                <a:cs typeface="Arial" charset="0"/>
              </a:rPr>
              <a:t>Optovue</a:t>
            </a:r>
            <a:r>
              <a:rPr lang="en-AU" dirty="0" smtClean="0">
                <a:solidFill>
                  <a:prstClr val="black"/>
                </a:solidFill>
                <a:cs typeface="Arial" charset="0"/>
              </a:rPr>
              <a:t> </a:t>
            </a:r>
            <a:r>
              <a:rPr lang="en-AU" dirty="0" err="1" smtClean="0">
                <a:solidFill>
                  <a:prstClr val="black"/>
                </a:solidFill>
                <a:cs typeface="Arial" charset="0"/>
              </a:rPr>
              <a:t>iVue</a:t>
            </a:r>
            <a:r>
              <a:rPr lang="en-AU" dirty="0" smtClean="0">
                <a:solidFill>
                  <a:prstClr val="black"/>
                </a:solidFill>
                <a:cs typeface="Arial" charset="0"/>
              </a:rPr>
              <a:t> OCT</a:t>
            </a:r>
            <a:endParaRPr lang="en-GB" dirty="0">
              <a:solidFill>
                <a:prstClr val="black"/>
              </a:solidFill>
              <a:cs typeface="Arial" charset="0"/>
            </a:endParaRPr>
          </a:p>
        </p:txBody>
      </p:sp>
      <p:sp>
        <p:nvSpPr>
          <p:cNvPr id="7" name="TextBox 6"/>
          <p:cNvSpPr txBox="1"/>
          <p:nvPr/>
        </p:nvSpPr>
        <p:spPr>
          <a:xfrm>
            <a:off x="2656969" y="692696"/>
            <a:ext cx="4392488" cy="3416320"/>
          </a:xfrm>
          <a:prstGeom prst="rect">
            <a:avLst/>
          </a:prstGeom>
          <a:noFill/>
        </p:spPr>
        <p:txBody>
          <a:bodyPr wrap="square" rtlCol="0">
            <a:spAutoFit/>
          </a:bodyPr>
          <a:lstStyle/>
          <a:p>
            <a:r>
              <a:rPr lang="en-AU" dirty="0" smtClean="0">
                <a:solidFill>
                  <a:prstClr val="black"/>
                </a:solidFill>
                <a:cs typeface="Arial" charset="0"/>
              </a:rPr>
              <a:t>In 2017 (August ), </a:t>
            </a:r>
            <a:r>
              <a:rPr lang="en-AU" dirty="0" err="1" smtClean="0">
                <a:solidFill>
                  <a:prstClr val="black"/>
                </a:solidFill>
                <a:cs typeface="Arial" charset="0"/>
              </a:rPr>
              <a:t>Optovue</a:t>
            </a:r>
            <a:r>
              <a:rPr lang="en-AU" dirty="0" smtClean="0">
                <a:solidFill>
                  <a:prstClr val="black"/>
                </a:solidFill>
                <a:cs typeface="Arial" charset="0"/>
              </a:rPr>
              <a:t> got FDA (USA) approval for their </a:t>
            </a:r>
            <a:r>
              <a:rPr lang="en-AU" b="1" i="1" dirty="0" smtClean="0">
                <a:solidFill>
                  <a:prstClr val="black"/>
                </a:solidFill>
                <a:cs typeface="Arial" charset="0"/>
              </a:rPr>
              <a:t>Cornea Advance </a:t>
            </a:r>
            <a:r>
              <a:rPr lang="en-AU" dirty="0" smtClean="0">
                <a:solidFill>
                  <a:prstClr val="black"/>
                </a:solidFill>
                <a:cs typeface="Arial" charset="0"/>
              </a:rPr>
              <a:t>module for their </a:t>
            </a:r>
            <a:r>
              <a:rPr lang="en-AU" dirty="0" err="1" smtClean="0">
                <a:solidFill>
                  <a:prstClr val="black"/>
                </a:solidFill>
                <a:cs typeface="Arial" charset="0"/>
              </a:rPr>
              <a:t>iVue</a:t>
            </a:r>
            <a:r>
              <a:rPr lang="en-AU" dirty="0" smtClean="0">
                <a:solidFill>
                  <a:prstClr val="black"/>
                </a:solidFill>
                <a:cs typeface="Arial" charset="0"/>
              </a:rPr>
              <a:t> and </a:t>
            </a:r>
            <a:r>
              <a:rPr lang="en-AU" dirty="0" err="1" smtClean="0">
                <a:solidFill>
                  <a:prstClr val="black"/>
                </a:solidFill>
                <a:cs typeface="Arial" charset="0"/>
              </a:rPr>
              <a:t>iFusion</a:t>
            </a:r>
            <a:r>
              <a:rPr lang="en-AU" dirty="0" smtClean="0">
                <a:solidFill>
                  <a:prstClr val="black"/>
                </a:solidFill>
                <a:cs typeface="Arial" charset="0"/>
              </a:rPr>
              <a:t> </a:t>
            </a:r>
            <a:r>
              <a:rPr lang="en-AU" dirty="0" err="1" smtClean="0">
                <a:solidFill>
                  <a:prstClr val="black"/>
                </a:solidFill>
                <a:cs typeface="Arial" charset="0"/>
              </a:rPr>
              <a:t>OCTs</a:t>
            </a:r>
            <a:r>
              <a:rPr lang="en-AU" dirty="0" smtClean="0">
                <a:solidFill>
                  <a:prstClr val="black"/>
                </a:solidFill>
                <a:cs typeface="Arial" charset="0"/>
              </a:rPr>
              <a:t>. Cornea Advance offers corneal, stromal, &amp; epithelial thickness mapping (epi-mapping).  While optical </a:t>
            </a:r>
            <a:r>
              <a:rPr lang="en-AU" dirty="0" err="1" smtClean="0">
                <a:solidFill>
                  <a:prstClr val="black"/>
                </a:solidFill>
                <a:cs typeface="Arial" charset="0"/>
              </a:rPr>
              <a:t>pachymetry</a:t>
            </a:r>
            <a:r>
              <a:rPr lang="en-AU" dirty="0" smtClean="0">
                <a:solidFill>
                  <a:prstClr val="black"/>
                </a:solidFill>
                <a:cs typeface="Arial" charset="0"/>
              </a:rPr>
              <a:t> was able to ‘estimate’ epithelial thickness, it required great expertise and was error-prone.  The ability to measure corneal epithelial thickness </a:t>
            </a:r>
            <a:r>
              <a:rPr lang="en-AU" dirty="0">
                <a:solidFill>
                  <a:prstClr val="black"/>
                </a:solidFill>
                <a:cs typeface="Arial" charset="0"/>
              </a:rPr>
              <a:t>objectively </a:t>
            </a:r>
            <a:r>
              <a:rPr lang="en-AU" dirty="0" smtClean="0">
                <a:solidFill>
                  <a:prstClr val="black"/>
                </a:solidFill>
                <a:cs typeface="Arial" charset="0"/>
              </a:rPr>
              <a:t>will be welcomed by those working in corneal pathology and ocular surface disease</a:t>
            </a:r>
            <a:endParaRPr lang="en-GB" dirty="0">
              <a:solidFill>
                <a:prstClr val="black"/>
              </a:solidFill>
              <a:cs typeface="Arial"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xmlns="" val="0"/>
              </a:ext>
            </a:extLst>
          </a:blip>
          <a:srcRect l="28936" t="46444" r="4681" b="11793"/>
          <a:stretch/>
        </p:blipFill>
        <p:spPr>
          <a:xfrm>
            <a:off x="1318000" y="4005064"/>
            <a:ext cx="6496284" cy="2860865"/>
          </a:xfrm>
          <a:prstGeom prst="rect">
            <a:avLst/>
          </a:prstGeom>
        </p:spPr>
      </p:pic>
      <p:sp>
        <p:nvSpPr>
          <p:cNvPr id="9" name="Rectangle 8"/>
          <p:cNvSpPr/>
          <p:nvPr/>
        </p:nvSpPr>
        <p:spPr>
          <a:xfrm>
            <a:off x="1785026" y="3966152"/>
            <a:ext cx="871943"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ectangle 20"/>
          <p:cNvSpPr/>
          <p:nvPr/>
        </p:nvSpPr>
        <p:spPr>
          <a:xfrm>
            <a:off x="4566143" y="3968132"/>
            <a:ext cx="797946" cy="212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xmlns="" val="33217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123825" y="152400"/>
            <a:ext cx="8839200" cy="685800"/>
          </a:xfrm>
        </p:spPr>
        <p:txBody>
          <a:bodyPr>
            <a:normAutofit fontScale="90000"/>
          </a:bodyPr>
          <a:lstStyle/>
          <a:p>
            <a:pPr eaLnBrk="1" hangingPunct="1">
              <a:defRPr/>
            </a:pPr>
            <a:r>
              <a:rPr lang="en-GB" sz="3100" dirty="0" smtClean="0"/>
              <a:t>Optical Coherence Tomography (OCT): </a:t>
            </a:r>
            <a:r>
              <a:rPr lang="en-GB" sz="3100" dirty="0" smtClean="0">
                <a:solidFill>
                  <a:srgbClr val="FFFF00"/>
                </a:solidFill>
              </a:rPr>
              <a:t>Technique </a:t>
            </a:r>
            <a:r>
              <a:rPr lang="en-GB" sz="1300" dirty="0" smtClean="0">
                <a:solidFill>
                  <a:srgbClr val="FFFF00"/>
                </a:solidFill>
              </a:rPr>
              <a:t>cont’d</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52" y="807528"/>
            <a:ext cx="2959984" cy="22263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63688" y="3033858"/>
            <a:ext cx="5612807" cy="383387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64087" y="765301"/>
            <a:ext cx="3789523" cy="2613770"/>
          </a:xfrm>
          <a:prstGeom prst="rect">
            <a:avLst/>
          </a:prstGeom>
        </p:spPr>
      </p:pic>
    </p:spTree>
    <p:extLst>
      <p:ext uri="{BB962C8B-B14F-4D97-AF65-F5344CB8AC3E}">
        <p14:creationId xmlns:p14="http://schemas.microsoft.com/office/powerpoint/2010/main" xmlns="" val="4236149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809625" y="771525"/>
            <a:ext cx="850582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eaLnBrk="1" hangingPunct="1">
              <a:lnSpc>
                <a:spcPct val="200000"/>
              </a:lnSpc>
            </a:pPr>
            <a:r>
              <a:rPr lang="en-US" altLang="en-US" sz="2400" dirty="0"/>
              <a:t>A collection of </a:t>
            </a:r>
            <a:r>
              <a:rPr lang="en-US" altLang="en-US" sz="2400" i="1" dirty="0"/>
              <a:t>ready-to-use</a:t>
            </a:r>
            <a:r>
              <a:rPr lang="en-US" altLang="en-US" sz="2400" dirty="0"/>
              <a:t> lectures</a:t>
            </a:r>
          </a:p>
          <a:p>
            <a:pPr eaLnBrk="1" hangingPunct="1">
              <a:lnSpc>
                <a:spcPct val="200000"/>
              </a:lnSpc>
            </a:pPr>
            <a:r>
              <a:rPr lang="en-US" altLang="en-US" sz="2400" dirty="0"/>
              <a:t>A collection of just-adequate, cut-down presentations </a:t>
            </a:r>
          </a:p>
          <a:p>
            <a:pPr eaLnBrk="1" hangingPunct="1">
              <a:lnSpc>
                <a:spcPct val="200000"/>
              </a:lnSpc>
            </a:pPr>
            <a:r>
              <a:rPr lang="en-US" altLang="en-US" sz="2400" dirty="0"/>
              <a:t>A recipe book of </a:t>
            </a:r>
            <a:r>
              <a:rPr lang="en-US" altLang="en-US" sz="2400" i="1" dirty="0"/>
              <a:t>how &amp; what</a:t>
            </a:r>
            <a:r>
              <a:rPr lang="en-US" altLang="en-US" sz="2400" dirty="0"/>
              <a:t> should be taught</a:t>
            </a:r>
          </a:p>
          <a:p>
            <a:pPr eaLnBrk="1" hangingPunct="1">
              <a:lnSpc>
                <a:spcPct val="200000"/>
              </a:lnSpc>
            </a:pPr>
            <a:r>
              <a:rPr lang="en-US" altLang="en-US" sz="2400" dirty="0"/>
              <a:t>The </a:t>
            </a:r>
            <a:r>
              <a:rPr lang="en-US" altLang="en-US" sz="2400" i="1" dirty="0" smtClean="0"/>
              <a:t>final word </a:t>
            </a:r>
            <a:r>
              <a:rPr lang="en-US" altLang="en-US" sz="2400" dirty="0"/>
              <a:t>on each of the subjects presented</a:t>
            </a:r>
          </a:p>
          <a:p>
            <a:pPr eaLnBrk="1" hangingPunct="1">
              <a:lnSpc>
                <a:spcPct val="200000"/>
              </a:lnSpc>
            </a:pPr>
            <a:r>
              <a:rPr lang="en-US" altLang="en-US" sz="2400" dirty="0"/>
              <a:t>An office decoration or </a:t>
            </a:r>
            <a:r>
              <a:rPr lang="en-US" altLang="en-US" sz="2400" i="1" dirty="0"/>
              <a:t>bookcase </a:t>
            </a:r>
            <a:r>
              <a:rPr lang="en-US" altLang="en-US" sz="2400" i="1" dirty="0" smtClean="0"/>
              <a:t>filler</a:t>
            </a:r>
          </a:p>
          <a:p>
            <a:pPr lvl="1" eaLnBrk="1" hangingPunct="1">
              <a:lnSpc>
                <a:spcPct val="200000"/>
              </a:lnSpc>
              <a:buFont typeface="Arial" panose="020B0604020202020204" pitchFamily="34" charset="0"/>
              <a:buChar char="‒"/>
            </a:pPr>
            <a:r>
              <a:rPr lang="en-US" altLang="en-US" sz="2400" dirty="0" smtClean="0"/>
              <a:t>rather </a:t>
            </a:r>
            <a:r>
              <a:rPr lang="en-US" altLang="en-US" sz="2400" dirty="0"/>
              <a:t>it is </a:t>
            </a:r>
            <a:r>
              <a:rPr lang="en-US" altLang="en-US" sz="2400" b="1" dirty="0"/>
              <a:t>intended to be used on a regular </a:t>
            </a:r>
            <a:r>
              <a:rPr lang="en-US" altLang="en-US" sz="2400" b="1" dirty="0" smtClean="0"/>
              <a:t>basis</a:t>
            </a:r>
            <a:endParaRPr lang="en-US" altLang="en-US" sz="2400" b="1" dirty="0"/>
          </a:p>
        </p:txBody>
      </p:sp>
      <p:sp>
        <p:nvSpPr>
          <p:cNvPr id="8" name="Title 7"/>
          <p:cNvSpPr txBox="1">
            <a:spLocks noGrp="1"/>
          </p:cNvSpPr>
          <p:nvPr>
            <p:ph type="title"/>
          </p:nvPr>
        </p:nvSpPr>
        <p:spPr>
          <a:xfrm>
            <a:off x="123825" y="152400"/>
            <a:ext cx="8353569" cy="523220"/>
          </a:xfrm>
          <a:prstGeom prst="rect">
            <a:avLst/>
          </a:prstGeom>
          <a:noFill/>
        </p:spPr>
        <p:txBody>
          <a:bodyPr wrap="none" rtlCol="0">
            <a:spAutoFit/>
          </a:bodyPr>
          <a:lstStyle/>
          <a:p>
            <a:r>
              <a:rPr lang="en-AU" sz="2800" dirty="0" smtClean="0">
                <a:solidFill>
                  <a:schemeClr val="bg1"/>
                </a:solidFill>
                <a:latin typeface="Arial" panose="020B0604020202020204" pitchFamily="34" charset="0"/>
              </a:rPr>
              <a:t>The </a:t>
            </a:r>
            <a:r>
              <a:rPr lang="en-AU" sz="2800" dirty="0" err="1" smtClean="0">
                <a:solidFill>
                  <a:schemeClr val="bg1"/>
                </a:solidFill>
                <a:latin typeface="Arial" panose="020B0604020202020204" pitchFamily="34" charset="0"/>
              </a:rPr>
              <a:t>IACLE</a:t>
            </a:r>
            <a:r>
              <a:rPr lang="en-AU" sz="2800" dirty="0" smtClean="0">
                <a:solidFill>
                  <a:schemeClr val="bg1"/>
                </a:solidFill>
                <a:latin typeface="Arial" panose="020B0604020202020204" pitchFamily="34" charset="0"/>
              </a:rPr>
              <a:t> Contact Lens Course (</a:t>
            </a:r>
            <a:r>
              <a:rPr lang="en-AU" sz="2800" dirty="0" err="1" smtClean="0">
                <a:solidFill>
                  <a:schemeClr val="bg1"/>
                </a:solidFill>
                <a:latin typeface="Arial" panose="020B0604020202020204" pitchFamily="34" charset="0"/>
              </a:rPr>
              <a:t>ICLC</a:t>
            </a:r>
            <a:r>
              <a:rPr lang="en-AU" sz="2800" dirty="0" smtClean="0">
                <a:solidFill>
                  <a:schemeClr val="bg1"/>
                </a:solidFill>
                <a:latin typeface="Arial" panose="020B0604020202020204" pitchFamily="34" charset="0"/>
              </a:rPr>
              <a:t>)  is </a:t>
            </a:r>
            <a:r>
              <a:rPr lang="en-AU" sz="2800" dirty="0" smtClean="0">
                <a:solidFill>
                  <a:srgbClr val="FFFF00"/>
                </a:solidFill>
                <a:latin typeface="Arial" panose="020B0604020202020204" pitchFamily="34" charset="0"/>
              </a:rPr>
              <a:t>NOT</a:t>
            </a:r>
            <a:r>
              <a:rPr lang="en-AU" sz="2800" dirty="0" smtClean="0">
                <a:solidFill>
                  <a:schemeClr val="bg1"/>
                </a:solidFill>
                <a:latin typeface="Arial" panose="020B0604020202020204" pitchFamily="34" charset="0"/>
              </a:rPr>
              <a:t>…</a:t>
            </a:r>
            <a:endParaRPr lang="en-GB" sz="2800" dirty="0">
              <a:solidFill>
                <a:schemeClr val="bg1"/>
              </a:solidFill>
              <a:latin typeface="Arial" panose="020B0604020202020204" pitchFamily="34" charset="0"/>
            </a:endParaRPr>
          </a:p>
        </p:txBody>
      </p:sp>
    </p:spTree>
    <p:extLst>
      <p:ext uri="{BB962C8B-B14F-4D97-AF65-F5344CB8AC3E}">
        <p14:creationId xmlns:p14="http://schemas.microsoft.com/office/powerpoint/2010/main" xmlns="" val="27769957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867" t="2557" r="4362" b="2895"/>
          <a:stretch/>
        </p:blipFill>
        <p:spPr bwMode="auto">
          <a:xfrm>
            <a:off x="2372057" y="1238250"/>
            <a:ext cx="4419268" cy="4495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1" name="TextBox 100"/>
          <p:cNvSpPr txBox="1"/>
          <p:nvPr/>
        </p:nvSpPr>
        <p:spPr>
          <a:xfrm>
            <a:off x="3336375" y="3388752"/>
            <a:ext cx="2471583" cy="370525"/>
          </a:xfrm>
          <a:prstGeom prst="rect">
            <a:avLst/>
          </a:prstGeom>
          <a:noFill/>
        </p:spPr>
        <p:txBody>
          <a:bodyPr wrap="none" rtlCol="0">
            <a:spAutoFit/>
          </a:bodyPr>
          <a:lstStyle/>
          <a:p>
            <a:pPr algn="ctr"/>
            <a:r>
              <a:rPr lang="en-AU" sz="1200" dirty="0" smtClean="0"/>
              <a:t>Globes by </a:t>
            </a:r>
            <a:r>
              <a:rPr lang="en-AU" sz="1200" b="1" dirty="0" err="1" smtClean="0"/>
              <a:t>Rocka</a:t>
            </a:r>
            <a:r>
              <a:rPr lang="en-AU" sz="1200" b="1" dirty="0" smtClean="0"/>
              <a:t> Graphics</a:t>
            </a:r>
            <a:endParaRPr lang="en-GB" sz="1200" b="1" dirty="0"/>
          </a:p>
        </p:txBody>
      </p:sp>
      <p:sp>
        <p:nvSpPr>
          <p:cNvPr id="150560" name="Title 150559"/>
          <p:cNvSpPr>
            <a:spLocks noGrp="1"/>
          </p:cNvSpPr>
          <p:nvPr>
            <p:ph type="title"/>
          </p:nvPr>
        </p:nvSpPr>
        <p:spPr>
          <a:xfrm>
            <a:off x="123825" y="152400"/>
            <a:ext cx="8839200" cy="685800"/>
          </a:xfrm>
        </p:spPr>
        <p:txBody>
          <a:bodyPr>
            <a:normAutofit/>
          </a:bodyPr>
          <a:lstStyle/>
          <a:p>
            <a:r>
              <a:rPr lang="en-AU" dirty="0"/>
              <a:t>The </a:t>
            </a:r>
            <a:r>
              <a:rPr lang="en-AU" dirty="0" err="1"/>
              <a:t>ICLC</a:t>
            </a:r>
            <a:r>
              <a:rPr lang="en-AU" dirty="0"/>
              <a:t> </a:t>
            </a:r>
            <a:r>
              <a:rPr lang="en-AU" dirty="0" smtClean="0"/>
              <a:t>(Version 1 &amp; 2) is </a:t>
            </a:r>
            <a:r>
              <a:rPr lang="en-AU" dirty="0"/>
              <a:t>Intended for the </a:t>
            </a:r>
            <a:r>
              <a:rPr lang="en-AU" dirty="0" smtClean="0"/>
              <a:t>World</a:t>
            </a:r>
            <a:endParaRPr lang="en-GB" dirty="0"/>
          </a:p>
        </p:txBody>
      </p:sp>
      <p:sp>
        <p:nvSpPr>
          <p:cNvPr id="2" name="TextBox 1"/>
          <p:cNvSpPr txBox="1"/>
          <p:nvPr/>
        </p:nvSpPr>
        <p:spPr>
          <a:xfrm>
            <a:off x="1048801" y="5791200"/>
            <a:ext cx="7042889" cy="338554"/>
          </a:xfrm>
          <a:prstGeom prst="rect">
            <a:avLst/>
          </a:prstGeom>
          <a:solidFill>
            <a:schemeClr val="accent6">
              <a:lumMod val="20000"/>
              <a:lumOff val="80000"/>
            </a:schemeClr>
          </a:solidFill>
        </p:spPr>
        <p:txBody>
          <a:bodyPr wrap="none" rtlCol="0">
            <a:spAutoFit/>
          </a:bodyPr>
          <a:lstStyle/>
          <a:p>
            <a:pPr algn="ctr"/>
            <a:r>
              <a:rPr lang="en-AU" sz="1600" dirty="0" smtClean="0"/>
              <a:t>Selected lectures have been translated into non-core languages by </a:t>
            </a:r>
            <a:r>
              <a:rPr lang="en-AU" sz="1600" dirty="0" err="1" smtClean="0"/>
              <a:t>IACLE</a:t>
            </a:r>
            <a:r>
              <a:rPr lang="en-AU" sz="1600" dirty="0" smtClean="0"/>
              <a:t> members</a:t>
            </a:r>
            <a:endParaRPr lang="en-GB" sz="1600" dirty="0"/>
          </a:p>
        </p:txBody>
      </p:sp>
    </p:spTree>
    <p:extLst>
      <p:ext uri="{BB962C8B-B14F-4D97-AF65-F5344CB8AC3E}">
        <p14:creationId xmlns:p14="http://schemas.microsoft.com/office/powerpoint/2010/main" xmlns="" val="3792487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3"/>
          <p:cNvSpPr txBox="1">
            <a:spLocks noChangeArrowheads="1"/>
          </p:cNvSpPr>
          <p:nvPr/>
        </p:nvSpPr>
        <p:spPr bwMode="auto">
          <a:xfrm>
            <a:off x="228600" y="2390775"/>
            <a:ext cx="8915400"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31775" indent="-231775"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eaLnBrk="1" hangingPunct="1">
              <a:lnSpc>
                <a:spcPct val="105000"/>
              </a:lnSpc>
              <a:buClr>
                <a:srgbClr val="666633"/>
              </a:buClr>
            </a:pPr>
            <a:r>
              <a:rPr lang="en-US" altLang="en-US" sz="2400" dirty="0">
                <a:solidFill>
                  <a:srgbClr val="000066"/>
                </a:solidFill>
                <a:latin typeface="Futura Md BT" pitchFamily="34" charset="0"/>
              </a:rPr>
              <a:t>Where possible, topics are chosen to address the </a:t>
            </a:r>
            <a:r>
              <a:rPr lang="en-US" altLang="en-US" sz="2400" dirty="0" smtClean="0">
                <a:solidFill>
                  <a:srgbClr val="000066"/>
                </a:solidFill>
                <a:latin typeface="Futura Md BT" pitchFamily="34" charset="0"/>
              </a:rPr>
              <a:t>regional ‘needs</a:t>
            </a:r>
            <a:r>
              <a:rPr lang="en-US" altLang="en-US" sz="2400" dirty="0">
                <a:solidFill>
                  <a:srgbClr val="000066"/>
                </a:solidFill>
                <a:latin typeface="Futura Md BT" pitchFamily="34" charset="0"/>
              </a:rPr>
              <a:t>’ identified through the Fellowship Exam &amp; the </a:t>
            </a:r>
            <a:r>
              <a:rPr lang="en-US" altLang="en-US" sz="2400" dirty="0" err="1">
                <a:solidFill>
                  <a:srgbClr val="000066"/>
                </a:solidFill>
                <a:latin typeface="Futura Md BT" pitchFamily="34" charset="0"/>
              </a:rPr>
              <a:t>STE</a:t>
            </a:r>
            <a:endParaRPr lang="en-US" altLang="en-US" sz="2400" dirty="0">
              <a:solidFill>
                <a:srgbClr val="000066"/>
              </a:solidFill>
              <a:latin typeface="Futura Md BT" pitchFamily="34" charset="0"/>
            </a:endParaRPr>
          </a:p>
          <a:p>
            <a:pPr eaLnBrk="1" hangingPunct="1">
              <a:lnSpc>
                <a:spcPct val="85000"/>
              </a:lnSpc>
              <a:buClr>
                <a:srgbClr val="666633"/>
              </a:buClr>
            </a:pPr>
            <a:r>
              <a:rPr lang="en-US" altLang="en-US" sz="2400" dirty="0">
                <a:solidFill>
                  <a:srgbClr val="000066"/>
                </a:solidFill>
                <a:latin typeface="Futura Md BT" pitchFamily="34" charset="0"/>
              </a:rPr>
              <a:t>Local industry support – trial </a:t>
            </a:r>
            <a:r>
              <a:rPr lang="en-US" altLang="en-US" sz="2400" dirty="0" smtClean="0">
                <a:solidFill>
                  <a:srgbClr val="000066"/>
                </a:solidFill>
                <a:latin typeface="Futura Md BT" pitchFamily="34" charset="0"/>
              </a:rPr>
              <a:t>CLs &amp; CL care product samples</a:t>
            </a:r>
            <a:endParaRPr lang="en-US" altLang="en-US" sz="2400" dirty="0">
              <a:solidFill>
                <a:srgbClr val="000066"/>
              </a:solidFill>
              <a:latin typeface="Futura Md BT" pitchFamily="34" charset="0"/>
            </a:endParaRPr>
          </a:p>
          <a:p>
            <a:pPr eaLnBrk="1" hangingPunct="1">
              <a:lnSpc>
                <a:spcPct val="85000"/>
              </a:lnSpc>
              <a:buClr>
                <a:srgbClr val="666633"/>
              </a:buClr>
            </a:pPr>
            <a:r>
              <a:rPr lang="en-US" altLang="en-US" sz="2400" dirty="0">
                <a:solidFill>
                  <a:srgbClr val="000066"/>
                </a:solidFill>
                <a:latin typeface="Futura Md BT" pitchFamily="34" charset="0"/>
              </a:rPr>
              <a:t>Industry Professional Services Staff attend (to teach &amp; learn)</a:t>
            </a:r>
          </a:p>
          <a:p>
            <a:pPr eaLnBrk="1" hangingPunct="1">
              <a:lnSpc>
                <a:spcPct val="85000"/>
              </a:lnSpc>
              <a:buClr>
                <a:srgbClr val="666633"/>
              </a:buClr>
            </a:pPr>
            <a:endParaRPr lang="en-US" altLang="en-US" sz="2400" dirty="0">
              <a:solidFill>
                <a:srgbClr val="000066"/>
              </a:solidFill>
              <a:latin typeface="Futura Md BT" pitchFamily="34" charset="0"/>
            </a:endParaRPr>
          </a:p>
        </p:txBody>
      </p:sp>
      <p:pic>
        <p:nvPicPr>
          <p:cNvPr id="90" name="Picture 2" descr="C:\IACLE Stuff\China\Pics\Selected Shanghai 2010\For Website Use\Shanghai 2010 for ICEE\Cheni at Slit-Lamp P101099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3981450"/>
            <a:ext cx="3352800"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3" descr="C:\IACLE Stuff\China\Pics\Selected Shanghai 2010\For Website Use\Shanghai 2010 for ICEE\Xiaomei explaining what is being seen P101099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t="14693"/>
          <a:stretch>
            <a:fillRect/>
          </a:stretch>
        </p:blipFill>
        <p:spPr bwMode="auto">
          <a:xfrm>
            <a:off x="871538" y="3981450"/>
            <a:ext cx="3930650" cy="223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 name="Picture 4" descr="C:\IACLE Stuff\China\Pics\Selected Shanghai 2010\For Website Use\Shanghai 2010 for ICEE\P101094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t="20032" b="10963"/>
          <a:stretch>
            <a:fillRect/>
          </a:stretch>
        </p:blipFill>
        <p:spPr bwMode="auto">
          <a:xfrm>
            <a:off x="2724150" y="790575"/>
            <a:ext cx="3687763"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 name="TextBox 1"/>
          <p:cNvSpPr txBox="1">
            <a:spLocks noChangeArrowheads="1"/>
          </p:cNvSpPr>
          <p:nvPr/>
        </p:nvSpPr>
        <p:spPr bwMode="auto">
          <a:xfrm rot="16200000">
            <a:off x="4426744" y="4915693"/>
            <a:ext cx="1708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AU" altLang="en-US" b="1" dirty="0"/>
              <a:t>Shanghai, China</a:t>
            </a:r>
            <a:endParaRPr lang="en-GB" altLang="en-US" b="1" dirty="0"/>
          </a:p>
        </p:txBody>
      </p:sp>
      <p:sp>
        <p:nvSpPr>
          <p:cNvPr id="2" name="Title 1"/>
          <p:cNvSpPr>
            <a:spLocks noGrp="1"/>
          </p:cNvSpPr>
          <p:nvPr>
            <p:ph type="title"/>
          </p:nvPr>
        </p:nvSpPr>
        <p:spPr>
          <a:xfrm>
            <a:off x="123825" y="152400"/>
            <a:ext cx="8839200" cy="685800"/>
          </a:xfrm>
        </p:spPr>
        <p:txBody>
          <a:bodyPr>
            <a:normAutofit/>
          </a:bodyPr>
          <a:lstStyle/>
          <a:p>
            <a:r>
              <a:rPr lang="en-AU" dirty="0" err="1"/>
              <a:t>IACLE’s</a:t>
            </a:r>
            <a:r>
              <a:rPr lang="en-AU" dirty="0"/>
              <a:t> Educator Meetings &amp; </a:t>
            </a:r>
            <a:r>
              <a:rPr lang="en-AU" i="1" dirty="0"/>
              <a:t>Train-the-Trainer</a:t>
            </a:r>
            <a:r>
              <a:rPr lang="en-AU" dirty="0"/>
              <a:t> </a:t>
            </a:r>
            <a:r>
              <a:rPr lang="en-AU" dirty="0" smtClean="0"/>
              <a:t>Events</a:t>
            </a:r>
            <a:endParaRPr lang="en-GB" dirty="0"/>
          </a:p>
        </p:txBody>
      </p:sp>
    </p:spTree>
    <p:extLst>
      <p:ext uri="{BB962C8B-B14F-4D97-AF65-F5344CB8AC3E}">
        <p14:creationId xmlns:p14="http://schemas.microsoft.com/office/powerpoint/2010/main" xmlns="" val="360649554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69" name="Rectangle 6"/>
          <p:cNvSpPr>
            <a:spLocks noGrp="1" noChangeArrowheads="1"/>
          </p:cNvSpPr>
          <p:nvPr>
            <p:ph type="title"/>
          </p:nvPr>
        </p:nvSpPr>
        <p:spPr bwMode="auto">
          <a:xfrm>
            <a:off x="123825" y="152400"/>
            <a:ext cx="9144000" cy="714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AU" dirty="0" err="1"/>
              <a:t>IACLE’s</a:t>
            </a:r>
            <a:r>
              <a:rPr lang="en-AU" dirty="0"/>
              <a:t> Educator Meetings &amp; Train-the-Trainer Events</a:t>
            </a:r>
            <a:endParaRPr lang="en-GB" dirty="0"/>
          </a:p>
        </p:txBody>
      </p:sp>
      <p:sp>
        <p:nvSpPr>
          <p:cNvPr id="85" name="Text Box 9"/>
          <p:cNvSpPr txBox="1">
            <a:spLocks noChangeArrowheads="1"/>
          </p:cNvSpPr>
          <p:nvPr/>
        </p:nvSpPr>
        <p:spPr bwMode="auto">
          <a:xfrm>
            <a:off x="5638800" y="1676400"/>
            <a:ext cx="3232150"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algn="ctr" eaLnBrk="1" hangingPunct="1">
              <a:lnSpc>
                <a:spcPct val="80000"/>
              </a:lnSpc>
              <a:spcBef>
                <a:spcPct val="0"/>
              </a:spcBef>
              <a:buFontTx/>
              <a:buNone/>
            </a:pPr>
            <a:r>
              <a:rPr lang="en-US" altLang="en-US" sz="6000" b="1">
                <a:solidFill>
                  <a:schemeClr val="tx1"/>
                </a:solidFill>
                <a:latin typeface="Futura Hv BT"/>
              </a:rPr>
              <a:t>ATTEND</a:t>
            </a:r>
            <a:endParaRPr lang="en-US" altLang="en-US" sz="3600" b="1">
              <a:solidFill>
                <a:srgbClr val="FF3300"/>
              </a:solidFill>
              <a:latin typeface="Futura Hv BT"/>
            </a:endParaRPr>
          </a:p>
        </p:txBody>
      </p:sp>
      <p:sp>
        <p:nvSpPr>
          <p:cNvPr id="86" name="Rectangle 10"/>
          <p:cNvSpPr txBox="1">
            <a:spLocks noChangeArrowheads="1"/>
          </p:cNvSpPr>
          <p:nvPr/>
        </p:nvSpPr>
        <p:spPr bwMode="auto">
          <a:xfrm>
            <a:off x="0" y="3200400"/>
            <a:ext cx="5638800"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eaLnBrk="1" hangingPunct="1"/>
            <a:r>
              <a:rPr lang="en-US" altLang="en-US" sz="2400" dirty="0"/>
              <a:t>Participate as ‘faculty’ if you can contribute</a:t>
            </a:r>
          </a:p>
          <a:p>
            <a:pPr eaLnBrk="1" hangingPunct="1"/>
            <a:r>
              <a:rPr lang="en-US" altLang="en-US" sz="2400" dirty="0"/>
              <a:t>Acquire new knowledge, &amp;...</a:t>
            </a:r>
          </a:p>
          <a:p>
            <a:pPr eaLnBrk="1" hangingPunct="1"/>
            <a:r>
              <a:rPr lang="en-US" altLang="en-US" sz="2400" dirty="0"/>
              <a:t>Use it to improve/evolve your</a:t>
            </a:r>
            <a:br>
              <a:rPr lang="en-US" altLang="en-US" sz="2400" dirty="0"/>
            </a:br>
            <a:r>
              <a:rPr lang="en-US" altLang="en-US" sz="2400" dirty="0"/>
              <a:t>own CL </a:t>
            </a:r>
            <a:r>
              <a:rPr lang="en-US" altLang="en-US" sz="2400" dirty="0" smtClean="0"/>
              <a:t>course</a:t>
            </a:r>
          </a:p>
          <a:p>
            <a:pPr eaLnBrk="1" hangingPunct="1"/>
            <a:r>
              <a:rPr lang="en-US" altLang="en-US" sz="2400" dirty="0" smtClean="0"/>
              <a:t>Meet new colleagues</a:t>
            </a:r>
            <a:endParaRPr lang="en-US" altLang="en-US" sz="2400" dirty="0"/>
          </a:p>
        </p:txBody>
      </p:sp>
      <p:pic>
        <p:nvPicPr>
          <p:cNvPr id="87" name="Picture 2" descr="C:\IACLE Stuff\China\Pics\Selected Shanghai 2010\For Website Use\P10200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t="24185" b="7076"/>
          <a:stretch>
            <a:fillRect/>
          </a:stretch>
        </p:blipFill>
        <p:spPr bwMode="auto">
          <a:xfrm>
            <a:off x="0" y="790575"/>
            <a:ext cx="5181600" cy="2376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 name="Picture 3" descr="C:\IACLE Stuff\China\Pics\Selected Shanghai 2010\For Website Use\IACLE member giving a 5 min presentation P102003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t="14008" b="6921"/>
          <a:stretch>
            <a:fillRect/>
          </a:stretch>
        </p:blipFill>
        <p:spPr bwMode="auto">
          <a:xfrm>
            <a:off x="4724400" y="3895725"/>
            <a:ext cx="4419600" cy="233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963486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69" name="Rectangle 6"/>
          <p:cNvSpPr>
            <a:spLocks noGrp="1" noChangeArrowheads="1"/>
          </p:cNvSpPr>
          <p:nvPr>
            <p:ph type="title"/>
          </p:nvPr>
        </p:nvSpPr>
        <p:spPr bwMode="auto">
          <a:xfrm>
            <a:off x="123825" y="238125"/>
            <a:ext cx="9144000" cy="714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pPr>
            <a:r>
              <a:rPr lang="en-US" altLang="en-US" dirty="0" smtClean="0"/>
              <a:t>The </a:t>
            </a:r>
            <a:r>
              <a:rPr lang="en-US" altLang="en-US" dirty="0" err="1" smtClean="0"/>
              <a:t>IACLE</a:t>
            </a:r>
            <a:r>
              <a:rPr lang="en-US" altLang="en-US" dirty="0" smtClean="0"/>
              <a:t> </a:t>
            </a:r>
            <a:r>
              <a:rPr lang="en-US" altLang="en-US" dirty="0" err="1" smtClean="0"/>
              <a:t>STE</a:t>
            </a:r>
            <a:endParaRPr lang="en-US" altLang="en-US" dirty="0" smtClean="0">
              <a:solidFill>
                <a:srgbClr val="FFFF00"/>
              </a:solidFill>
            </a:endParaRPr>
          </a:p>
        </p:txBody>
      </p:sp>
      <p:sp>
        <p:nvSpPr>
          <p:cNvPr id="65" name="Text Box 2"/>
          <p:cNvSpPr txBox="1">
            <a:spLocks noChangeArrowheads="1"/>
          </p:cNvSpPr>
          <p:nvPr/>
        </p:nvSpPr>
        <p:spPr bwMode="auto">
          <a:xfrm>
            <a:off x="381000" y="1219200"/>
            <a:ext cx="8112125" cy="3979862"/>
          </a:xfrm>
          <a:prstGeom prst="rect">
            <a:avLst/>
          </a:prstGeom>
          <a:noFill/>
          <a:ln>
            <a:noFill/>
          </a:ln>
          <a:effectLst/>
          <a:extLst>
            <a:ext uri="{909E8E84-426E-40DD-AFC4-6F175D3DCCD1}">
              <a14:hiddenFill xmlns:a14="http://schemas.microsoft.com/office/drawing/2010/main" xmlns="">
                <a:gradFill rotWithShape="0">
                  <a:gsLst>
                    <a:gs pos="0">
                      <a:srgbClr val="FFFF99"/>
                    </a:gs>
                    <a:gs pos="100000">
                      <a:srgbClr val="767647"/>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84163" indent="-284163"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algn="ctr" eaLnBrk="1" hangingPunct="1">
              <a:lnSpc>
                <a:spcPct val="80000"/>
              </a:lnSpc>
              <a:spcBef>
                <a:spcPct val="50000"/>
              </a:spcBef>
              <a:buClr>
                <a:schemeClr val="hlink"/>
              </a:buClr>
              <a:buFont typeface="Wingdings"/>
              <a:buNone/>
            </a:pPr>
            <a:r>
              <a:rPr lang="en-ZA" altLang="en-US" sz="2400" b="1" i="1" dirty="0">
                <a:solidFill>
                  <a:srgbClr val="666633"/>
                </a:solidFill>
                <a:latin typeface="ZapfHumnst Ult BT" pitchFamily="34" charset="0"/>
              </a:rPr>
              <a:t>Suggested for final year/senior students,                                 shortly before their final CL examination</a:t>
            </a:r>
            <a:r>
              <a:rPr lang="en-US" altLang="en-US" sz="2400" b="1" i="1" dirty="0">
                <a:solidFill>
                  <a:srgbClr val="666633"/>
                </a:solidFill>
                <a:latin typeface="ZapfHumnst Ult BT" pitchFamily="34" charset="0"/>
              </a:rPr>
              <a:t> </a:t>
            </a:r>
          </a:p>
          <a:p>
            <a:pPr eaLnBrk="1" hangingPunct="1">
              <a:lnSpc>
                <a:spcPct val="80000"/>
              </a:lnSpc>
              <a:spcBef>
                <a:spcPct val="50000"/>
              </a:spcBef>
              <a:buClr>
                <a:schemeClr val="hlink"/>
              </a:buClr>
              <a:buFont typeface="Wingdings"/>
              <a:buChar char="§"/>
            </a:pPr>
            <a:endParaRPr lang="en-US" altLang="en-US" sz="1000" b="1" i="1" dirty="0">
              <a:solidFill>
                <a:srgbClr val="666633"/>
              </a:solidFill>
              <a:latin typeface="ZapfHumnst Ult BT" pitchFamily="34" charset="0"/>
            </a:endParaRPr>
          </a:p>
          <a:p>
            <a:pPr eaLnBrk="1" hangingPunct="1">
              <a:lnSpc>
                <a:spcPct val="80000"/>
              </a:lnSpc>
              <a:buClr>
                <a:srgbClr val="8E826E"/>
              </a:buClr>
              <a:buFontTx/>
              <a:buChar char="•"/>
            </a:pPr>
            <a:r>
              <a:rPr lang="en-US" altLang="en-US" sz="2400" dirty="0">
                <a:solidFill>
                  <a:srgbClr val="1A0C72"/>
                </a:solidFill>
                <a:latin typeface="Futura Hv BT"/>
              </a:rPr>
              <a:t>Available in 6 languages </a:t>
            </a:r>
            <a:r>
              <a:rPr lang="en-US" altLang="en-US" sz="2400" dirty="0">
                <a:solidFill>
                  <a:srgbClr val="1A0C72"/>
                </a:solidFill>
                <a:latin typeface="Futura Hv BT"/>
                <a:sym typeface="Symbol" pitchFamily="18" charset="2"/>
              </a:rPr>
              <a:t></a:t>
            </a:r>
            <a:r>
              <a:rPr lang="en-US" altLang="en-US" sz="2400" dirty="0">
                <a:solidFill>
                  <a:srgbClr val="1A0C72"/>
                </a:solidFill>
                <a:latin typeface="Futura Hv BT"/>
              </a:rPr>
              <a:t> English, Chinese, Bahasa, Korean (some), French, Spanish, &amp; German</a:t>
            </a:r>
          </a:p>
          <a:p>
            <a:pPr eaLnBrk="1" hangingPunct="1">
              <a:lnSpc>
                <a:spcPct val="80000"/>
              </a:lnSpc>
              <a:buClr>
                <a:srgbClr val="8E826E"/>
              </a:buClr>
              <a:buFontTx/>
              <a:buChar char="•"/>
            </a:pPr>
            <a:endParaRPr lang="en-US" altLang="en-US" sz="800" dirty="0">
              <a:solidFill>
                <a:srgbClr val="1A0C72"/>
              </a:solidFill>
              <a:latin typeface="Futura Hv BT"/>
            </a:endParaRPr>
          </a:p>
          <a:p>
            <a:pPr eaLnBrk="1" hangingPunct="1">
              <a:lnSpc>
                <a:spcPct val="80000"/>
              </a:lnSpc>
              <a:buClr>
                <a:srgbClr val="8E826E"/>
              </a:buClr>
              <a:buFontTx/>
              <a:buChar char="•"/>
            </a:pPr>
            <a:r>
              <a:rPr lang="en-US" altLang="en-US" sz="2400" dirty="0">
                <a:solidFill>
                  <a:srgbClr val="1A0C72"/>
                </a:solidFill>
                <a:latin typeface="Futura Hv BT"/>
              </a:rPr>
              <a:t>Candidates each receive a confidential performance report, indicating their scores for each sub-section of the exam</a:t>
            </a:r>
          </a:p>
          <a:p>
            <a:pPr eaLnBrk="1" hangingPunct="1">
              <a:lnSpc>
                <a:spcPct val="80000"/>
              </a:lnSpc>
              <a:buClr>
                <a:srgbClr val="8E826E"/>
              </a:buClr>
              <a:buFontTx/>
              <a:buChar char="•"/>
            </a:pPr>
            <a:endParaRPr lang="en-US" altLang="en-US" sz="800" dirty="0">
              <a:solidFill>
                <a:srgbClr val="1A0C72"/>
              </a:solidFill>
              <a:latin typeface="Futura Hv BT"/>
            </a:endParaRPr>
          </a:p>
          <a:p>
            <a:pPr eaLnBrk="1" hangingPunct="1">
              <a:lnSpc>
                <a:spcPct val="80000"/>
              </a:lnSpc>
              <a:buClr>
                <a:srgbClr val="8E826E"/>
              </a:buClr>
              <a:buFontTx/>
              <a:buChar char="•"/>
            </a:pPr>
            <a:r>
              <a:rPr lang="en-US" altLang="en-US" sz="2400" dirty="0">
                <a:solidFill>
                  <a:srgbClr val="1A0C72"/>
                </a:solidFill>
                <a:latin typeface="Futura Hv BT"/>
              </a:rPr>
              <a:t>Educator receives a Results Summary &amp; an indication of their student group’s Strengths &amp; Weaknesses</a:t>
            </a:r>
          </a:p>
          <a:p>
            <a:pPr eaLnBrk="1" hangingPunct="1">
              <a:lnSpc>
                <a:spcPct val="80000"/>
              </a:lnSpc>
              <a:spcBef>
                <a:spcPct val="50000"/>
              </a:spcBef>
              <a:buClr>
                <a:schemeClr val="hlink"/>
              </a:buClr>
              <a:buFont typeface="Wingdings"/>
              <a:buChar char="§"/>
            </a:pPr>
            <a:endParaRPr lang="en-US" altLang="en-US" sz="2800" dirty="0">
              <a:solidFill>
                <a:srgbClr val="645C40"/>
              </a:solidFill>
              <a:latin typeface="ZapfHumnst Ult BT" pitchFamily="34" charset="0"/>
            </a:endParaRPr>
          </a:p>
        </p:txBody>
      </p:sp>
      <p:pic>
        <p:nvPicPr>
          <p:cNvPr id="66" name="Picture 5" descr="GRADDAYC"/>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24" t="2222" r="1224" b="1482"/>
          <a:stretch>
            <a:fillRect/>
          </a:stretch>
        </p:blipFill>
        <p:spPr bwMode="auto">
          <a:xfrm>
            <a:off x="1019175" y="4648200"/>
            <a:ext cx="7408863"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7" name="Group 2"/>
          <p:cNvGrpSpPr>
            <a:grpSpLocks/>
          </p:cNvGrpSpPr>
          <p:nvPr/>
        </p:nvGrpSpPr>
        <p:grpSpPr bwMode="auto">
          <a:xfrm>
            <a:off x="361950" y="685800"/>
            <a:ext cx="933450" cy="1298575"/>
            <a:chOff x="361950" y="1257300"/>
            <a:chExt cx="581025" cy="762000"/>
          </a:xfrm>
        </p:grpSpPr>
        <p:sp>
          <p:nvSpPr>
            <p:cNvPr id="68" name="Rectangle 67"/>
            <p:cNvSpPr/>
            <p:nvPr/>
          </p:nvSpPr>
          <p:spPr>
            <a:xfrm>
              <a:off x="361950" y="1600107"/>
              <a:ext cx="418970" cy="4191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9" name="Picture 2" descr="C:\IACLE Stuff\Resources\TICK Green.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2707" y="1257300"/>
              <a:ext cx="560268" cy="709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0" name="Group 12"/>
          <p:cNvGrpSpPr>
            <a:grpSpLocks/>
          </p:cNvGrpSpPr>
          <p:nvPr/>
        </p:nvGrpSpPr>
        <p:grpSpPr bwMode="auto">
          <a:xfrm>
            <a:off x="8534400" y="768350"/>
            <a:ext cx="581025" cy="762000"/>
            <a:chOff x="361950" y="1257300"/>
            <a:chExt cx="581025" cy="762000"/>
          </a:xfrm>
        </p:grpSpPr>
        <p:sp>
          <p:nvSpPr>
            <p:cNvPr id="71" name="Rectangle 70"/>
            <p:cNvSpPr/>
            <p:nvPr/>
          </p:nvSpPr>
          <p:spPr>
            <a:xfrm>
              <a:off x="361950" y="1600200"/>
              <a:ext cx="419100" cy="419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2" name="Picture 2" descr="C:\IACLE Stuff\Resources\TICK Gree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2707" y="1257300"/>
              <a:ext cx="560268" cy="709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3" name="Group 15"/>
          <p:cNvGrpSpPr>
            <a:grpSpLocks/>
          </p:cNvGrpSpPr>
          <p:nvPr/>
        </p:nvGrpSpPr>
        <p:grpSpPr bwMode="auto">
          <a:xfrm>
            <a:off x="8534400" y="1662113"/>
            <a:ext cx="581025" cy="762000"/>
            <a:chOff x="361950" y="1257300"/>
            <a:chExt cx="581025" cy="762000"/>
          </a:xfrm>
        </p:grpSpPr>
        <p:sp>
          <p:nvSpPr>
            <p:cNvPr id="74" name="Rectangle 73"/>
            <p:cNvSpPr/>
            <p:nvPr/>
          </p:nvSpPr>
          <p:spPr>
            <a:xfrm>
              <a:off x="361950" y="1600200"/>
              <a:ext cx="419100" cy="419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5" name="Picture 2" descr="C:\IACLE Stuff\Resources\TICK Gree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2707" y="1257300"/>
              <a:ext cx="560268" cy="709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6" name="Group 18"/>
          <p:cNvGrpSpPr>
            <a:grpSpLocks/>
          </p:cNvGrpSpPr>
          <p:nvPr/>
        </p:nvGrpSpPr>
        <p:grpSpPr bwMode="auto">
          <a:xfrm>
            <a:off x="8534400" y="2555875"/>
            <a:ext cx="581025" cy="762000"/>
            <a:chOff x="361950" y="1257300"/>
            <a:chExt cx="581025" cy="762000"/>
          </a:xfrm>
        </p:grpSpPr>
        <p:sp>
          <p:nvSpPr>
            <p:cNvPr id="77" name="Rectangle 76"/>
            <p:cNvSpPr/>
            <p:nvPr/>
          </p:nvSpPr>
          <p:spPr>
            <a:xfrm>
              <a:off x="361950" y="1600200"/>
              <a:ext cx="419100" cy="419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8" name="Picture 2" descr="C:\IACLE Stuff\Resources\TICK Gree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2707" y="1257300"/>
              <a:ext cx="560268" cy="709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9" name="Group 21"/>
          <p:cNvGrpSpPr>
            <a:grpSpLocks/>
          </p:cNvGrpSpPr>
          <p:nvPr/>
        </p:nvGrpSpPr>
        <p:grpSpPr bwMode="auto">
          <a:xfrm>
            <a:off x="8534400" y="3449638"/>
            <a:ext cx="581025" cy="762000"/>
            <a:chOff x="361950" y="1257300"/>
            <a:chExt cx="581025" cy="762000"/>
          </a:xfrm>
        </p:grpSpPr>
        <p:sp>
          <p:nvSpPr>
            <p:cNvPr id="80" name="Rectangle 79"/>
            <p:cNvSpPr/>
            <p:nvPr/>
          </p:nvSpPr>
          <p:spPr>
            <a:xfrm>
              <a:off x="361950" y="1600200"/>
              <a:ext cx="419100" cy="419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1" name="Picture 2" descr="C:\IACLE Stuff\Resources\TICK Gree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2707" y="1257300"/>
              <a:ext cx="560268" cy="709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2" name="Group 24"/>
          <p:cNvGrpSpPr>
            <a:grpSpLocks/>
          </p:cNvGrpSpPr>
          <p:nvPr/>
        </p:nvGrpSpPr>
        <p:grpSpPr bwMode="auto">
          <a:xfrm>
            <a:off x="8534400" y="4343400"/>
            <a:ext cx="581025" cy="762000"/>
            <a:chOff x="361950" y="1257300"/>
            <a:chExt cx="581025" cy="762000"/>
          </a:xfrm>
        </p:grpSpPr>
        <p:sp>
          <p:nvSpPr>
            <p:cNvPr id="83" name="Rectangle 82"/>
            <p:cNvSpPr/>
            <p:nvPr/>
          </p:nvSpPr>
          <p:spPr>
            <a:xfrm>
              <a:off x="361950" y="1600200"/>
              <a:ext cx="419100" cy="419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4" name="Picture 2" descr="C:\IACLE Stuff\Resources\TICK Green.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2707" y="1257300"/>
              <a:ext cx="560268" cy="709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94309779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ssolv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08594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69" name="Rectangle 6"/>
          <p:cNvSpPr>
            <a:spLocks noGrp="1" noChangeArrowheads="1"/>
          </p:cNvSpPr>
          <p:nvPr>
            <p:ph type="title"/>
          </p:nvPr>
        </p:nvSpPr>
        <p:spPr bwMode="auto">
          <a:xfrm>
            <a:off x="123825" y="238125"/>
            <a:ext cx="9144000" cy="714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pPr>
            <a:r>
              <a:rPr lang="en-US" altLang="en-US" dirty="0" smtClean="0"/>
              <a:t>The </a:t>
            </a:r>
            <a:r>
              <a:rPr lang="en-US" altLang="en-US" dirty="0" err="1" smtClean="0"/>
              <a:t>IACLE</a:t>
            </a:r>
            <a:r>
              <a:rPr lang="en-US" altLang="en-US" dirty="0" smtClean="0"/>
              <a:t> Fellowship Exam</a:t>
            </a:r>
            <a:endParaRPr lang="en-US" altLang="en-US" dirty="0" smtClean="0">
              <a:solidFill>
                <a:srgbClr val="FFFF00"/>
              </a:solidFill>
            </a:endParaRPr>
          </a:p>
        </p:txBody>
      </p:sp>
      <p:grpSp>
        <p:nvGrpSpPr>
          <p:cNvPr id="2" name="Group 1"/>
          <p:cNvGrpSpPr/>
          <p:nvPr/>
        </p:nvGrpSpPr>
        <p:grpSpPr>
          <a:xfrm>
            <a:off x="8534400" y="685800"/>
            <a:ext cx="581025" cy="3270250"/>
            <a:chOff x="8534400" y="768350"/>
            <a:chExt cx="581025" cy="3270250"/>
          </a:xfrm>
        </p:grpSpPr>
        <p:grpSp>
          <p:nvGrpSpPr>
            <p:cNvPr id="32" name="Group 12"/>
            <p:cNvGrpSpPr>
              <a:grpSpLocks/>
            </p:cNvGrpSpPr>
            <p:nvPr/>
          </p:nvGrpSpPr>
          <p:grpSpPr bwMode="auto">
            <a:xfrm>
              <a:off x="8534400" y="768350"/>
              <a:ext cx="581025" cy="762000"/>
              <a:chOff x="361950" y="1257300"/>
              <a:chExt cx="581025" cy="762000"/>
            </a:xfrm>
          </p:grpSpPr>
          <p:sp>
            <p:nvSpPr>
              <p:cNvPr id="33" name="Rectangle 32"/>
              <p:cNvSpPr/>
              <p:nvPr/>
            </p:nvSpPr>
            <p:spPr>
              <a:xfrm>
                <a:off x="361950" y="1600200"/>
                <a:ext cx="419100" cy="419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4" name="Picture 2" descr="C:\IACLE Stuff\Resources\TICK Gree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707" y="1257300"/>
                <a:ext cx="560268" cy="709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 name="Group 15"/>
            <p:cNvGrpSpPr>
              <a:grpSpLocks/>
            </p:cNvGrpSpPr>
            <p:nvPr/>
          </p:nvGrpSpPr>
          <p:grpSpPr bwMode="auto">
            <a:xfrm>
              <a:off x="8534400" y="1604963"/>
              <a:ext cx="581025" cy="762000"/>
              <a:chOff x="361950" y="1257300"/>
              <a:chExt cx="581025" cy="762000"/>
            </a:xfrm>
          </p:grpSpPr>
          <p:sp>
            <p:nvSpPr>
              <p:cNvPr id="36" name="Rectangle 35"/>
              <p:cNvSpPr/>
              <p:nvPr/>
            </p:nvSpPr>
            <p:spPr>
              <a:xfrm>
                <a:off x="361950" y="1600200"/>
                <a:ext cx="419100" cy="419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7" name="Picture 2" descr="C:\IACLE Stuff\Resources\TICK Gree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707" y="1257300"/>
                <a:ext cx="560268" cy="709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8" name="Group 18"/>
            <p:cNvGrpSpPr>
              <a:grpSpLocks/>
            </p:cNvGrpSpPr>
            <p:nvPr/>
          </p:nvGrpSpPr>
          <p:grpSpPr bwMode="auto">
            <a:xfrm>
              <a:off x="8534400" y="2439988"/>
              <a:ext cx="581025" cy="762000"/>
              <a:chOff x="361950" y="1257300"/>
              <a:chExt cx="581025" cy="762000"/>
            </a:xfrm>
          </p:grpSpPr>
          <p:sp>
            <p:nvSpPr>
              <p:cNvPr id="39" name="Rectangle 38"/>
              <p:cNvSpPr/>
              <p:nvPr/>
            </p:nvSpPr>
            <p:spPr>
              <a:xfrm>
                <a:off x="361950" y="1600200"/>
                <a:ext cx="419100" cy="419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0" name="Picture 2" descr="C:\IACLE Stuff\Resources\TICK Gree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707" y="1257300"/>
                <a:ext cx="560268" cy="709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1" name="Group 21"/>
            <p:cNvGrpSpPr>
              <a:grpSpLocks/>
            </p:cNvGrpSpPr>
            <p:nvPr/>
          </p:nvGrpSpPr>
          <p:grpSpPr bwMode="auto">
            <a:xfrm>
              <a:off x="8534400" y="3276600"/>
              <a:ext cx="581025" cy="762000"/>
              <a:chOff x="361950" y="1257300"/>
              <a:chExt cx="581025" cy="762000"/>
            </a:xfrm>
          </p:grpSpPr>
          <p:sp>
            <p:nvSpPr>
              <p:cNvPr id="42" name="Rectangle 41"/>
              <p:cNvSpPr/>
              <p:nvPr/>
            </p:nvSpPr>
            <p:spPr>
              <a:xfrm>
                <a:off x="361950" y="1600200"/>
                <a:ext cx="419100" cy="4191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3" name="Picture 2" descr="C:\IACLE Stuff\Resources\TICK Green.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707" y="1257300"/>
                <a:ext cx="560268" cy="709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44" name="Rectangle 2"/>
          <p:cNvSpPr txBox="1">
            <a:spLocks noChangeArrowheads="1"/>
          </p:cNvSpPr>
          <p:nvPr/>
        </p:nvSpPr>
        <p:spPr bwMode="auto">
          <a:xfrm>
            <a:off x="152400" y="838200"/>
            <a:ext cx="83058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eaLnBrk="1" hangingPunct="1">
              <a:lnSpc>
                <a:spcPct val="95000"/>
              </a:lnSpc>
            </a:pPr>
            <a:r>
              <a:rPr lang="en-US" altLang="en-US" sz="2400" dirty="0">
                <a:latin typeface="Futura Md BT" pitchFamily="34" charset="0"/>
              </a:rPr>
              <a:t>An instrument for assessing </a:t>
            </a:r>
            <a:r>
              <a:rPr lang="en-US" altLang="en-US" sz="2400" dirty="0" smtClean="0">
                <a:latin typeface="Futura Md BT" pitchFamily="34" charset="0"/>
              </a:rPr>
              <a:t>members’ knowledge</a:t>
            </a:r>
            <a:endParaRPr lang="en-US" altLang="en-US" sz="2400" dirty="0">
              <a:latin typeface="Futura Md BT" pitchFamily="34" charset="0"/>
            </a:endParaRPr>
          </a:p>
          <a:p>
            <a:pPr eaLnBrk="1" hangingPunct="1">
              <a:lnSpc>
                <a:spcPct val="95000"/>
              </a:lnSpc>
            </a:pPr>
            <a:r>
              <a:rPr lang="en-US" altLang="ko-KR" sz="2400" dirty="0">
                <a:latin typeface="Futura Md BT" pitchFamily="34" charset="0"/>
                <a:ea typeface="Gulim" pitchFamily="34" charset="-127"/>
              </a:rPr>
              <a:t>Consists of 153 </a:t>
            </a:r>
            <a:r>
              <a:rPr lang="en-US" altLang="ko-KR" sz="2400" dirty="0" err="1">
                <a:latin typeface="Futura Md BT" pitchFamily="34" charset="0"/>
                <a:ea typeface="Gulim" pitchFamily="34" charset="-127"/>
              </a:rPr>
              <a:t>MCQs</a:t>
            </a:r>
            <a:r>
              <a:rPr lang="en-US" altLang="ko-KR" sz="2400" dirty="0">
                <a:latin typeface="Futura Md BT" pitchFamily="34" charset="0"/>
                <a:ea typeface="Gulim" pitchFamily="34" charset="-127"/>
              </a:rPr>
              <a:t> including </a:t>
            </a:r>
            <a:r>
              <a:rPr lang="en-US" altLang="ko-KR" sz="2400" i="1" dirty="0">
                <a:latin typeface="Futura Md BT" pitchFamily="34" charset="0"/>
                <a:ea typeface="Gulim" pitchFamily="34" charset="-127"/>
              </a:rPr>
              <a:t>visual recognition </a:t>
            </a:r>
            <a:r>
              <a:rPr lang="en-US" altLang="ko-KR" sz="2400" dirty="0">
                <a:latin typeface="Futura Md BT" pitchFamily="34" charset="0"/>
                <a:ea typeface="Gulim" pitchFamily="34" charset="-127"/>
              </a:rPr>
              <a:t>and </a:t>
            </a:r>
            <a:r>
              <a:rPr lang="en-US" altLang="ko-KR" sz="2400" i="1" dirty="0">
                <a:latin typeface="Futura Md BT" pitchFamily="34" charset="0"/>
                <a:ea typeface="Gulim" pitchFamily="34" charset="-127"/>
              </a:rPr>
              <a:t>case-based</a:t>
            </a:r>
            <a:r>
              <a:rPr lang="en-US" altLang="ko-KR" sz="2400" dirty="0">
                <a:latin typeface="Futura Md BT" pitchFamily="34" charset="0"/>
                <a:ea typeface="Gulim" pitchFamily="34" charset="-127"/>
              </a:rPr>
              <a:t> questions</a:t>
            </a:r>
          </a:p>
          <a:p>
            <a:pPr eaLnBrk="1" hangingPunct="1">
              <a:lnSpc>
                <a:spcPct val="110000"/>
              </a:lnSpc>
              <a:spcBef>
                <a:spcPct val="0"/>
              </a:spcBef>
            </a:pPr>
            <a:r>
              <a:rPr lang="en-US" altLang="ko-KR" sz="2400" dirty="0">
                <a:latin typeface="Futura Md BT" pitchFamily="34" charset="0"/>
                <a:ea typeface="Gulim" pitchFamily="34" charset="-127"/>
              </a:rPr>
              <a:t>Studying the </a:t>
            </a:r>
            <a:r>
              <a:rPr lang="en-US" altLang="ko-KR" sz="2400" dirty="0" err="1" smtClean="0">
                <a:latin typeface="Futura Md BT" pitchFamily="34" charset="0"/>
                <a:ea typeface="Gulim" pitchFamily="34" charset="-127"/>
              </a:rPr>
              <a:t>ICLC</a:t>
            </a:r>
            <a:r>
              <a:rPr lang="en-US" altLang="ko-KR" sz="2400" dirty="0" smtClean="0">
                <a:latin typeface="Futura Md BT" pitchFamily="34" charset="0"/>
                <a:ea typeface="Gulim" pitchFamily="34" charset="-127"/>
              </a:rPr>
              <a:t> (versions 1 &amp; 2) </a:t>
            </a:r>
            <a:r>
              <a:rPr lang="en-US" altLang="ko-KR" sz="2400" dirty="0">
                <a:latin typeface="Futura Md BT" pitchFamily="34" charset="0"/>
                <a:ea typeface="Gulim" pitchFamily="34" charset="-127"/>
              </a:rPr>
              <a:t>is recommended</a:t>
            </a:r>
          </a:p>
          <a:p>
            <a:pPr eaLnBrk="1" hangingPunct="1">
              <a:lnSpc>
                <a:spcPct val="95000"/>
              </a:lnSpc>
            </a:pPr>
            <a:r>
              <a:rPr lang="en-US" altLang="ko-KR" sz="2400" dirty="0">
                <a:latin typeface="Futura Md BT" pitchFamily="34" charset="0"/>
                <a:ea typeface="Gulim" pitchFamily="34" charset="-127"/>
              </a:rPr>
              <a:t>Success in the exam determines eligibility for Fellow of </a:t>
            </a:r>
            <a:r>
              <a:rPr lang="en-US" altLang="ko-KR" sz="2400" dirty="0" err="1">
                <a:latin typeface="Futura Md BT" pitchFamily="34" charset="0"/>
                <a:ea typeface="Gulim" pitchFamily="34" charset="-127"/>
              </a:rPr>
              <a:t>IACLE</a:t>
            </a:r>
            <a:r>
              <a:rPr lang="en-US" altLang="ko-KR" sz="2400" dirty="0">
                <a:latin typeface="Futura Md BT" pitchFamily="34" charset="0"/>
                <a:ea typeface="Gulim" pitchFamily="34" charset="-127"/>
              </a:rPr>
              <a:t> (</a:t>
            </a:r>
            <a:r>
              <a:rPr lang="en-US" altLang="ko-KR" sz="2400" dirty="0" err="1">
                <a:latin typeface="Futura Md BT" pitchFamily="34" charset="0"/>
                <a:ea typeface="Gulim" pitchFamily="34" charset="-127"/>
              </a:rPr>
              <a:t>FIACLE</a:t>
            </a:r>
            <a:r>
              <a:rPr lang="en-US" altLang="ko-KR" sz="2400" dirty="0">
                <a:latin typeface="Futura Md BT" pitchFamily="34" charset="0"/>
                <a:ea typeface="Gulim" pitchFamily="34" charset="-127"/>
              </a:rPr>
              <a:t>) status</a:t>
            </a:r>
            <a:endParaRPr lang="en-US" altLang="en-US" sz="2400" dirty="0">
              <a:latin typeface="Futura Md BT" pitchFamily="34" charset="0"/>
              <a:ea typeface="Gulim" pitchFamily="34" charset="-127"/>
            </a:endParaRPr>
          </a:p>
        </p:txBody>
      </p:sp>
      <p:sp>
        <p:nvSpPr>
          <p:cNvPr id="45" name="Rectangle 5"/>
          <p:cNvSpPr>
            <a:spLocks noChangeArrowheads="1"/>
          </p:cNvSpPr>
          <p:nvPr/>
        </p:nvSpPr>
        <p:spPr bwMode="auto">
          <a:xfrm>
            <a:off x="457200" y="3505200"/>
            <a:ext cx="34290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algn="ctr" eaLnBrk="1" hangingPunct="1">
              <a:lnSpc>
                <a:spcPct val="105000"/>
              </a:lnSpc>
              <a:buClr>
                <a:srgbClr val="453F35"/>
              </a:buClr>
              <a:buFontTx/>
              <a:buNone/>
            </a:pPr>
            <a:r>
              <a:rPr lang="en-GB" altLang="en-US" sz="2400" b="1" i="1" dirty="0">
                <a:solidFill>
                  <a:srgbClr val="666633"/>
                </a:solidFill>
                <a:latin typeface="Futura Md BT" pitchFamily="34" charset="0"/>
              </a:rPr>
              <a:t>Since 1996, more than 1,300 candidates have taken the Accreditation Exam</a:t>
            </a:r>
          </a:p>
        </p:txBody>
      </p:sp>
      <p:sp>
        <p:nvSpPr>
          <p:cNvPr id="46" name="TextBox 1"/>
          <p:cNvSpPr txBox="1">
            <a:spLocks noChangeArrowheads="1"/>
          </p:cNvSpPr>
          <p:nvPr/>
        </p:nvSpPr>
        <p:spPr bwMode="auto">
          <a:xfrm>
            <a:off x="990600" y="5573713"/>
            <a:ext cx="26860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eaLnBrk="1" hangingPunct="1">
              <a:spcBef>
                <a:spcPct val="0"/>
              </a:spcBef>
              <a:buFontTx/>
              <a:buNone/>
            </a:pPr>
            <a:r>
              <a:rPr lang="en-AU" altLang="en-US" b="1" i="1">
                <a:solidFill>
                  <a:schemeClr val="tx1"/>
                </a:solidFill>
                <a:latin typeface="Calibri" pitchFamily="34" charset="0"/>
              </a:rPr>
              <a:t>Next administration: </a:t>
            </a:r>
            <a:r>
              <a:rPr lang="en-AU" altLang="en-US" b="1" i="1">
                <a:solidFill>
                  <a:srgbClr val="FF0000"/>
                </a:solidFill>
                <a:latin typeface="Calibri" pitchFamily="34" charset="0"/>
              </a:rPr>
              <a:t>2017</a:t>
            </a:r>
            <a:endParaRPr lang="en-GB" altLang="en-US" b="1" i="1">
              <a:solidFill>
                <a:srgbClr val="FF0000"/>
              </a:solidFill>
              <a:latin typeface="Calibri" pitchFamily="34" charset="0"/>
            </a:endParaRPr>
          </a:p>
        </p:txBody>
      </p:sp>
      <p:pic>
        <p:nvPicPr>
          <p:cNvPr id="47" name="Picture 4" descr="2004-05-11 Exams 4"/>
          <p:cNvPicPr>
            <a:picLocks noChangeAspect="1" noChangeArrowheads="1"/>
          </p:cNvPicPr>
          <p:nvPr/>
        </p:nvPicPr>
        <p:blipFill>
          <a:blip r:embed="rId4" cstate="print">
            <a:extLst>
              <a:ext uri="{28A0092B-C50C-407E-A947-70E740481C1C}">
                <a14:useLocalDpi xmlns:a14="http://schemas.microsoft.com/office/drawing/2010/main" xmlns="" val="0"/>
              </a:ext>
            </a:extLst>
          </a:blip>
          <a:srcRect l="1039" t="26302" b="22911"/>
          <a:stretch>
            <a:fillRect/>
          </a:stretch>
        </p:blipFill>
        <p:spPr bwMode="auto">
          <a:xfrm>
            <a:off x="4044146" y="4048125"/>
            <a:ext cx="4871254" cy="2102891"/>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137299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69" name="Rectangle 6"/>
          <p:cNvSpPr>
            <a:spLocks noGrp="1" noChangeArrowheads="1"/>
          </p:cNvSpPr>
          <p:nvPr>
            <p:ph type="title"/>
          </p:nvPr>
        </p:nvSpPr>
        <p:spPr bwMode="auto">
          <a:xfrm>
            <a:off x="123825" y="238125"/>
            <a:ext cx="9144000" cy="714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pPr>
            <a:r>
              <a:rPr lang="en-US" altLang="en-US" dirty="0" smtClean="0"/>
              <a:t>Achieving </a:t>
            </a:r>
            <a:r>
              <a:rPr lang="en-US" altLang="en-US" dirty="0" err="1" smtClean="0"/>
              <a:t>FIACLE</a:t>
            </a:r>
            <a:r>
              <a:rPr lang="en-US" altLang="en-US" dirty="0" smtClean="0"/>
              <a:t> Status</a:t>
            </a:r>
            <a:endParaRPr lang="en-US" altLang="en-US" dirty="0" smtClean="0">
              <a:solidFill>
                <a:srgbClr val="FFFF00"/>
              </a:solidFill>
            </a:endParaRPr>
          </a:p>
        </p:txBody>
      </p:sp>
      <p:sp>
        <p:nvSpPr>
          <p:cNvPr id="4" name="Rectangle 3"/>
          <p:cNvSpPr>
            <a:spLocks noChangeArrowheads="1"/>
          </p:cNvSpPr>
          <p:nvPr/>
        </p:nvSpPr>
        <p:spPr bwMode="auto">
          <a:xfrm>
            <a:off x="228600" y="1143000"/>
            <a:ext cx="80772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eaLnBrk="1" hangingPunct="1">
              <a:lnSpc>
                <a:spcPts val="3200"/>
              </a:lnSpc>
              <a:buClr>
                <a:srgbClr val="666633"/>
              </a:buClr>
              <a:buFontTx/>
              <a:buChar char="•"/>
            </a:pPr>
            <a:r>
              <a:rPr lang="en-US" altLang="en-US" sz="2400" dirty="0">
                <a:solidFill>
                  <a:srgbClr val="000066"/>
                </a:solidFill>
                <a:latin typeface="Futura Md BT" pitchFamily="34" charset="0"/>
              </a:rPr>
              <a:t>Once successful in the </a:t>
            </a:r>
            <a:r>
              <a:rPr lang="en-US" altLang="en-US" sz="2400" dirty="0" smtClean="0">
                <a:solidFill>
                  <a:srgbClr val="000066"/>
                </a:solidFill>
                <a:latin typeface="Futura Md BT" pitchFamily="34" charset="0"/>
              </a:rPr>
              <a:t>Fellowship </a:t>
            </a:r>
            <a:r>
              <a:rPr lang="en-US" altLang="en-US" sz="2400" dirty="0">
                <a:solidFill>
                  <a:srgbClr val="000066"/>
                </a:solidFill>
                <a:latin typeface="Futura Md BT" pitchFamily="34" charset="0"/>
              </a:rPr>
              <a:t>Exam, members can apply for Fellow of </a:t>
            </a:r>
            <a:r>
              <a:rPr lang="en-US" altLang="en-US" sz="2400" dirty="0" err="1">
                <a:solidFill>
                  <a:srgbClr val="000066"/>
                </a:solidFill>
                <a:latin typeface="Futura Md BT" pitchFamily="34" charset="0"/>
              </a:rPr>
              <a:t>IACLE</a:t>
            </a:r>
            <a:r>
              <a:rPr lang="en-US" altLang="en-US" sz="2400" dirty="0">
                <a:solidFill>
                  <a:srgbClr val="000066"/>
                </a:solidFill>
                <a:latin typeface="Futura Md BT" pitchFamily="34" charset="0"/>
              </a:rPr>
              <a:t> (</a:t>
            </a:r>
            <a:r>
              <a:rPr lang="en-US" altLang="en-US" sz="2400" dirty="0" err="1">
                <a:solidFill>
                  <a:srgbClr val="000066"/>
                </a:solidFill>
                <a:latin typeface="Futura Md BT" pitchFamily="34" charset="0"/>
              </a:rPr>
              <a:t>FIACLE</a:t>
            </a:r>
            <a:r>
              <a:rPr lang="en-US" altLang="en-US" sz="2400" dirty="0">
                <a:solidFill>
                  <a:srgbClr val="000066"/>
                </a:solidFill>
                <a:latin typeface="Futura Md BT" pitchFamily="34" charset="0"/>
              </a:rPr>
              <a:t>) status</a:t>
            </a:r>
          </a:p>
          <a:p>
            <a:pPr eaLnBrk="1" hangingPunct="1">
              <a:lnSpc>
                <a:spcPts val="3200"/>
              </a:lnSpc>
              <a:buClr>
                <a:srgbClr val="666633"/>
              </a:buClr>
              <a:buFontTx/>
              <a:buChar char="•"/>
            </a:pPr>
            <a:r>
              <a:rPr lang="en-US" altLang="en-US" sz="2400" dirty="0">
                <a:solidFill>
                  <a:srgbClr val="1A0C72"/>
                </a:solidFill>
                <a:latin typeface="Futura Md BT" pitchFamily="34" charset="0"/>
              </a:rPr>
              <a:t>Valid for a 3 year period</a:t>
            </a:r>
          </a:p>
          <a:p>
            <a:pPr lvl="1" eaLnBrk="1" hangingPunct="1">
              <a:lnSpc>
                <a:spcPts val="3200"/>
              </a:lnSpc>
              <a:buClr>
                <a:srgbClr val="666633"/>
              </a:buClr>
              <a:buFont typeface="Futura Md BT" pitchFamily="34" charset="0"/>
              <a:buChar char="–"/>
            </a:pPr>
            <a:r>
              <a:rPr lang="en-US" altLang="en-US" sz="2400" dirty="0">
                <a:solidFill>
                  <a:srgbClr val="1A0C72"/>
                </a:solidFill>
                <a:latin typeface="Futura Md BT" pitchFamily="34" charset="0"/>
              </a:rPr>
              <a:t>renewed by active involvement in furthering contact lens education, i.e. </a:t>
            </a:r>
            <a:r>
              <a:rPr lang="en-US" altLang="en-US" sz="2400" dirty="0">
                <a:solidFill>
                  <a:srgbClr val="1A0C72"/>
                </a:solidFill>
                <a:latin typeface="Futura Md BT" pitchFamily="34" charset="0"/>
                <a:cs typeface="Times New Roman" pitchFamily="18" charset="0"/>
              </a:rPr>
              <a:t>reinvesting their knowledge</a:t>
            </a:r>
            <a:endParaRPr lang="en-US" altLang="en-US" sz="2400" dirty="0">
              <a:solidFill>
                <a:srgbClr val="1A0C72"/>
              </a:solidFill>
              <a:latin typeface="Futura Md BT" pitchFamily="34" charset="0"/>
            </a:endParaRPr>
          </a:p>
          <a:p>
            <a:pPr eaLnBrk="1" hangingPunct="1">
              <a:lnSpc>
                <a:spcPts val="3200"/>
              </a:lnSpc>
              <a:buClr>
                <a:srgbClr val="666633"/>
              </a:buClr>
              <a:buFontTx/>
              <a:buChar char="•"/>
            </a:pPr>
            <a:r>
              <a:rPr lang="en-US" altLang="en-US" sz="2400" dirty="0" err="1">
                <a:solidFill>
                  <a:srgbClr val="1A0C72"/>
                </a:solidFill>
                <a:latin typeface="Futura Md BT" pitchFamily="34" charset="0"/>
                <a:cs typeface="Times New Roman" pitchFamily="18" charset="0"/>
              </a:rPr>
              <a:t>FIACLEs</a:t>
            </a:r>
            <a:r>
              <a:rPr lang="en-US" altLang="en-US" sz="2400" dirty="0">
                <a:solidFill>
                  <a:srgbClr val="1A0C72"/>
                </a:solidFill>
                <a:latin typeface="Futura Md BT" pitchFamily="34" charset="0"/>
                <a:cs typeface="Times New Roman" pitchFamily="18" charset="0"/>
              </a:rPr>
              <a:t> are encouraged to work with the local CL industry to deliver continuing practitioner education</a:t>
            </a:r>
          </a:p>
          <a:p>
            <a:pPr eaLnBrk="1" hangingPunct="1">
              <a:lnSpc>
                <a:spcPts val="3200"/>
              </a:lnSpc>
              <a:spcBef>
                <a:spcPct val="50000"/>
              </a:spcBef>
              <a:buClr>
                <a:srgbClr val="453F35"/>
              </a:buClr>
              <a:buFontTx/>
              <a:buChar char="•"/>
            </a:pPr>
            <a:endParaRPr lang="en-US" altLang="en-US" sz="2400" dirty="0">
              <a:solidFill>
                <a:srgbClr val="000066"/>
              </a:solidFill>
              <a:latin typeface="Futura Md BT" pitchFamily="34" charset="0"/>
            </a:endParaRPr>
          </a:p>
        </p:txBody>
      </p:sp>
      <p:sp>
        <p:nvSpPr>
          <p:cNvPr id="5" name="Rectangle 4"/>
          <p:cNvSpPr>
            <a:spLocks noChangeArrowheads="1"/>
          </p:cNvSpPr>
          <p:nvPr/>
        </p:nvSpPr>
        <p:spPr bwMode="auto">
          <a:xfrm>
            <a:off x="923925" y="5029200"/>
            <a:ext cx="7839075"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algn="ctr" eaLnBrk="1" hangingPunct="1">
              <a:lnSpc>
                <a:spcPct val="95000"/>
              </a:lnSpc>
              <a:buClr>
                <a:srgbClr val="FF9900"/>
              </a:buClr>
              <a:buFontTx/>
              <a:buNone/>
            </a:pPr>
            <a:r>
              <a:rPr lang="en-US" altLang="en-US" sz="2600" b="1" i="1">
                <a:solidFill>
                  <a:srgbClr val="666633"/>
                </a:solidFill>
                <a:latin typeface="Futura Md BT" pitchFamily="34" charset="0"/>
              </a:rPr>
              <a:t>Currently, around 35% of IACLE’s membership hold FIACLE status – this will rise, </a:t>
            </a:r>
            <a:r>
              <a:rPr lang="en-US" altLang="en-US" sz="2600" b="1" i="1">
                <a:solidFill>
                  <a:srgbClr val="FF3300"/>
                </a:solidFill>
                <a:latin typeface="Futura Md BT" pitchFamily="34" charset="0"/>
              </a:rPr>
              <a:t>join them</a:t>
            </a:r>
          </a:p>
        </p:txBody>
      </p:sp>
      <p:grpSp>
        <p:nvGrpSpPr>
          <p:cNvPr id="6" name="Group 76"/>
          <p:cNvGrpSpPr>
            <a:grpSpLocks/>
          </p:cNvGrpSpPr>
          <p:nvPr/>
        </p:nvGrpSpPr>
        <p:grpSpPr bwMode="auto">
          <a:xfrm>
            <a:off x="7265988" y="1341437"/>
            <a:ext cx="1878012" cy="1706563"/>
            <a:chOff x="3580" y="2024"/>
            <a:chExt cx="1849" cy="1430"/>
          </a:xfrm>
        </p:grpSpPr>
        <p:sp>
          <p:nvSpPr>
            <p:cNvPr id="7" name="Rectangle 77"/>
            <p:cNvSpPr>
              <a:spLocks noChangeArrowheads="1"/>
            </p:cNvSpPr>
            <p:nvPr/>
          </p:nvSpPr>
          <p:spPr bwMode="auto">
            <a:xfrm>
              <a:off x="3933" y="2024"/>
              <a:ext cx="1496" cy="1430"/>
            </a:xfrm>
            <a:prstGeom prst="rect">
              <a:avLst/>
            </a:prstGeom>
            <a:solidFill>
              <a:srgbClr val="DDD0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eaLnBrk="1" hangingPunct="1">
                <a:spcBef>
                  <a:spcPct val="0"/>
                </a:spcBef>
                <a:buFontTx/>
                <a:buNone/>
              </a:pPr>
              <a:endParaRPr lang="en-GB" altLang="en-US">
                <a:solidFill>
                  <a:schemeClr val="tx1"/>
                </a:solidFill>
                <a:latin typeface="Calibri" pitchFamily="34" charset="0"/>
              </a:endParaRPr>
            </a:p>
          </p:txBody>
        </p:sp>
        <p:sp>
          <p:nvSpPr>
            <p:cNvPr id="8" name="Rectangle 78"/>
            <p:cNvSpPr>
              <a:spLocks noChangeArrowheads="1"/>
            </p:cNvSpPr>
            <p:nvPr/>
          </p:nvSpPr>
          <p:spPr bwMode="auto">
            <a:xfrm>
              <a:off x="3993" y="2066"/>
              <a:ext cx="1371" cy="1315"/>
            </a:xfrm>
            <a:prstGeom prst="rect">
              <a:avLst/>
            </a:prstGeom>
            <a:solidFill>
              <a:srgbClr val="8D86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eaLnBrk="1" hangingPunct="1">
                <a:spcBef>
                  <a:spcPct val="0"/>
                </a:spcBef>
                <a:buFontTx/>
                <a:buNone/>
              </a:pPr>
              <a:endParaRPr lang="en-GB" altLang="en-US">
                <a:solidFill>
                  <a:schemeClr val="tx1"/>
                </a:solidFill>
                <a:latin typeface="Calibri" pitchFamily="34" charset="0"/>
              </a:endParaRPr>
            </a:p>
          </p:txBody>
        </p:sp>
        <p:sp>
          <p:nvSpPr>
            <p:cNvPr id="9" name="Freeform 79"/>
            <p:cNvSpPr>
              <a:spLocks/>
            </p:cNvSpPr>
            <p:nvPr/>
          </p:nvSpPr>
          <p:spPr bwMode="auto">
            <a:xfrm>
              <a:off x="3993" y="2980"/>
              <a:ext cx="1371" cy="401"/>
            </a:xfrm>
            <a:custGeom>
              <a:avLst/>
              <a:gdLst>
                <a:gd name="T0" fmla="*/ 688 w 1371"/>
                <a:gd name="T1" fmla="*/ 0 h 803"/>
                <a:gd name="T2" fmla="*/ 633 w 1371"/>
                <a:gd name="T3" fmla="*/ 0 h 803"/>
                <a:gd name="T4" fmla="*/ 579 w 1371"/>
                <a:gd name="T5" fmla="*/ 0 h 803"/>
                <a:gd name="T6" fmla="*/ 525 w 1371"/>
                <a:gd name="T7" fmla="*/ 1 h 803"/>
                <a:gd name="T8" fmla="*/ 474 w 1371"/>
                <a:gd name="T9" fmla="*/ 3 h 803"/>
                <a:gd name="T10" fmla="*/ 423 w 1371"/>
                <a:gd name="T11" fmla="*/ 5 h 803"/>
                <a:gd name="T12" fmla="*/ 375 w 1371"/>
                <a:gd name="T13" fmla="*/ 7 h 803"/>
                <a:gd name="T14" fmla="*/ 328 w 1371"/>
                <a:gd name="T15" fmla="*/ 9 h 803"/>
                <a:gd name="T16" fmla="*/ 282 w 1371"/>
                <a:gd name="T17" fmla="*/ 12 h 803"/>
                <a:gd name="T18" fmla="*/ 239 w 1371"/>
                <a:gd name="T19" fmla="*/ 15 h 803"/>
                <a:gd name="T20" fmla="*/ 197 w 1371"/>
                <a:gd name="T21" fmla="*/ 18 h 803"/>
                <a:gd name="T22" fmla="*/ 158 w 1371"/>
                <a:gd name="T23" fmla="*/ 22 h 803"/>
                <a:gd name="T24" fmla="*/ 122 w 1371"/>
                <a:gd name="T25" fmla="*/ 26 h 803"/>
                <a:gd name="T26" fmla="*/ 87 w 1371"/>
                <a:gd name="T27" fmla="*/ 30 h 803"/>
                <a:gd name="T28" fmla="*/ 55 w 1371"/>
                <a:gd name="T29" fmla="*/ 34 h 803"/>
                <a:gd name="T30" fmla="*/ 27 w 1371"/>
                <a:gd name="T31" fmla="*/ 39 h 803"/>
                <a:gd name="T32" fmla="*/ 0 w 1371"/>
                <a:gd name="T33" fmla="*/ 43 h 803"/>
                <a:gd name="T34" fmla="*/ 0 w 1371"/>
                <a:gd name="T35" fmla="*/ 100 h 803"/>
                <a:gd name="T36" fmla="*/ 1371 w 1371"/>
                <a:gd name="T37" fmla="*/ 100 h 803"/>
                <a:gd name="T38" fmla="*/ 1371 w 1371"/>
                <a:gd name="T39" fmla="*/ 43 h 803"/>
                <a:gd name="T40" fmla="*/ 1345 w 1371"/>
                <a:gd name="T41" fmla="*/ 38 h 803"/>
                <a:gd name="T42" fmla="*/ 1316 w 1371"/>
                <a:gd name="T43" fmla="*/ 34 h 803"/>
                <a:gd name="T44" fmla="*/ 1284 w 1371"/>
                <a:gd name="T45" fmla="*/ 29 h 803"/>
                <a:gd name="T46" fmla="*/ 1249 w 1371"/>
                <a:gd name="T47" fmla="*/ 25 h 803"/>
                <a:gd name="T48" fmla="*/ 1213 w 1371"/>
                <a:gd name="T49" fmla="*/ 21 h 803"/>
                <a:gd name="T50" fmla="*/ 1174 w 1371"/>
                <a:gd name="T51" fmla="*/ 18 h 803"/>
                <a:gd name="T52" fmla="*/ 1133 w 1371"/>
                <a:gd name="T53" fmla="*/ 15 h 803"/>
                <a:gd name="T54" fmla="*/ 1090 w 1371"/>
                <a:gd name="T55" fmla="*/ 12 h 803"/>
                <a:gd name="T56" fmla="*/ 1045 w 1371"/>
                <a:gd name="T57" fmla="*/ 9 h 803"/>
                <a:gd name="T58" fmla="*/ 998 w 1371"/>
                <a:gd name="T59" fmla="*/ 7 h 803"/>
                <a:gd name="T60" fmla="*/ 950 w 1371"/>
                <a:gd name="T61" fmla="*/ 5 h 803"/>
                <a:gd name="T62" fmla="*/ 900 w 1371"/>
                <a:gd name="T63" fmla="*/ 3 h 803"/>
                <a:gd name="T64" fmla="*/ 849 w 1371"/>
                <a:gd name="T65" fmla="*/ 1 h 803"/>
                <a:gd name="T66" fmla="*/ 797 w 1371"/>
                <a:gd name="T67" fmla="*/ 0 h 803"/>
                <a:gd name="T68" fmla="*/ 742 w 1371"/>
                <a:gd name="T69" fmla="*/ 0 h 803"/>
                <a:gd name="T70" fmla="*/ 688 w 1371"/>
                <a:gd name="T71" fmla="*/ 0 h 8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71" h="803">
                  <a:moveTo>
                    <a:pt x="688" y="0"/>
                  </a:moveTo>
                  <a:lnTo>
                    <a:pt x="633" y="2"/>
                  </a:lnTo>
                  <a:lnTo>
                    <a:pt x="579" y="6"/>
                  </a:lnTo>
                  <a:lnTo>
                    <a:pt x="525" y="15"/>
                  </a:lnTo>
                  <a:lnTo>
                    <a:pt x="474" y="25"/>
                  </a:lnTo>
                  <a:lnTo>
                    <a:pt x="423" y="40"/>
                  </a:lnTo>
                  <a:lnTo>
                    <a:pt x="375" y="56"/>
                  </a:lnTo>
                  <a:lnTo>
                    <a:pt x="328" y="76"/>
                  </a:lnTo>
                  <a:lnTo>
                    <a:pt x="282" y="96"/>
                  </a:lnTo>
                  <a:lnTo>
                    <a:pt x="239" y="121"/>
                  </a:lnTo>
                  <a:lnTo>
                    <a:pt x="197" y="147"/>
                  </a:lnTo>
                  <a:lnTo>
                    <a:pt x="158" y="176"/>
                  </a:lnTo>
                  <a:lnTo>
                    <a:pt x="122" y="208"/>
                  </a:lnTo>
                  <a:lnTo>
                    <a:pt x="87" y="240"/>
                  </a:lnTo>
                  <a:lnTo>
                    <a:pt x="55" y="275"/>
                  </a:lnTo>
                  <a:lnTo>
                    <a:pt x="27" y="313"/>
                  </a:lnTo>
                  <a:lnTo>
                    <a:pt x="0" y="351"/>
                  </a:lnTo>
                  <a:lnTo>
                    <a:pt x="0" y="803"/>
                  </a:lnTo>
                  <a:lnTo>
                    <a:pt x="1371" y="803"/>
                  </a:lnTo>
                  <a:lnTo>
                    <a:pt x="1371" y="346"/>
                  </a:lnTo>
                  <a:lnTo>
                    <a:pt x="1345" y="309"/>
                  </a:lnTo>
                  <a:lnTo>
                    <a:pt x="1316" y="272"/>
                  </a:lnTo>
                  <a:lnTo>
                    <a:pt x="1284" y="237"/>
                  </a:lnTo>
                  <a:lnTo>
                    <a:pt x="1249" y="205"/>
                  </a:lnTo>
                  <a:lnTo>
                    <a:pt x="1213" y="175"/>
                  </a:lnTo>
                  <a:lnTo>
                    <a:pt x="1174" y="146"/>
                  </a:lnTo>
                  <a:lnTo>
                    <a:pt x="1133" y="120"/>
                  </a:lnTo>
                  <a:lnTo>
                    <a:pt x="1090" y="96"/>
                  </a:lnTo>
                  <a:lnTo>
                    <a:pt x="1045" y="75"/>
                  </a:lnTo>
                  <a:lnTo>
                    <a:pt x="998" y="56"/>
                  </a:lnTo>
                  <a:lnTo>
                    <a:pt x="950" y="40"/>
                  </a:lnTo>
                  <a:lnTo>
                    <a:pt x="900" y="25"/>
                  </a:lnTo>
                  <a:lnTo>
                    <a:pt x="849" y="15"/>
                  </a:lnTo>
                  <a:lnTo>
                    <a:pt x="797" y="6"/>
                  </a:lnTo>
                  <a:lnTo>
                    <a:pt x="742" y="2"/>
                  </a:lnTo>
                  <a:lnTo>
                    <a:pt x="688" y="0"/>
                  </a:lnTo>
                  <a:close/>
                </a:path>
              </a:pathLst>
            </a:custGeom>
            <a:solidFill>
              <a:srgbClr val="9E938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80"/>
            <p:cNvSpPr>
              <a:spLocks/>
            </p:cNvSpPr>
            <p:nvPr/>
          </p:nvSpPr>
          <p:spPr bwMode="auto">
            <a:xfrm>
              <a:off x="4687" y="2246"/>
              <a:ext cx="495" cy="1137"/>
            </a:xfrm>
            <a:custGeom>
              <a:avLst/>
              <a:gdLst>
                <a:gd name="T0" fmla="*/ 366 w 495"/>
                <a:gd name="T1" fmla="*/ 142 h 2275"/>
                <a:gd name="T2" fmla="*/ 449 w 495"/>
                <a:gd name="T3" fmla="*/ 119 h 2275"/>
                <a:gd name="T4" fmla="*/ 399 w 495"/>
                <a:gd name="T5" fmla="*/ 82 h 2275"/>
                <a:gd name="T6" fmla="*/ 491 w 495"/>
                <a:gd name="T7" fmla="*/ 63 h 2275"/>
                <a:gd name="T8" fmla="*/ 333 w 495"/>
                <a:gd name="T9" fmla="*/ 50 h 2275"/>
                <a:gd name="T10" fmla="*/ 423 w 495"/>
                <a:gd name="T11" fmla="*/ 13 h 2275"/>
                <a:gd name="T12" fmla="*/ 183 w 495"/>
                <a:gd name="T13" fmla="*/ 30 h 2275"/>
                <a:gd name="T14" fmla="*/ 89 w 495"/>
                <a:gd name="T15" fmla="*/ 0 h 2275"/>
                <a:gd name="T16" fmla="*/ 18 w 495"/>
                <a:gd name="T17" fmla="*/ 37 h 2275"/>
                <a:gd name="T18" fmla="*/ 13 w 495"/>
                <a:gd name="T19" fmla="*/ 37 h 2275"/>
                <a:gd name="T20" fmla="*/ 9 w 495"/>
                <a:gd name="T21" fmla="*/ 37 h 2275"/>
                <a:gd name="T22" fmla="*/ 4 w 495"/>
                <a:gd name="T23" fmla="*/ 37 h 2275"/>
                <a:gd name="T24" fmla="*/ 0 w 495"/>
                <a:gd name="T25" fmla="*/ 37 h 2275"/>
                <a:gd name="T26" fmla="*/ 0 w 495"/>
                <a:gd name="T27" fmla="*/ 284 h 2275"/>
                <a:gd name="T28" fmla="*/ 238 w 495"/>
                <a:gd name="T29" fmla="*/ 284 h 2275"/>
                <a:gd name="T30" fmla="*/ 234 w 495"/>
                <a:gd name="T31" fmla="*/ 251 h 2275"/>
                <a:gd name="T32" fmla="*/ 396 w 495"/>
                <a:gd name="T33" fmla="*/ 251 h 2275"/>
                <a:gd name="T34" fmla="*/ 396 w 495"/>
                <a:gd name="T35" fmla="*/ 191 h 2275"/>
                <a:gd name="T36" fmla="*/ 495 w 495"/>
                <a:gd name="T37" fmla="*/ 178 h 2275"/>
                <a:gd name="T38" fmla="*/ 366 w 495"/>
                <a:gd name="T39" fmla="*/ 142 h 22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5" h="2275">
                  <a:moveTo>
                    <a:pt x="366" y="1140"/>
                  </a:moveTo>
                  <a:lnTo>
                    <a:pt x="449" y="952"/>
                  </a:lnTo>
                  <a:lnTo>
                    <a:pt x="399" y="657"/>
                  </a:lnTo>
                  <a:lnTo>
                    <a:pt x="491" y="510"/>
                  </a:lnTo>
                  <a:lnTo>
                    <a:pt x="333" y="400"/>
                  </a:lnTo>
                  <a:lnTo>
                    <a:pt x="423" y="106"/>
                  </a:lnTo>
                  <a:lnTo>
                    <a:pt x="183" y="244"/>
                  </a:lnTo>
                  <a:lnTo>
                    <a:pt x="89" y="0"/>
                  </a:lnTo>
                  <a:lnTo>
                    <a:pt x="18" y="300"/>
                  </a:lnTo>
                  <a:lnTo>
                    <a:pt x="13" y="300"/>
                  </a:lnTo>
                  <a:lnTo>
                    <a:pt x="9" y="300"/>
                  </a:lnTo>
                  <a:lnTo>
                    <a:pt x="4" y="300"/>
                  </a:lnTo>
                  <a:lnTo>
                    <a:pt x="0" y="300"/>
                  </a:lnTo>
                  <a:lnTo>
                    <a:pt x="0" y="2275"/>
                  </a:lnTo>
                  <a:lnTo>
                    <a:pt x="238" y="2275"/>
                  </a:lnTo>
                  <a:lnTo>
                    <a:pt x="234" y="2010"/>
                  </a:lnTo>
                  <a:lnTo>
                    <a:pt x="396" y="2010"/>
                  </a:lnTo>
                  <a:lnTo>
                    <a:pt x="396" y="1529"/>
                  </a:lnTo>
                  <a:lnTo>
                    <a:pt x="495" y="1430"/>
                  </a:lnTo>
                  <a:lnTo>
                    <a:pt x="366" y="11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81"/>
            <p:cNvSpPr>
              <a:spLocks/>
            </p:cNvSpPr>
            <p:nvPr/>
          </p:nvSpPr>
          <p:spPr bwMode="auto">
            <a:xfrm>
              <a:off x="4241" y="2395"/>
              <a:ext cx="446" cy="988"/>
            </a:xfrm>
            <a:custGeom>
              <a:avLst/>
              <a:gdLst>
                <a:gd name="T0" fmla="*/ 1 w 446"/>
                <a:gd name="T1" fmla="*/ 80 h 1975"/>
                <a:gd name="T2" fmla="*/ 130 w 446"/>
                <a:gd name="T3" fmla="*/ 80 h 1975"/>
                <a:gd name="T4" fmla="*/ 130 w 446"/>
                <a:gd name="T5" fmla="*/ 97 h 1975"/>
                <a:gd name="T6" fmla="*/ 124 w 446"/>
                <a:gd name="T7" fmla="*/ 97 h 1975"/>
                <a:gd name="T8" fmla="*/ 113 w 446"/>
                <a:gd name="T9" fmla="*/ 98 h 1975"/>
                <a:gd name="T10" fmla="*/ 95 w 446"/>
                <a:gd name="T11" fmla="*/ 99 h 1975"/>
                <a:gd name="T12" fmla="*/ 75 w 446"/>
                <a:gd name="T13" fmla="*/ 101 h 1975"/>
                <a:gd name="T14" fmla="*/ 53 w 446"/>
                <a:gd name="T15" fmla="*/ 105 h 1975"/>
                <a:gd name="T16" fmla="*/ 35 w 446"/>
                <a:gd name="T17" fmla="*/ 110 h 1975"/>
                <a:gd name="T18" fmla="*/ 24 w 446"/>
                <a:gd name="T19" fmla="*/ 117 h 1975"/>
                <a:gd name="T20" fmla="*/ 18 w 446"/>
                <a:gd name="T21" fmla="*/ 127 h 1975"/>
                <a:gd name="T22" fmla="*/ 23 w 446"/>
                <a:gd name="T23" fmla="*/ 137 h 1975"/>
                <a:gd name="T24" fmla="*/ 34 w 446"/>
                <a:gd name="T25" fmla="*/ 144 h 1975"/>
                <a:gd name="T26" fmla="*/ 51 w 446"/>
                <a:gd name="T27" fmla="*/ 150 h 1975"/>
                <a:gd name="T28" fmla="*/ 70 w 446"/>
                <a:gd name="T29" fmla="*/ 154 h 1975"/>
                <a:gd name="T30" fmla="*/ 88 w 446"/>
                <a:gd name="T31" fmla="*/ 156 h 1975"/>
                <a:gd name="T32" fmla="*/ 105 w 446"/>
                <a:gd name="T33" fmla="*/ 158 h 1975"/>
                <a:gd name="T34" fmla="*/ 117 w 446"/>
                <a:gd name="T35" fmla="*/ 158 h 1975"/>
                <a:gd name="T36" fmla="*/ 121 w 446"/>
                <a:gd name="T37" fmla="*/ 159 h 1975"/>
                <a:gd name="T38" fmla="*/ 82 w 446"/>
                <a:gd name="T39" fmla="*/ 247 h 1975"/>
                <a:gd name="T40" fmla="*/ 446 w 446"/>
                <a:gd name="T41" fmla="*/ 247 h 1975"/>
                <a:gd name="T42" fmla="*/ 446 w 446"/>
                <a:gd name="T43" fmla="*/ 0 h 1975"/>
                <a:gd name="T44" fmla="*/ 360 w 446"/>
                <a:gd name="T45" fmla="*/ 2 h 1975"/>
                <a:gd name="T46" fmla="*/ 286 w 446"/>
                <a:gd name="T47" fmla="*/ 4 h 1975"/>
                <a:gd name="T48" fmla="*/ 222 w 446"/>
                <a:gd name="T49" fmla="*/ 8 h 1975"/>
                <a:gd name="T50" fmla="*/ 169 w 446"/>
                <a:gd name="T51" fmla="*/ 13 h 1975"/>
                <a:gd name="T52" fmla="*/ 125 w 446"/>
                <a:gd name="T53" fmla="*/ 20 h 1975"/>
                <a:gd name="T54" fmla="*/ 89 w 446"/>
                <a:gd name="T55" fmla="*/ 26 h 1975"/>
                <a:gd name="T56" fmla="*/ 61 w 446"/>
                <a:gd name="T57" fmla="*/ 33 h 1975"/>
                <a:gd name="T58" fmla="*/ 40 w 446"/>
                <a:gd name="T59" fmla="*/ 41 h 1975"/>
                <a:gd name="T60" fmla="*/ 24 w 446"/>
                <a:gd name="T61" fmla="*/ 48 h 1975"/>
                <a:gd name="T62" fmla="*/ 12 w 446"/>
                <a:gd name="T63" fmla="*/ 55 h 1975"/>
                <a:gd name="T64" fmla="*/ 6 w 446"/>
                <a:gd name="T65" fmla="*/ 62 h 1975"/>
                <a:gd name="T66" fmla="*/ 1 w 446"/>
                <a:gd name="T67" fmla="*/ 67 h 1975"/>
                <a:gd name="T68" fmla="*/ 0 w 446"/>
                <a:gd name="T69" fmla="*/ 73 h 1975"/>
                <a:gd name="T70" fmla="*/ 0 w 446"/>
                <a:gd name="T71" fmla="*/ 76 h 1975"/>
                <a:gd name="T72" fmla="*/ 1 w 446"/>
                <a:gd name="T73" fmla="*/ 79 h 1975"/>
                <a:gd name="T74" fmla="*/ 1 w 446"/>
                <a:gd name="T75" fmla="*/ 80 h 19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6" h="1975">
                  <a:moveTo>
                    <a:pt x="1" y="633"/>
                  </a:moveTo>
                  <a:lnTo>
                    <a:pt x="130" y="633"/>
                  </a:lnTo>
                  <a:lnTo>
                    <a:pt x="130" y="773"/>
                  </a:lnTo>
                  <a:lnTo>
                    <a:pt x="124" y="773"/>
                  </a:lnTo>
                  <a:lnTo>
                    <a:pt x="113" y="777"/>
                  </a:lnTo>
                  <a:lnTo>
                    <a:pt x="95" y="787"/>
                  </a:lnTo>
                  <a:lnTo>
                    <a:pt x="75" y="805"/>
                  </a:lnTo>
                  <a:lnTo>
                    <a:pt x="53" y="834"/>
                  </a:lnTo>
                  <a:lnTo>
                    <a:pt x="35" y="876"/>
                  </a:lnTo>
                  <a:lnTo>
                    <a:pt x="24" y="936"/>
                  </a:lnTo>
                  <a:lnTo>
                    <a:pt x="18" y="1013"/>
                  </a:lnTo>
                  <a:lnTo>
                    <a:pt x="23" y="1091"/>
                  </a:lnTo>
                  <a:lnTo>
                    <a:pt x="34" y="1152"/>
                  </a:lnTo>
                  <a:lnTo>
                    <a:pt x="51" y="1196"/>
                  </a:lnTo>
                  <a:lnTo>
                    <a:pt x="70" y="1228"/>
                  </a:lnTo>
                  <a:lnTo>
                    <a:pt x="88" y="1248"/>
                  </a:lnTo>
                  <a:lnTo>
                    <a:pt x="105" y="1260"/>
                  </a:lnTo>
                  <a:lnTo>
                    <a:pt x="117" y="1264"/>
                  </a:lnTo>
                  <a:lnTo>
                    <a:pt x="121" y="1265"/>
                  </a:lnTo>
                  <a:lnTo>
                    <a:pt x="82" y="1975"/>
                  </a:lnTo>
                  <a:lnTo>
                    <a:pt x="446" y="1975"/>
                  </a:lnTo>
                  <a:lnTo>
                    <a:pt x="446" y="0"/>
                  </a:lnTo>
                  <a:lnTo>
                    <a:pt x="360" y="10"/>
                  </a:lnTo>
                  <a:lnTo>
                    <a:pt x="286" y="32"/>
                  </a:lnTo>
                  <a:lnTo>
                    <a:pt x="222" y="64"/>
                  </a:lnTo>
                  <a:lnTo>
                    <a:pt x="169" y="104"/>
                  </a:lnTo>
                  <a:lnTo>
                    <a:pt x="125" y="154"/>
                  </a:lnTo>
                  <a:lnTo>
                    <a:pt x="89" y="206"/>
                  </a:lnTo>
                  <a:lnTo>
                    <a:pt x="61" y="263"/>
                  </a:lnTo>
                  <a:lnTo>
                    <a:pt x="40" y="322"/>
                  </a:lnTo>
                  <a:lnTo>
                    <a:pt x="24" y="380"/>
                  </a:lnTo>
                  <a:lnTo>
                    <a:pt x="12" y="437"/>
                  </a:lnTo>
                  <a:lnTo>
                    <a:pt x="6" y="489"/>
                  </a:lnTo>
                  <a:lnTo>
                    <a:pt x="1" y="536"/>
                  </a:lnTo>
                  <a:lnTo>
                    <a:pt x="0" y="577"/>
                  </a:lnTo>
                  <a:lnTo>
                    <a:pt x="0" y="607"/>
                  </a:lnTo>
                  <a:lnTo>
                    <a:pt x="1" y="626"/>
                  </a:lnTo>
                  <a:lnTo>
                    <a:pt x="1" y="633"/>
                  </a:lnTo>
                  <a:close/>
                </a:path>
              </a:pathLst>
            </a:custGeom>
            <a:solidFill>
              <a:srgbClr val="DDD0A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82"/>
            <p:cNvSpPr>
              <a:spLocks/>
            </p:cNvSpPr>
            <p:nvPr/>
          </p:nvSpPr>
          <p:spPr bwMode="auto">
            <a:xfrm>
              <a:off x="4796" y="2778"/>
              <a:ext cx="151" cy="49"/>
            </a:xfrm>
            <a:custGeom>
              <a:avLst/>
              <a:gdLst>
                <a:gd name="T0" fmla="*/ 0 w 151"/>
                <a:gd name="T1" fmla="*/ 6 h 99"/>
                <a:gd name="T2" fmla="*/ 2 w 151"/>
                <a:gd name="T3" fmla="*/ 6 h 99"/>
                <a:gd name="T4" fmla="*/ 11 w 151"/>
                <a:gd name="T5" fmla="*/ 4 h 99"/>
                <a:gd name="T6" fmla="*/ 22 w 151"/>
                <a:gd name="T7" fmla="*/ 2 h 99"/>
                <a:gd name="T8" fmla="*/ 39 w 151"/>
                <a:gd name="T9" fmla="*/ 0 h 99"/>
                <a:gd name="T10" fmla="*/ 61 w 151"/>
                <a:gd name="T11" fmla="*/ 0 h 99"/>
                <a:gd name="T12" fmla="*/ 87 w 151"/>
                <a:gd name="T13" fmla="*/ 0 h 99"/>
                <a:gd name="T14" fmla="*/ 117 w 151"/>
                <a:gd name="T15" fmla="*/ 2 h 99"/>
                <a:gd name="T16" fmla="*/ 151 w 151"/>
                <a:gd name="T17" fmla="*/ 7 h 99"/>
                <a:gd name="T18" fmla="*/ 147 w 151"/>
                <a:gd name="T19" fmla="*/ 7 h 99"/>
                <a:gd name="T20" fmla="*/ 137 w 151"/>
                <a:gd name="T21" fmla="*/ 8 h 99"/>
                <a:gd name="T22" fmla="*/ 122 w 151"/>
                <a:gd name="T23" fmla="*/ 10 h 99"/>
                <a:gd name="T24" fmla="*/ 103 w 151"/>
                <a:gd name="T25" fmla="*/ 11 h 99"/>
                <a:gd name="T26" fmla="*/ 79 w 151"/>
                <a:gd name="T27" fmla="*/ 12 h 99"/>
                <a:gd name="T28" fmla="*/ 54 w 151"/>
                <a:gd name="T29" fmla="*/ 12 h 99"/>
                <a:gd name="T30" fmla="*/ 28 w 151"/>
                <a:gd name="T31" fmla="*/ 10 h 99"/>
                <a:gd name="T32" fmla="*/ 0 w 151"/>
                <a:gd name="T33" fmla="*/ 6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1" h="99">
                  <a:moveTo>
                    <a:pt x="0" y="52"/>
                  </a:moveTo>
                  <a:lnTo>
                    <a:pt x="2" y="48"/>
                  </a:lnTo>
                  <a:lnTo>
                    <a:pt x="11" y="35"/>
                  </a:lnTo>
                  <a:lnTo>
                    <a:pt x="22" y="20"/>
                  </a:lnTo>
                  <a:lnTo>
                    <a:pt x="39" y="7"/>
                  </a:lnTo>
                  <a:lnTo>
                    <a:pt x="61" y="0"/>
                  </a:lnTo>
                  <a:lnTo>
                    <a:pt x="87" y="3"/>
                  </a:lnTo>
                  <a:lnTo>
                    <a:pt x="117" y="20"/>
                  </a:lnTo>
                  <a:lnTo>
                    <a:pt x="151" y="57"/>
                  </a:lnTo>
                  <a:lnTo>
                    <a:pt x="147" y="61"/>
                  </a:lnTo>
                  <a:lnTo>
                    <a:pt x="137" y="71"/>
                  </a:lnTo>
                  <a:lnTo>
                    <a:pt x="122" y="83"/>
                  </a:lnTo>
                  <a:lnTo>
                    <a:pt x="103" y="93"/>
                  </a:lnTo>
                  <a:lnTo>
                    <a:pt x="79" y="99"/>
                  </a:lnTo>
                  <a:lnTo>
                    <a:pt x="54" y="96"/>
                  </a:lnTo>
                  <a:lnTo>
                    <a:pt x="28" y="83"/>
                  </a:lnTo>
                  <a:lnTo>
                    <a:pt x="0" y="5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4" name="Freeform 83"/>
            <p:cNvSpPr>
              <a:spLocks/>
            </p:cNvSpPr>
            <p:nvPr/>
          </p:nvSpPr>
          <p:spPr bwMode="auto">
            <a:xfrm>
              <a:off x="4468" y="2553"/>
              <a:ext cx="142" cy="166"/>
            </a:xfrm>
            <a:custGeom>
              <a:avLst/>
              <a:gdLst>
                <a:gd name="T0" fmla="*/ 142 w 142"/>
                <a:gd name="T1" fmla="*/ 12 h 333"/>
                <a:gd name="T2" fmla="*/ 141 w 142"/>
                <a:gd name="T3" fmla="*/ 9 h 333"/>
                <a:gd name="T4" fmla="*/ 137 w 142"/>
                <a:gd name="T5" fmla="*/ 7 h 333"/>
                <a:gd name="T6" fmla="*/ 131 w 142"/>
                <a:gd name="T7" fmla="*/ 5 h 333"/>
                <a:gd name="T8" fmla="*/ 121 w 142"/>
                <a:gd name="T9" fmla="*/ 3 h 333"/>
                <a:gd name="T10" fmla="*/ 111 w 142"/>
                <a:gd name="T11" fmla="*/ 2 h 333"/>
                <a:gd name="T12" fmla="*/ 99 w 142"/>
                <a:gd name="T13" fmla="*/ 0 h 333"/>
                <a:gd name="T14" fmla="*/ 86 w 142"/>
                <a:gd name="T15" fmla="*/ 0 h 333"/>
                <a:gd name="T16" fmla="*/ 71 w 142"/>
                <a:gd name="T17" fmla="*/ 0 h 333"/>
                <a:gd name="T18" fmla="*/ 56 w 142"/>
                <a:gd name="T19" fmla="*/ 0 h 333"/>
                <a:gd name="T20" fmla="*/ 44 w 142"/>
                <a:gd name="T21" fmla="*/ 0 h 333"/>
                <a:gd name="T22" fmla="*/ 32 w 142"/>
                <a:gd name="T23" fmla="*/ 2 h 333"/>
                <a:gd name="T24" fmla="*/ 21 w 142"/>
                <a:gd name="T25" fmla="*/ 3 h 333"/>
                <a:gd name="T26" fmla="*/ 12 w 142"/>
                <a:gd name="T27" fmla="*/ 5 h 333"/>
                <a:gd name="T28" fmla="*/ 6 w 142"/>
                <a:gd name="T29" fmla="*/ 7 h 333"/>
                <a:gd name="T30" fmla="*/ 1 w 142"/>
                <a:gd name="T31" fmla="*/ 9 h 333"/>
                <a:gd name="T32" fmla="*/ 0 w 142"/>
                <a:gd name="T33" fmla="*/ 12 h 333"/>
                <a:gd name="T34" fmla="*/ 1 w 142"/>
                <a:gd name="T35" fmla="*/ 13 h 333"/>
                <a:gd name="T36" fmla="*/ 2 w 142"/>
                <a:gd name="T37" fmla="*/ 15 h 333"/>
                <a:gd name="T38" fmla="*/ 6 w 142"/>
                <a:gd name="T39" fmla="*/ 16 h 333"/>
                <a:gd name="T40" fmla="*/ 10 w 142"/>
                <a:gd name="T41" fmla="*/ 18 h 333"/>
                <a:gd name="T42" fmla="*/ 14 w 142"/>
                <a:gd name="T43" fmla="*/ 19 h 333"/>
                <a:gd name="T44" fmla="*/ 20 w 142"/>
                <a:gd name="T45" fmla="*/ 20 h 333"/>
                <a:gd name="T46" fmla="*/ 27 w 142"/>
                <a:gd name="T47" fmla="*/ 21 h 333"/>
                <a:gd name="T48" fmla="*/ 33 w 142"/>
                <a:gd name="T49" fmla="*/ 22 h 333"/>
                <a:gd name="T50" fmla="*/ 9 w 142"/>
                <a:gd name="T51" fmla="*/ 41 h 333"/>
                <a:gd name="T52" fmla="*/ 139 w 142"/>
                <a:gd name="T53" fmla="*/ 41 h 333"/>
                <a:gd name="T54" fmla="*/ 115 w 142"/>
                <a:gd name="T55" fmla="*/ 21 h 333"/>
                <a:gd name="T56" fmla="*/ 126 w 142"/>
                <a:gd name="T57" fmla="*/ 20 h 333"/>
                <a:gd name="T58" fmla="*/ 135 w 142"/>
                <a:gd name="T59" fmla="*/ 17 h 333"/>
                <a:gd name="T60" fmla="*/ 140 w 142"/>
                <a:gd name="T61" fmla="*/ 14 h 333"/>
                <a:gd name="T62" fmla="*/ 142 w 142"/>
                <a:gd name="T63" fmla="*/ 12 h 3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2" h="333">
                  <a:moveTo>
                    <a:pt x="142" y="97"/>
                  </a:moveTo>
                  <a:lnTo>
                    <a:pt x="141" y="77"/>
                  </a:lnTo>
                  <a:lnTo>
                    <a:pt x="137" y="60"/>
                  </a:lnTo>
                  <a:lnTo>
                    <a:pt x="131" y="44"/>
                  </a:lnTo>
                  <a:lnTo>
                    <a:pt x="121" y="29"/>
                  </a:lnTo>
                  <a:lnTo>
                    <a:pt x="111" y="16"/>
                  </a:lnTo>
                  <a:lnTo>
                    <a:pt x="99" y="7"/>
                  </a:lnTo>
                  <a:lnTo>
                    <a:pt x="86" y="1"/>
                  </a:lnTo>
                  <a:lnTo>
                    <a:pt x="71" y="0"/>
                  </a:lnTo>
                  <a:lnTo>
                    <a:pt x="56" y="1"/>
                  </a:lnTo>
                  <a:lnTo>
                    <a:pt x="44" y="7"/>
                  </a:lnTo>
                  <a:lnTo>
                    <a:pt x="32" y="16"/>
                  </a:lnTo>
                  <a:lnTo>
                    <a:pt x="21" y="29"/>
                  </a:lnTo>
                  <a:lnTo>
                    <a:pt x="12" y="44"/>
                  </a:lnTo>
                  <a:lnTo>
                    <a:pt x="6" y="60"/>
                  </a:lnTo>
                  <a:lnTo>
                    <a:pt x="1" y="77"/>
                  </a:lnTo>
                  <a:lnTo>
                    <a:pt x="0" y="97"/>
                  </a:lnTo>
                  <a:lnTo>
                    <a:pt x="1" y="110"/>
                  </a:lnTo>
                  <a:lnTo>
                    <a:pt x="2" y="122"/>
                  </a:lnTo>
                  <a:lnTo>
                    <a:pt x="6" y="134"/>
                  </a:lnTo>
                  <a:lnTo>
                    <a:pt x="10" y="144"/>
                  </a:lnTo>
                  <a:lnTo>
                    <a:pt x="14" y="154"/>
                  </a:lnTo>
                  <a:lnTo>
                    <a:pt x="20" y="163"/>
                  </a:lnTo>
                  <a:lnTo>
                    <a:pt x="27" y="171"/>
                  </a:lnTo>
                  <a:lnTo>
                    <a:pt x="33" y="179"/>
                  </a:lnTo>
                  <a:lnTo>
                    <a:pt x="9" y="333"/>
                  </a:lnTo>
                  <a:lnTo>
                    <a:pt x="139" y="333"/>
                  </a:lnTo>
                  <a:lnTo>
                    <a:pt x="115" y="174"/>
                  </a:lnTo>
                  <a:lnTo>
                    <a:pt x="126" y="160"/>
                  </a:lnTo>
                  <a:lnTo>
                    <a:pt x="135" y="141"/>
                  </a:lnTo>
                  <a:lnTo>
                    <a:pt x="140" y="119"/>
                  </a:lnTo>
                  <a:lnTo>
                    <a:pt x="142" y="9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4"/>
            <p:cNvSpPr>
              <a:spLocks/>
            </p:cNvSpPr>
            <p:nvPr/>
          </p:nvSpPr>
          <p:spPr bwMode="auto">
            <a:xfrm>
              <a:off x="4093" y="2756"/>
              <a:ext cx="59" cy="40"/>
            </a:xfrm>
            <a:custGeom>
              <a:avLst/>
              <a:gdLst>
                <a:gd name="T0" fmla="*/ 0 w 59"/>
                <a:gd name="T1" fmla="*/ 5 h 80"/>
                <a:gd name="T2" fmla="*/ 2 w 59"/>
                <a:gd name="T3" fmla="*/ 7 h 80"/>
                <a:gd name="T4" fmla="*/ 8 w 59"/>
                <a:gd name="T5" fmla="*/ 9 h 80"/>
                <a:gd name="T6" fmla="*/ 18 w 59"/>
                <a:gd name="T7" fmla="*/ 10 h 80"/>
                <a:gd name="T8" fmla="*/ 30 w 59"/>
                <a:gd name="T9" fmla="*/ 10 h 80"/>
                <a:gd name="T10" fmla="*/ 41 w 59"/>
                <a:gd name="T11" fmla="*/ 10 h 80"/>
                <a:gd name="T12" fmla="*/ 51 w 59"/>
                <a:gd name="T13" fmla="*/ 9 h 80"/>
                <a:gd name="T14" fmla="*/ 57 w 59"/>
                <a:gd name="T15" fmla="*/ 7 h 80"/>
                <a:gd name="T16" fmla="*/ 59 w 59"/>
                <a:gd name="T17" fmla="*/ 5 h 80"/>
                <a:gd name="T18" fmla="*/ 57 w 59"/>
                <a:gd name="T19" fmla="*/ 3 h 80"/>
                <a:gd name="T20" fmla="*/ 51 w 59"/>
                <a:gd name="T21" fmla="*/ 2 h 80"/>
                <a:gd name="T22" fmla="*/ 41 w 59"/>
                <a:gd name="T23" fmla="*/ 1 h 80"/>
                <a:gd name="T24" fmla="*/ 30 w 59"/>
                <a:gd name="T25" fmla="*/ 0 h 80"/>
                <a:gd name="T26" fmla="*/ 18 w 59"/>
                <a:gd name="T27" fmla="*/ 1 h 80"/>
                <a:gd name="T28" fmla="*/ 8 w 59"/>
                <a:gd name="T29" fmla="*/ 2 h 80"/>
                <a:gd name="T30" fmla="*/ 2 w 59"/>
                <a:gd name="T31" fmla="*/ 3 h 80"/>
                <a:gd name="T32" fmla="*/ 0 w 59"/>
                <a:gd name="T33" fmla="*/ 5 h 80"/>
                <a:gd name="T34" fmla="*/ 0 w 59"/>
                <a:gd name="T35" fmla="*/ 5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 h="80">
                  <a:moveTo>
                    <a:pt x="0" y="39"/>
                  </a:moveTo>
                  <a:lnTo>
                    <a:pt x="2" y="55"/>
                  </a:lnTo>
                  <a:lnTo>
                    <a:pt x="8" y="68"/>
                  </a:lnTo>
                  <a:lnTo>
                    <a:pt x="18" y="77"/>
                  </a:lnTo>
                  <a:lnTo>
                    <a:pt x="30" y="80"/>
                  </a:lnTo>
                  <a:lnTo>
                    <a:pt x="41" y="77"/>
                  </a:lnTo>
                  <a:lnTo>
                    <a:pt x="51" y="68"/>
                  </a:lnTo>
                  <a:lnTo>
                    <a:pt x="57" y="55"/>
                  </a:lnTo>
                  <a:lnTo>
                    <a:pt x="59" y="39"/>
                  </a:lnTo>
                  <a:lnTo>
                    <a:pt x="57" y="23"/>
                  </a:lnTo>
                  <a:lnTo>
                    <a:pt x="51" y="12"/>
                  </a:lnTo>
                  <a:lnTo>
                    <a:pt x="41" y="3"/>
                  </a:lnTo>
                  <a:lnTo>
                    <a:pt x="30" y="0"/>
                  </a:lnTo>
                  <a:lnTo>
                    <a:pt x="18" y="3"/>
                  </a:lnTo>
                  <a:lnTo>
                    <a:pt x="8" y="12"/>
                  </a:lnTo>
                  <a:lnTo>
                    <a:pt x="2" y="23"/>
                  </a:lnTo>
                  <a:lnTo>
                    <a:pt x="0" y="3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85"/>
            <p:cNvSpPr>
              <a:spLocks/>
            </p:cNvSpPr>
            <p:nvPr/>
          </p:nvSpPr>
          <p:spPr bwMode="auto">
            <a:xfrm>
              <a:off x="4053" y="2926"/>
              <a:ext cx="58" cy="40"/>
            </a:xfrm>
            <a:custGeom>
              <a:avLst/>
              <a:gdLst>
                <a:gd name="T0" fmla="*/ 0 w 58"/>
                <a:gd name="T1" fmla="*/ 6 h 80"/>
                <a:gd name="T2" fmla="*/ 2 w 58"/>
                <a:gd name="T3" fmla="*/ 8 h 80"/>
                <a:gd name="T4" fmla="*/ 8 w 58"/>
                <a:gd name="T5" fmla="*/ 9 h 80"/>
                <a:gd name="T6" fmla="*/ 18 w 58"/>
                <a:gd name="T7" fmla="*/ 10 h 80"/>
                <a:gd name="T8" fmla="*/ 29 w 58"/>
                <a:gd name="T9" fmla="*/ 10 h 80"/>
                <a:gd name="T10" fmla="*/ 41 w 58"/>
                <a:gd name="T11" fmla="*/ 10 h 80"/>
                <a:gd name="T12" fmla="*/ 49 w 58"/>
                <a:gd name="T13" fmla="*/ 9 h 80"/>
                <a:gd name="T14" fmla="*/ 56 w 58"/>
                <a:gd name="T15" fmla="*/ 8 h 80"/>
                <a:gd name="T16" fmla="*/ 58 w 58"/>
                <a:gd name="T17" fmla="*/ 6 h 80"/>
                <a:gd name="T18" fmla="*/ 56 w 58"/>
                <a:gd name="T19" fmla="*/ 4 h 80"/>
                <a:gd name="T20" fmla="*/ 49 w 58"/>
                <a:gd name="T21" fmla="*/ 2 h 80"/>
                <a:gd name="T22" fmla="*/ 41 w 58"/>
                <a:gd name="T23" fmla="*/ 1 h 80"/>
                <a:gd name="T24" fmla="*/ 29 w 58"/>
                <a:gd name="T25" fmla="*/ 0 h 80"/>
                <a:gd name="T26" fmla="*/ 18 w 58"/>
                <a:gd name="T27" fmla="*/ 1 h 80"/>
                <a:gd name="T28" fmla="*/ 8 w 58"/>
                <a:gd name="T29" fmla="*/ 2 h 80"/>
                <a:gd name="T30" fmla="*/ 2 w 58"/>
                <a:gd name="T31" fmla="*/ 4 h 80"/>
                <a:gd name="T32" fmla="*/ 0 w 58"/>
                <a:gd name="T33" fmla="*/ 6 h 80"/>
                <a:gd name="T34" fmla="*/ 0 w 58"/>
                <a:gd name="T35" fmla="*/ 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80">
                  <a:moveTo>
                    <a:pt x="0" y="41"/>
                  </a:moveTo>
                  <a:lnTo>
                    <a:pt x="2" y="57"/>
                  </a:lnTo>
                  <a:lnTo>
                    <a:pt x="8" y="68"/>
                  </a:lnTo>
                  <a:lnTo>
                    <a:pt x="18" y="77"/>
                  </a:lnTo>
                  <a:lnTo>
                    <a:pt x="29" y="80"/>
                  </a:lnTo>
                  <a:lnTo>
                    <a:pt x="41" y="77"/>
                  </a:lnTo>
                  <a:lnTo>
                    <a:pt x="49" y="68"/>
                  </a:lnTo>
                  <a:lnTo>
                    <a:pt x="56" y="57"/>
                  </a:lnTo>
                  <a:lnTo>
                    <a:pt x="58" y="41"/>
                  </a:lnTo>
                  <a:lnTo>
                    <a:pt x="56" y="25"/>
                  </a:lnTo>
                  <a:lnTo>
                    <a:pt x="49" y="12"/>
                  </a:lnTo>
                  <a:lnTo>
                    <a:pt x="41" y="3"/>
                  </a:lnTo>
                  <a:lnTo>
                    <a:pt x="29" y="0"/>
                  </a:lnTo>
                  <a:lnTo>
                    <a:pt x="18" y="3"/>
                  </a:lnTo>
                  <a:lnTo>
                    <a:pt x="8" y="12"/>
                  </a:lnTo>
                  <a:lnTo>
                    <a:pt x="2" y="25"/>
                  </a:lnTo>
                  <a:lnTo>
                    <a:pt x="0" y="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86"/>
            <p:cNvSpPr>
              <a:spLocks/>
            </p:cNvSpPr>
            <p:nvPr/>
          </p:nvSpPr>
          <p:spPr bwMode="auto">
            <a:xfrm>
              <a:off x="4082" y="2584"/>
              <a:ext cx="59" cy="40"/>
            </a:xfrm>
            <a:custGeom>
              <a:avLst/>
              <a:gdLst>
                <a:gd name="T0" fmla="*/ 0 w 59"/>
                <a:gd name="T1" fmla="*/ 5 h 81"/>
                <a:gd name="T2" fmla="*/ 2 w 59"/>
                <a:gd name="T3" fmla="*/ 7 h 81"/>
                <a:gd name="T4" fmla="*/ 9 w 59"/>
                <a:gd name="T5" fmla="*/ 8 h 81"/>
                <a:gd name="T6" fmla="*/ 17 w 59"/>
                <a:gd name="T7" fmla="*/ 9 h 81"/>
                <a:gd name="T8" fmla="*/ 29 w 59"/>
                <a:gd name="T9" fmla="*/ 10 h 81"/>
                <a:gd name="T10" fmla="*/ 41 w 59"/>
                <a:gd name="T11" fmla="*/ 9 h 81"/>
                <a:gd name="T12" fmla="*/ 50 w 59"/>
                <a:gd name="T13" fmla="*/ 8 h 81"/>
                <a:gd name="T14" fmla="*/ 56 w 59"/>
                <a:gd name="T15" fmla="*/ 7 h 81"/>
                <a:gd name="T16" fmla="*/ 59 w 59"/>
                <a:gd name="T17" fmla="*/ 5 h 81"/>
                <a:gd name="T18" fmla="*/ 56 w 59"/>
                <a:gd name="T19" fmla="*/ 3 h 81"/>
                <a:gd name="T20" fmla="*/ 50 w 59"/>
                <a:gd name="T21" fmla="*/ 1 h 81"/>
                <a:gd name="T22" fmla="*/ 41 w 59"/>
                <a:gd name="T23" fmla="*/ 0 h 81"/>
                <a:gd name="T24" fmla="*/ 29 w 59"/>
                <a:gd name="T25" fmla="*/ 0 h 81"/>
                <a:gd name="T26" fmla="*/ 17 w 59"/>
                <a:gd name="T27" fmla="*/ 0 h 81"/>
                <a:gd name="T28" fmla="*/ 9 w 59"/>
                <a:gd name="T29" fmla="*/ 1 h 81"/>
                <a:gd name="T30" fmla="*/ 2 w 59"/>
                <a:gd name="T31" fmla="*/ 3 h 81"/>
                <a:gd name="T32" fmla="*/ 0 w 59"/>
                <a:gd name="T33" fmla="*/ 5 h 81"/>
                <a:gd name="T34" fmla="*/ 0 w 59"/>
                <a:gd name="T35" fmla="*/ 5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 h="81">
                  <a:moveTo>
                    <a:pt x="0" y="41"/>
                  </a:moveTo>
                  <a:lnTo>
                    <a:pt x="2" y="57"/>
                  </a:lnTo>
                  <a:lnTo>
                    <a:pt x="9" y="70"/>
                  </a:lnTo>
                  <a:lnTo>
                    <a:pt x="17" y="78"/>
                  </a:lnTo>
                  <a:lnTo>
                    <a:pt x="29" y="81"/>
                  </a:lnTo>
                  <a:lnTo>
                    <a:pt x="41" y="78"/>
                  </a:lnTo>
                  <a:lnTo>
                    <a:pt x="50" y="70"/>
                  </a:lnTo>
                  <a:lnTo>
                    <a:pt x="56" y="57"/>
                  </a:lnTo>
                  <a:lnTo>
                    <a:pt x="59" y="41"/>
                  </a:lnTo>
                  <a:lnTo>
                    <a:pt x="56" y="25"/>
                  </a:lnTo>
                  <a:lnTo>
                    <a:pt x="50" y="12"/>
                  </a:lnTo>
                  <a:lnTo>
                    <a:pt x="41" y="3"/>
                  </a:lnTo>
                  <a:lnTo>
                    <a:pt x="29" y="0"/>
                  </a:lnTo>
                  <a:lnTo>
                    <a:pt x="17" y="3"/>
                  </a:lnTo>
                  <a:lnTo>
                    <a:pt x="9" y="12"/>
                  </a:lnTo>
                  <a:lnTo>
                    <a:pt x="2" y="25"/>
                  </a:lnTo>
                  <a:lnTo>
                    <a:pt x="0" y="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87"/>
            <p:cNvSpPr>
              <a:spLocks/>
            </p:cNvSpPr>
            <p:nvPr/>
          </p:nvSpPr>
          <p:spPr bwMode="auto">
            <a:xfrm>
              <a:off x="4185" y="2399"/>
              <a:ext cx="58" cy="40"/>
            </a:xfrm>
            <a:custGeom>
              <a:avLst/>
              <a:gdLst>
                <a:gd name="T0" fmla="*/ 0 w 58"/>
                <a:gd name="T1" fmla="*/ 6 h 80"/>
                <a:gd name="T2" fmla="*/ 2 w 58"/>
                <a:gd name="T3" fmla="*/ 8 h 80"/>
                <a:gd name="T4" fmla="*/ 9 w 58"/>
                <a:gd name="T5" fmla="*/ 9 h 80"/>
                <a:gd name="T6" fmla="*/ 18 w 58"/>
                <a:gd name="T7" fmla="*/ 10 h 80"/>
                <a:gd name="T8" fmla="*/ 30 w 58"/>
                <a:gd name="T9" fmla="*/ 10 h 80"/>
                <a:gd name="T10" fmla="*/ 41 w 58"/>
                <a:gd name="T11" fmla="*/ 10 h 80"/>
                <a:gd name="T12" fmla="*/ 50 w 58"/>
                <a:gd name="T13" fmla="*/ 9 h 80"/>
                <a:gd name="T14" fmla="*/ 56 w 58"/>
                <a:gd name="T15" fmla="*/ 8 h 80"/>
                <a:gd name="T16" fmla="*/ 58 w 58"/>
                <a:gd name="T17" fmla="*/ 6 h 80"/>
                <a:gd name="T18" fmla="*/ 56 w 58"/>
                <a:gd name="T19" fmla="*/ 4 h 80"/>
                <a:gd name="T20" fmla="*/ 50 w 58"/>
                <a:gd name="T21" fmla="*/ 2 h 80"/>
                <a:gd name="T22" fmla="*/ 41 w 58"/>
                <a:gd name="T23" fmla="*/ 1 h 80"/>
                <a:gd name="T24" fmla="*/ 30 w 58"/>
                <a:gd name="T25" fmla="*/ 0 h 80"/>
                <a:gd name="T26" fmla="*/ 18 w 58"/>
                <a:gd name="T27" fmla="*/ 1 h 80"/>
                <a:gd name="T28" fmla="*/ 9 w 58"/>
                <a:gd name="T29" fmla="*/ 2 h 80"/>
                <a:gd name="T30" fmla="*/ 2 w 58"/>
                <a:gd name="T31" fmla="*/ 4 h 80"/>
                <a:gd name="T32" fmla="*/ 0 w 58"/>
                <a:gd name="T33" fmla="*/ 6 h 80"/>
                <a:gd name="T34" fmla="*/ 0 w 58"/>
                <a:gd name="T35" fmla="*/ 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80">
                  <a:moveTo>
                    <a:pt x="0" y="41"/>
                  </a:moveTo>
                  <a:lnTo>
                    <a:pt x="2" y="57"/>
                  </a:lnTo>
                  <a:lnTo>
                    <a:pt x="9" y="68"/>
                  </a:lnTo>
                  <a:lnTo>
                    <a:pt x="18" y="77"/>
                  </a:lnTo>
                  <a:lnTo>
                    <a:pt x="30" y="80"/>
                  </a:lnTo>
                  <a:lnTo>
                    <a:pt x="41" y="77"/>
                  </a:lnTo>
                  <a:lnTo>
                    <a:pt x="50" y="68"/>
                  </a:lnTo>
                  <a:lnTo>
                    <a:pt x="56" y="57"/>
                  </a:lnTo>
                  <a:lnTo>
                    <a:pt x="58" y="41"/>
                  </a:lnTo>
                  <a:lnTo>
                    <a:pt x="56" y="25"/>
                  </a:lnTo>
                  <a:lnTo>
                    <a:pt x="50" y="12"/>
                  </a:lnTo>
                  <a:lnTo>
                    <a:pt x="41" y="3"/>
                  </a:lnTo>
                  <a:lnTo>
                    <a:pt x="30" y="0"/>
                  </a:lnTo>
                  <a:lnTo>
                    <a:pt x="18" y="3"/>
                  </a:lnTo>
                  <a:lnTo>
                    <a:pt x="9" y="12"/>
                  </a:lnTo>
                  <a:lnTo>
                    <a:pt x="2" y="25"/>
                  </a:lnTo>
                  <a:lnTo>
                    <a:pt x="0" y="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88"/>
            <p:cNvSpPr>
              <a:spLocks/>
            </p:cNvSpPr>
            <p:nvPr/>
          </p:nvSpPr>
          <p:spPr bwMode="auto">
            <a:xfrm>
              <a:off x="4135" y="2137"/>
              <a:ext cx="60" cy="40"/>
            </a:xfrm>
            <a:custGeom>
              <a:avLst/>
              <a:gdLst>
                <a:gd name="T0" fmla="*/ 0 w 60"/>
                <a:gd name="T1" fmla="*/ 6 h 80"/>
                <a:gd name="T2" fmla="*/ 2 w 60"/>
                <a:gd name="T3" fmla="*/ 8 h 80"/>
                <a:gd name="T4" fmla="*/ 9 w 60"/>
                <a:gd name="T5" fmla="*/ 9 h 80"/>
                <a:gd name="T6" fmla="*/ 18 w 60"/>
                <a:gd name="T7" fmla="*/ 10 h 80"/>
                <a:gd name="T8" fmla="*/ 30 w 60"/>
                <a:gd name="T9" fmla="*/ 10 h 80"/>
                <a:gd name="T10" fmla="*/ 42 w 60"/>
                <a:gd name="T11" fmla="*/ 10 h 80"/>
                <a:gd name="T12" fmla="*/ 51 w 60"/>
                <a:gd name="T13" fmla="*/ 9 h 80"/>
                <a:gd name="T14" fmla="*/ 58 w 60"/>
                <a:gd name="T15" fmla="*/ 8 h 80"/>
                <a:gd name="T16" fmla="*/ 60 w 60"/>
                <a:gd name="T17" fmla="*/ 6 h 80"/>
                <a:gd name="T18" fmla="*/ 58 w 60"/>
                <a:gd name="T19" fmla="*/ 4 h 80"/>
                <a:gd name="T20" fmla="*/ 51 w 60"/>
                <a:gd name="T21" fmla="*/ 2 h 80"/>
                <a:gd name="T22" fmla="*/ 42 w 60"/>
                <a:gd name="T23" fmla="*/ 1 h 80"/>
                <a:gd name="T24" fmla="*/ 30 w 60"/>
                <a:gd name="T25" fmla="*/ 0 h 80"/>
                <a:gd name="T26" fmla="*/ 18 w 60"/>
                <a:gd name="T27" fmla="*/ 1 h 80"/>
                <a:gd name="T28" fmla="*/ 9 w 60"/>
                <a:gd name="T29" fmla="*/ 2 h 80"/>
                <a:gd name="T30" fmla="*/ 2 w 60"/>
                <a:gd name="T31" fmla="*/ 4 h 80"/>
                <a:gd name="T32" fmla="*/ 0 w 60"/>
                <a:gd name="T33" fmla="*/ 6 h 80"/>
                <a:gd name="T34" fmla="*/ 0 w 60"/>
                <a:gd name="T35" fmla="*/ 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80">
                  <a:moveTo>
                    <a:pt x="0" y="41"/>
                  </a:moveTo>
                  <a:lnTo>
                    <a:pt x="2" y="57"/>
                  </a:lnTo>
                  <a:lnTo>
                    <a:pt x="9" y="69"/>
                  </a:lnTo>
                  <a:lnTo>
                    <a:pt x="18" y="77"/>
                  </a:lnTo>
                  <a:lnTo>
                    <a:pt x="30" y="80"/>
                  </a:lnTo>
                  <a:lnTo>
                    <a:pt x="42" y="77"/>
                  </a:lnTo>
                  <a:lnTo>
                    <a:pt x="51" y="69"/>
                  </a:lnTo>
                  <a:lnTo>
                    <a:pt x="58" y="57"/>
                  </a:lnTo>
                  <a:lnTo>
                    <a:pt x="60" y="41"/>
                  </a:lnTo>
                  <a:lnTo>
                    <a:pt x="58" y="25"/>
                  </a:lnTo>
                  <a:lnTo>
                    <a:pt x="51" y="12"/>
                  </a:lnTo>
                  <a:lnTo>
                    <a:pt x="42" y="3"/>
                  </a:lnTo>
                  <a:lnTo>
                    <a:pt x="30" y="0"/>
                  </a:lnTo>
                  <a:lnTo>
                    <a:pt x="18" y="3"/>
                  </a:lnTo>
                  <a:lnTo>
                    <a:pt x="9" y="12"/>
                  </a:lnTo>
                  <a:lnTo>
                    <a:pt x="2" y="25"/>
                  </a:lnTo>
                  <a:lnTo>
                    <a:pt x="0" y="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89"/>
            <p:cNvSpPr>
              <a:spLocks/>
            </p:cNvSpPr>
            <p:nvPr/>
          </p:nvSpPr>
          <p:spPr bwMode="auto">
            <a:xfrm>
              <a:off x="4778" y="2116"/>
              <a:ext cx="59" cy="41"/>
            </a:xfrm>
            <a:custGeom>
              <a:avLst/>
              <a:gdLst>
                <a:gd name="T0" fmla="*/ 0 w 59"/>
                <a:gd name="T1" fmla="*/ 5 h 81"/>
                <a:gd name="T2" fmla="*/ 2 w 59"/>
                <a:gd name="T3" fmla="*/ 7 h 81"/>
                <a:gd name="T4" fmla="*/ 8 w 59"/>
                <a:gd name="T5" fmla="*/ 9 h 81"/>
                <a:gd name="T6" fmla="*/ 18 w 59"/>
                <a:gd name="T7" fmla="*/ 10 h 81"/>
                <a:gd name="T8" fmla="*/ 30 w 59"/>
                <a:gd name="T9" fmla="*/ 11 h 81"/>
                <a:gd name="T10" fmla="*/ 41 w 59"/>
                <a:gd name="T11" fmla="*/ 10 h 81"/>
                <a:gd name="T12" fmla="*/ 51 w 59"/>
                <a:gd name="T13" fmla="*/ 9 h 81"/>
                <a:gd name="T14" fmla="*/ 57 w 59"/>
                <a:gd name="T15" fmla="*/ 7 h 81"/>
                <a:gd name="T16" fmla="*/ 59 w 59"/>
                <a:gd name="T17" fmla="*/ 5 h 81"/>
                <a:gd name="T18" fmla="*/ 57 w 59"/>
                <a:gd name="T19" fmla="*/ 3 h 81"/>
                <a:gd name="T20" fmla="*/ 51 w 59"/>
                <a:gd name="T21" fmla="*/ 2 h 81"/>
                <a:gd name="T22" fmla="*/ 41 w 59"/>
                <a:gd name="T23" fmla="*/ 1 h 81"/>
                <a:gd name="T24" fmla="*/ 30 w 59"/>
                <a:gd name="T25" fmla="*/ 0 h 81"/>
                <a:gd name="T26" fmla="*/ 18 w 59"/>
                <a:gd name="T27" fmla="*/ 1 h 81"/>
                <a:gd name="T28" fmla="*/ 8 w 59"/>
                <a:gd name="T29" fmla="*/ 2 h 81"/>
                <a:gd name="T30" fmla="*/ 2 w 59"/>
                <a:gd name="T31" fmla="*/ 3 h 81"/>
                <a:gd name="T32" fmla="*/ 0 w 59"/>
                <a:gd name="T33" fmla="*/ 5 h 81"/>
                <a:gd name="T34" fmla="*/ 0 w 59"/>
                <a:gd name="T35" fmla="*/ 5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 h="81">
                  <a:moveTo>
                    <a:pt x="0" y="40"/>
                  </a:moveTo>
                  <a:lnTo>
                    <a:pt x="2" y="56"/>
                  </a:lnTo>
                  <a:lnTo>
                    <a:pt x="8" y="69"/>
                  </a:lnTo>
                  <a:lnTo>
                    <a:pt x="18" y="78"/>
                  </a:lnTo>
                  <a:lnTo>
                    <a:pt x="30" y="81"/>
                  </a:lnTo>
                  <a:lnTo>
                    <a:pt x="41" y="78"/>
                  </a:lnTo>
                  <a:lnTo>
                    <a:pt x="51" y="69"/>
                  </a:lnTo>
                  <a:lnTo>
                    <a:pt x="57" y="56"/>
                  </a:lnTo>
                  <a:lnTo>
                    <a:pt x="59" y="40"/>
                  </a:lnTo>
                  <a:lnTo>
                    <a:pt x="57" y="24"/>
                  </a:lnTo>
                  <a:lnTo>
                    <a:pt x="51" y="11"/>
                  </a:lnTo>
                  <a:lnTo>
                    <a:pt x="41" y="2"/>
                  </a:lnTo>
                  <a:lnTo>
                    <a:pt x="30" y="0"/>
                  </a:lnTo>
                  <a:lnTo>
                    <a:pt x="18" y="2"/>
                  </a:lnTo>
                  <a:lnTo>
                    <a:pt x="8" y="11"/>
                  </a:lnTo>
                  <a:lnTo>
                    <a:pt x="2" y="24"/>
                  </a:lnTo>
                  <a:lnTo>
                    <a:pt x="0"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90"/>
            <p:cNvSpPr>
              <a:spLocks/>
            </p:cNvSpPr>
            <p:nvPr/>
          </p:nvSpPr>
          <p:spPr bwMode="auto">
            <a:xfrm>
              <a:off x="4910" y="2230"/>
              <a:ext cx="60" cy="41"/>
            </a:xfrm>
            <a:custGeom>
              <a:avLst/>
              <a:gdLst>
                <a:gd name="T0" fmla="*/ 0 w 60"/>
                <a:gd name="T1" fmla="*/ 5 h 81"/>
                <a:gd name="T2" fmla="*/ 3 w 60"/>
                <a:gd name="T3" fmla="*/ 7 h 81"/>
                <a:gd name="T4" fmla="*/ 9 w 60"/>
                <a:gd name="T5" fmla="*/ 9 h 81"/>
                <a:gd name="T6" fmla="*/ 18 w 60"/>
                <a:gd name="T7" fmla="*/ 10 h 81"/>
                <a:gd name="T8" fmla="*/ 30 w 60"/>
                <a:gd name="T9" fmla="*/ 11 h 81"/>
                <a:gd name="T10" fmla="*/ 42 w 60"/>
                <a:gd name="T11" fmla="*/ 10 h 81"/>
                <a:gd name="T12" fmla="*/ 51 w 60"/>
                <a:gd name="T13" fmla="*/ 9 h 81"/>
                <a:gd name="T14" fmla="*/ 58 w 60"/>
                <a:gd name="T15" fmla="*/ 7 h 81"/>
                <a:gd name="T16" fmla="*/ 60 w 60"/>
                <a:gd name="T17" fmla="*/ 5 h 81"/>
                <a:gd name="T18" fmla="*/ 58 w 60"/>
                <a:gd name="T19" fmla="*/ 3 h 81"/>
                <a:gd name="T20" fmla="*/ 51 w 60"/>
                <a:gd name="T21" fmla="*/ 2 h 81"/>
                <a:gd name="T22" fmla="*/ 42 w 60"/>
                <a:gd name="T23" fmla="*/ 1 h 81"/>
                <a:gd name="T24" fmla="*/ 30 w 60"/>
                <a:gd name="T25" fmla="*/ 0 h 81"/>
                <a:gd name="T26" fmla="*/ 18 w 60"/>
                <a:gd name="T27" fmla="*/ 1 h 81"/>
                <a:gd name="T28" fmla="*/ 9 w 60"/>
                <a:gd name="T29" fmla="*/ 2 h 81"/>
                <a:gd name="T30" fmla="*/ 3 w 60"/>
                <a:gd name="T31" fmla="*/ 3 h 81"/>
                <a:gd name="T32" fmla="*/ 0 w 60"/>
                <a:gd name="T33" fmla="*/ 5 h 81"/>
                <a:gd name="T34" fmla="*/ 0 w 60"/>
                <a:gd name="T35" fmla="*/ 5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81">
                  <a:moveTo>
                    <a:pt x="0" y="40"/>
                  </a:moveTo>
                  <a:lnTo>
                    <a:pt x="3" y="56"/>
                  </a:lnTo>
                  <a:lnTo>
                    <a:pt x="9" y="69"/>
                  </a:lnTo>
                  <a:lnTo>
                    <a:pt x="18" y="78"/>
                  </a:lnTo>
                  <a:lnTo>
                    <a:pt x="30" y="81"/>
                  </a:lnTo>
                  <a:lnTo>
                    <a:pt x="42" y="78"/>
                  </a:lnTo>
                  <a:lnTo>
                    <a:pt x="51" y="69"/>
                  </a:lnTo>
                  <a:lnTo>
                    <a:pt x="58" y="56"/>
                  </a:lnTo>
                  <a:lnTo>
                    <a:pt x="60" y="40"/>
                  </a:lnTo>
                  <a:lnTo>
                    <a:pt x="58" y="24"/>
                  </a:lnTo>
                  <a:lnTo>
                    <a:pt x="51" y="11"/>
                  </a:lnTo>
                  <a:lnTo>
                    <a:pt x="42" y="3"/>
                  </a:lnTo>
                  <a:lnTo>
                    <a:pt x="30" y="0"/>
                  </a:lnTo>
                  <a:lnTo>
                    <a:pt x="18" y="3"/>
                  </a:lnTo>
                  <a:lnTo>
                    <a:pt x="9" y="11"/>
                  </a:lnTo>
                  <a:lnTo>
                    <a:pt x="3" y="24"/>
                  </a:lnTo>
                  <a:lnTo>
                    <a:pt x="0"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91"/>
            <p:cNvSpPr>
              <a:spLocks/>
            </p:cNvSpPr>
            <p:nvPr/>
          </p:nvSpPr>
          <p:spPr bwMode="auto">
            <a:xfrm>
              <a:off x="5136" y="2137"/>
              <a:ext cx="59" cy="40"/>
            </a:xfrm>
            <a:custGeom>
              <a:avLst/>
              <a:gdLst>
                <a:gd name="T0" fmla="*/ 0 w 59"/>
                <a:gd name="T1" fmla="*/ 6 h 80"/>
                <a:gd name="T2" fmla="*/ 2 w 59"/>
                <a:gd name="T3" fmla="*/ 8 h 80"/>
                <a:gd name="T4" fmla="*/ 9 w 59"/>
                <a:gd name="T5" fmla="*/ 9 h 80"/>
                <a:gd name="T6" fmla="*/ 18 w 59"/>
                <a:gd name="T7" fmla="*/ 10 h 80"/>
                <a:gd name="T8" fmla="*/ 30 w 59"/>
                <a:gd name="T9" fmla="*/ 10 h 80"/>
                <a:gd name="T10" fmla="*/ 42 w 59"/>
                <a:gd name="T11" fmla="*/ 10 h 80"/>
                <a:gd name="T12" fmla="*/ 50 w 59"/>
                <a:gd name="T13" fmla="*/ 9 h 80"/>
                <a:gd name="T14" fmla="*/ 57 w 59"/>
                <a:gd name="T15" fmla="*/ 8 h 80"/>
                <a:gd name="T16" fmla="*/ 59 w 59"/>
                <a:gd name="T17" fmla="*/ 6 h 80"/>
                <a:gd name="T18" fmla="*/ 57 w 59"/>
                <a:gd name="T19" fmla="*/ 4 h 80"/>
                <a:gd name="T20" fmla="*/ 50 w 59"/>
                <a:gd name="T21" fmla="*/ 2 h 80"/>
                <a:gd name="T22" fmla="*/ 42 w 59"/>
                <a:gd name="T23" fmla="*/ 1 h 80"/>
                <a:gd name="T24" fmla="*/ 30 w 59"/>
                <a:gd name="T25" fmla="*/ 0 h 80"/>
                <a:gd name="T26" fmla="*/ 18 w 59"/>
                <a:gd name="T27" fmla="*/ 1 h 80"/>
                <a:gd name="T28" fmla="*/ 9 w 59"/>
                <a:gd name="T29" fmla="*/ 2 h 80"/>
                <a:gd name="T30" fmla="*/ 2 w 59"/>
                <a:gd name="T31" fmla="*/ 4 h 80"/>
                <a:gd name="T32" fmla="*/ 0 w 59"/>
                <a:gd name="T33" fmla="*/ 6 h 80"/>
                <a:gd name="T34" fmla="*/ 0 w 59"/>
                <a:gd name="T35" fmla="*/ 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 h="80">
                  <a:moveTo>
                    <a:pt x="0" y="41"/>
                  </a:moveTo>
                  <a:lnTo>
                    <a:pt x="2" y="57"/>
                  </a:lnTo>
                  <a:lnTo>
                    <a:pt x="9" y="69"/>
                  </a:lnTo>
                  <a:lnTo>
                    <a:pt x="18" y="77"/>
                  </a:lnTo>
                  <a:lnTo>
                    <a:pt x="30" y="80"/>
                  </a:lnTo>
                  <a:lnTo>
                    <a:pt x="42" y="77"/>
                  </a:lnTo>
                  <a:lnTo>
                    <a:pt x="50" y="69"/>
                  </a:lnTo>
                  <a:lnTo>
                    <a:pt x="57" y="57"/>
                  </a:lnTo>
                  <a:lnTo>
                    <a:pt x="59" y="41"/>
                  </a:lnTo>
                  <a:lnTo>
                    <a:pt x="57" y="25"/>
                  </a:lnTo>
                  <a:lnTo>
                    <a:pt x="50" y="12"/>
                  </a:lnTo>
                  <a:lnTo>
                    <a:pt x="42" y="3"/>
                  </a:lnTo>
                  <a:lnTo>
                    <a:pt x="30" y="0"/>
                  </a:lnTo>
                  <a:lnTo>
                    <a:pt x="18" y="3"/>
                  </a:lnTo>
                  <a:lnTo>
                    <a:pt x="9" y="12"/>
                  </a:lnTo>
                  <a:lnTo>
                    <a:pt x="2" y="25"/>
                  </a:lnTo>
                  <a:lnTo>
                    <a:pt x="0" y="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Freeform 92"/>
            <p:cNvSpPr>
              <a:spLocks/>
            </p:cNvSpPr>
            <p:nvPr/>
          </p:nvSpPr>
          <p:spPr bwMode="auto">
            <a:xfrm>
              <a:off x="5224" y="2321"/>
              <a:ext cx="60" cy="41"/>
            </a:xfrm>
            <a:custGeom>
              <a:avLst/>
              <a:gdLst>
                <a:gd name="T0" fmla="*/ 0 w 60"/>
                <a:gd name="T1" fmla="*/ 6 h 82"/>
                <a:gd name="T2" fmla="*/ 2 w 60"/>
                <a:gd name="T3" fmla="*/ 8 h 82"/>
                <a:gd name="T4" fmla="*/ 9 w 60"/>
                <a:gd name="T5" fmla="*/ 9 h 82"/>
                <a:gd name="T6" fmla="*/ 18 w 60"/>
                <a:gd name="T7" fmla="*/ 10 h 82"/>
                <a:gd name="T8" fmla="*/ 30 w 60"/>
                <a:gd name="T9" fmla="*/ 11 h 82"/>
                <a:gd name="T10" fmla="*/ 42 w 60"/>
                <a:gd name="T11" fmla="*/ 10 h 82"/>
                <a:gd name="T12" fmla="*/ 51 w 60"/>
                <a:gd name="T13" fmla="*/ 9 h 82"/>
                <a:gd name="T14" fmla="*/ 58 w 60"/>
                <a:gd name="T15" fmla="*/ 8 h 82"/>
                <a:gd name="T16" fmla="*/ 60 w 60"/>
                <a:gd name="T17" fmla="*/ 6 h 82"/>
                <a:gd name="T18" fmla="*/ 58 w 60"/>
                <a:gd name="T19" fmla="*/ 4 h 82"/>
                <a:gd name="T20" fmla="*/ 51 w 60"/>
                <a:gd name="T21" fmla="*/ 2 h 82"/>
                <a:gd name="T22" fmla="*/ 42 w 60"/>
                <a:gd name="T23" fmla="*/ 1 h 82"/>
                <a:gd name="T24" fmla="*/ 30 w 60"/>
                <a:gd name="T25" fmla="*/ 0 h 82"/>
                <a:gd name="T26" fmla="*/ 18 w 60"/>
                <a:gd name="T27" fmla="*/ 1 h 82"/>
                <a:gd name="T28" fmla="*/ 9 w 60"/>
                <a:gd name="T29" fmla="*/ 2 h 82"/>
                <a:gd name="T30" fmla="*/ 2 w 60"/>
                <a:gd name="T31" fmla="*/ 4 h 82"/>
                <a:gd name="T32" fmla="*/ 0 w 60"/>
                <a:gd name="T33" fmla="*/ 6 h 82"/>
                <a:gd name="T34" fmla="*/ 0 w 60"/>
                <a:gd name="T35" fmla="*/ 6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82">
                  <a:moveTo>
                    <a:pt x="0" y="41"/>
                  </a:moveTo>
                  <a:lnTo>
                    <a:pt x="2" y="57"/>
                  </a:lnTo>
                  <a:lnTo>
                    <a:pt x="9" y="70"/>
                  </a:lnTo>
                  <a:lnTo>
                    <a:pt x="18" y="79"/>
                  </a:lnTo>
                  <a:lnTo>
                    <a:pt x="30" y="82"/>
                  </a:lnTo>
                  <a:lnTo>
                    <a:pt x="42" y="79"/>
                  </a:lnTo>
                  <a:lnTo>
                    <a:pt x="51" y="70"/>
                  </a:lnTo>
                  <a:lnTo>
                    <a:pt x="58" y="57"/>
                  </a:lnTo>
                  <a:lnTo>
                    <a:pt x="60" y="41"/>
                  </a:lnTo>
                  <a:lnTo>
                    <a:pt x="58" y="25"/>
                  </a:lnTo>
                  <a:lnTo>
                    <a:pt x="51" y="12"/>
                  </a:lnTo>
                  <a:lnTo>
                    <a:pt x="42" y="3"/>
                  </a:lnTo>
                  <a:lnTo>
                    <a:pt x="30" y="0"/>
                  </a:lnTo>
                  <a:lnTo>
                    <a:pt x="18" y="3"/>
                  </a:lnTo>
                  <a:lnTo>
                    <a:pt x="9" y="12"/>
                  </a:lnTo>
                  <a:lnTo>
                    <a:pt x="2" y="25"/>
                  </a:lnTo>
                  <a:lnTo>
                    <a:pt x="0" y="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4" name="Freeform 93"/>
            <p:cNvSpPr>
              <a:spLocks/>
            </p:cNvSpPr>
            <p:nvPr/>
          </p:nvSpPr>
          <p:spPr bwMode="auto">
            <a:xfrm>
              <a:off x="5176" y="2544"/>
              <a:ext cx="59" cy="40"/>
            </a:xfrm>
            <a:custGeom>
              <a:avLst/>
              <a:gdLst>
                <a:gd name="T0" fmla="*/ 0 w 59"/>
                <a:gd name="T1" fmla="*/ 6 h 80"/>
                <a:gd name="T2" fmla="*/ 2 w 59"/>
                <a:gd name="T3" fmla="*/ 8 h 80"/>
                <a:gd name="T4" fmla="*/ 8 w 59"/>
                <a:gd name="T5" fmla="*/ 9 h 80"/>
                <a:gd name="T6" fmla="*/ 18 w 59"/>
                <a:gd name="T7" fmla="*/ 10 h 80"/>
                <a:gd name="T8" fmla="*/ 29 w 59"/>
                <a:gd name="T9" fmla="*/ 10 h 80"/>
                <a:gd name="T10" fmla="*/ 41 w 59"/>
                <a:gd name="T11" fmla="*/ 10 h 80"/>
                <a:gd name="T12" fmla="*/ 50 w 59"/>
                <a:gd name="T13" fmla="*/ 9 h 80"/>
                <a:gd name="T14" fmla="*/ 57 w 59"/>
                <a:gd name="T15" fmla="*/ 8 h 80"/>
                <a:gd name="T16" fmla="*/ 59 w 59"/>
                <a:gd name="T17" fmla="*/ 6 h 80"/>
                <a:gd name="T18" fmla="*/ 57 w 59"/>
                <a:gd name="T19" fmla="*/ 4 h 80"/>
                <a:gd name="T20" fmla="*/ 50 w 59"/>
                <a:gd name="T21" fmla="*/ 2 h 80"/>
                <a:gd name="T22" fmla="*/ 41 w 59"/>
                <a:gd name="T23" fmla="*/ 1 h 80"/>
                <a:gd name="T24" fmla="*/ 29 w 59"/>
                <a:gd name="T25" fmla="*/ 0 h 80"/>
                <a:gd name="T26" fmla="*/ 18 w 59"/>
                <a:gd name="T27" fmla="*/ 1 h 80"/>
                <a:gd name="T28" fmla="*/ 8 w 59"/>
                <a:gd name="T29" fmla="*/ 2 h 80"/>
                <a:gd name="T30" fmla="*/ 2 w 59"/>
                <a:gd name="T31" fmla="*/ 4 h 80"/>
                <a:gd name="T32" fmla="*/ 0 w 59"/>
                <a:gd name="T33" fmla="*/ 6 h 80"/>
                <a:gd name="T34" fmla="*/ 0 w 59"/>
                <a:gd name="T35" fmla="*/ 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 h="80">
                  <a:moveTo>
                    <a:pt x="0" y="41"/>
                  </a:moveTo>
                  <a:lnTo>
                    <a:pt x="2" y="57"/>
                  </a:lnTo>
                  <a:lnTo>
                    <a:pt x="8" y="68"/>
                  </a:lnTo>
                  <a:lnTo>
                    <a:pt x="18" y="77"/>
                  </a:lnTo>
                  <a:lnTo>
                    <a:pt x="29" y="80"/>
                  </a:lnTo>
                  <a:lnTo>
                    <a:pt x="41" y="77"/>
                  </a:lnTo>
                  <a:lnTo>
                    <a:pt x="50" y="68"/>
                  </a:lnTo>
                  <a:lnTo>
                    <a:pt x="57" y="57"/>
                  </a:lnTo>
                  <a:lnTo>
                    <a:pt x="59" y="41"/>
                  </a:lnTo>
                  <a:lnTo>
                    <a:pt x="57" y="25"/>
                  </a:lnTo>
                  <a:lnTo>
                    <a:pt x="50" y="12"/>
                  </a:lnTo>
                  <a:lnTo>
                    <a:pt x="41" y="3"/>
                  </a:lnTo>
                  <a:lnTo>
                    <a:pt x="29" y="0"/>
                  </a:lnTo>
                  <a:lnTo>
                    <a:pt x="18" y="3"/>
                  </a:lnTo>
                  <a:lnTo>
                    <a:pt x="8" y="12"/>
                  </a:lnTo>
                  <a:lnTo>
                    <a:pt x="2" y="25"/>
                  </a:lnTo>
                  <a:lnTo>
                    <a:pt x="0" y="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Freeform 94"/>
            <p:cNvSpPr>
              <a:spLocks/>
            </p:cNvSpPr>
            <p:nvPr/>
          </p:nvSpPr>
          <p:spPr bwMode="auto">
            <a:xfrm>
              <a:off x="5278" y="2661"/>
              <a:ext cx="60" cy="41"/>
            </a:xfrm>
            <a:custGeom>
              <a:avLst/>
              <a:gdLst>
                <a:gd name="T0" fmla="*/ 0 w 60"/>
                <a:gd name="T1" fmla="*/ 5 h 81"/>
                <a:gd name="T2" fmla="*/ 3 w 60"/>
                <a:gd name="T3" fmla="*/ 7 h 81"/>
                <a:gd name="T4" fmla="*/ 9 w 60"/>
                <a:gd name="T5" fmla="*/ 9 h 81"/>
                <a:gd name="T6" fmla="*/ 18 w 60"/>
                <a:gd name="T7" fmla="*/ 10 h 81"/>
                <a:gd name="T8" fmla="*/ 30 w 60"/>
                <a:gd name="T9" fmla="*/ 11 h 81"/>
                <a:gd name="T10" fmla="*/ 42 w 60"/>
                <a:gd name="T11" fmla="*/ 10 h 81"/>
                <a:gd name="T12" fmla="*/ 51 w 60"/>
                <a:gd name="T13" fmla="*/ 9 h 81"/>
                <a:gd name="T14" fmla="*/ 58 w 60"/>
                <a:gd name="T15" fmla="*/ 7 h 81"/>
                <a:gd name="T16" fmla="*/ 60 w 60"/>
                <a:gd name="T17" fmla="*/ 5 h 81"/>
                <a:gd name="T18" fmla="*/ 58 w 60"/>
                <a:gd name="T19" fmla="*/ 3 h 81"/>
                <a:gd name="T20" fmla="*/ 51 w 60"/>
                <a:gd name="T21" fmla="*/ 2 h 81"/>
                <a:gd name="T22" fmla="*/ 42 w 60"/>
                <a:gd name="T23" fmla="*/ 1 h 81"/>
                <a:gd name="T24" fmla="*/ 30 w 60"/>
                <a:gd name="T25" fmla="*/ 0 h 81"/>
                <a:gd name="T26" fmla="*/ 18 w 60"/>
                <a:gd name="T27" fmla="*/ 1 h 81"/>
                <a:gd name="T28" fmla="*/ 9 w 60"/>
                <a:gd name="T29" fmla="*/ 2 h 81"/>
                <a:gd name="T30" fmla="*/ 3 w 60"/>
                <a:gd name="T31" fmla="*/ 3 h 81"/>
                <a:gd name="T32" fmla="*/ 0 w 60"/>
                <a:gd name="T33" fmla="*/ 5 h 81"/>
                <a:gd name="T34" fmla="*/ 0 w 60"/>
                <a:gd name="T35" fmla="*/ 5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81">
                  <a:moveTo>
                    <a:pt x="0" y="40"/>
                  </a:moveTo>
                  <a:lnTo>
                    <a:pt x="3" y="56"/>
                  </a:lnTo>
                  <a:lnTo>
                    <a:pt x="9" y="69"/>
                  </a:lnTo>
                  <a:lnTo>
                    <a:pt x="18" y="78"/>
                  </a:lnTo>
                  <a:lnTo>
                    <a:pt x="30" y="81"/>
                  </a:lnTo>
                  <a:lnTo>
                    <a:pt x="42" y="78"/>
                  </a:lnTo>
                  <a:lnTo>
                    <a:pt x="51" y="69"/>
                  </a:lnTo>
                  <a:lnTo>
                    <a:pt x="58" y="56"/>
                  </a:lnTo>
                  <a:lnTo>
                    <a:pt x="60" y="40"/>
                  </a:lnTo>
                  <a:lnTo>
                    <a:pt x="58" y="24"/>
                  </a:lnTo>
                  <a:lnTo>
                    <a:pt x="51" y="11"/>
                  </a:lnTo>
                  <a:lnTo>
                    <a:pt x="42" y="2"/>
                  </a:lnTo>
                  <a:lnTo>
                    <a:pt x="30" y="0"/>
                  </a:lnTo>
                  <a:lnTo>
                    <a:pt x="18" y="2"/>
                  </a:lnTo>
                  <a:lnTo>
                    <a:pt x="9" y="11"/>
                  </a:lnTo>
                  <a:lnTo>
                    <a:pt x="3" y="24"/>
                  </a:lnTo>
                  <a:lnTo>
                    <a:pt x="0"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95"/>
            <p:cNvSpPr>
              <a:spLocks/>
            </p:cNvSpPr>
            <p:nvPr/>
          </p:nvSpPr>
          <p:spPr bwMode="auto">
            <a:xfrm>
              <a:off x="5161" y="2776"/>
              <a:ext cx="59" cy="41"/>
            </a:xfrm>
            <a:custGeom>
              <a:avLst/>
              <a:gdLst>
                <a:gd name="T0" fmla="*/ 0 w 59"/>
                <a:gd name="T1" fmla="*/ 6 h 81"/>
                <a:gd name="T2" fmla="*/ 2 w 59"/>
                <a:gd name="T3" fmla="*/ 8 h 81"/>
                <a:gd name="T4" fmla="*/ 8 w 59"/>
                <a:gd name="T5" fmla="*/ 9 h 81"/>
                <a:gd name="T6" fmla="*/ 18 w 59"/>
                <a:gd name="T7" fmla="*/ 10 h 81"/>
                <a:gd name="T8" fmla="*/ 29 w 59"/>
                <a:gd name="T9" fmla="*/ 11 h 81"/>
                <a:gd name="T10" fmla="*/ 41 w 59"/>
                <a:gd name="T11" fmla="*/ 10 h 81"/>
                <a:gd name="T12" fmla="*/ 51 w 59"/>
                <a:gd name="T13" fmla="*/ 9 h 81"/>
                <a:gd name="T14" fmla="*/ 57 w 59"/>
                <a:gd name="T15" fmla="*/ 8 h 81"/>
                <a:gd name="T16" fmla="*/ 59 w 59"/>
                <a:gd name="T17" fmla="*/ 6 h 81"/>
                <a:gd name="T18" fmla="*/ 57 w 59"/>
                <a:gd name="T19" fmla="*/ 4 h 81"/>
                <a:gd name="T20" fmla="*/ 51 w 59"/>
                <a:gd name="T21" fmla="*/ 2 h 81"/>
                <a:gd name="T22" fmla="*/ 41 w 59"/>
                <a:gd name="T23" fmla="*/ 1 h 81"/>
                <a:gd name="T24" fmla="*/ 29 w 59"/>
                <a:gd name="T25" fmla="*/ 0 h 81"/>
                <a:gd name="T26" fmla="*/ 18 w 59"/>
                <a:gd name="T27" fmla="*/ 1 h 81"/>
                <a:gd name="T28" fmla="*/ 8 w 59"/>
                <a:gd name="T29" fmla="*/ 2 h 81"/>
                <a:gd name="T30" fmla="*/ 2 w 59"/>
                <a:gd name="T31" fmla="*/ 4 h 81"/>
                <a:gd name="T32" fmla="*/ 0 w 59"/>
                <a:gd name="T33" fmla="*/ 6 h 81"/>
                <a:gd name="T34" fmla="*/ 0 w 59"/>
                <a:gd name="T35" fmla="*/ 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9" h="81">
                  <a:moveTo>
                    <a:pt x="0" y="41"/>
                  </a:moveTo>
                  <a:lnTo>
                    <a:pt x="2" y="57"/>
                  </a:lnTo>
                  <a:lnTo>
                    <a:pt x="8" y="70"/>
                  </a:lnTo>
                  <a:lnTo>
                    <a:pt x="18" y="79"/>
                  </a:lnTo>
                  <a:lnTo>
                    <a:pt x="29" y="81"/>
                  </a:lnTo>
                  <a:lnTo>
                    <a:pt x="41" y="79"/>
                  </a:lnTo>
                  <a:lnTo>
                    <a:pt x="51" y="70"/>
                  </a:lnTo>
                  <a:lnTo>
                    <a:pt x="57" y="57"/>
                  </a:lnTo>
                  <a:lnTo>
                    <a:pt x="59" y="41"/>
                  </a:lnTo>
                  <a:lnTo>
                    <a:pt x="57" y="25"/>
                  </a:lnTo>
                  <a:lnTo>
                    <a:pt x="51" y="12"/>
                  </a:lnTo>
                  <a:lnTo>
                    <a:pt x="41" y="3"/>
                  </a:lnTo>
                  <a:lnTo>
                    <a:pt x="29" y="0"/>
                  </a:lnTo>
                  <a:lnTo>
                    <a:pt x="18" y="3"/>
                  </a:lnTo>
                  <a:lnTo>
                    <a:pt x="8" y="12"/>
                  </a:lnTo>
                  <a:lnTo>
                    <a:pt x="2" y="25"/>
                  </a:lnTo>
                  <a:lnTo>
                    <a:pt x="0" y="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96"/>
            <p:cNvSpPr>
              <a:spLocks/>
            </p:cNvSpPr>
            <p:nvPr/>
          </p:nvSpPr>
          <p:spPr bwMode="auto">
            <a:xfrm>
              <a:off x="5269" y="2943"/>
              <a:ext cx="58" cy="40"/>
            </a:xfrm>
            <a:custGeom>
              <a:avLst/>
              <a:gdLst>
                <a:gd name="T0" fmla="*/ 0 w 58"/>
                <a:gd name="T1" fmla="*/ 6 h 80"/>
                <a:gd name="T2" fmla="*/ 2 w 58"/>
                <a:gd name="T3" fmla="*/ 8 h 80"/>
                <a:gd name="T4" fmla="*/ 8 w 58"/>
                <a:gd name="T5" fmla="*/ 9 h 80"/>
                <a:gd name="T6" fmla="*/ 18 w 58"/>
                <a:gd name="T7" fmla="*/ 10 h 80"/>
                <a:gd name="T8" fmla="*/ 30 w 58"/>
                <a:gd name="T9" fmla="*/ 10 h 80"/>
                <a:gd name="T10" fmla="*/ 41 w 58"/>
                <a:gd name="T11" fmla="*/ 10 h 80"/>
                <a:gd name="T12" fmla="*/ 50 w 58"/>
                <a:gd name="T13" fmla="*/ 9 h 80"/>
                <a:gd name="T14" fmla="*/ 56 w 58"/>
                <a:gd name="T15" fmla="*/ 8 h 80"/>
                <a:gd name="T16" fmla="*/ 58 w 58"/>
                <a:gd name="T17" fmla="*/ 6 h 80"/>
                <a:gd name="T18" fmla="*/ 56 w 58"/>
                <a:gd name="T19" fmla="*/ 4 h 80"/>
                <a:gd name="T20" fmla="*/ 50 w 58"/>
                <a:gd name="T21" fmla="*/ 2 h 80"/>
                <a:gd name="T22" fmla="*/ 41 w 58"/>
                <a:gd name="T23" fmla="*/ 1 h 80"/>
                <a:gd name="T24" fmla="*/ 30 w 58"/>
                <a:gd name="T25" fmla="*/ 0 h 80"/>
                <a:gd name="T26" fmla="*/ 18 w 58"/>
                <a:gd name="T27" fmla="*/ 1 h 80"/>
                <a:gd name="T28" fmla="*/ 8 w 58"/>
                <a:gd name="T29" fmla="*/ 2 h 80"/>
                <a:gd name="T30" fmla="*/ 2 w 58"/>
                <a:gd name="T31" fmla="*/ 4 h 80"/>
                <a:gd name="T32" fmla="*/ 0 w 58"/>
                <a:gd name="T33" fmla="*/ 6 h 80"/>
                <a:gd name="T34" fmla="*/ 0 w 58"/>
                <a:gd name="T35" fmla="*/ 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80">
                  <a:moveTo>
                    <a:pt x="0" y="41"/>
                  </a:moveTo>
                  <a:lnTo>
                    <a:pt x="2" y="57"/>
                  </a:lnTo>
                  <a:lnTo>
                    <a:pt x="8" y="69"/>
                  </a:lnTo>
                  <a:lnTo>
                    <a:pt x="18" y="77"/>
                  </a:lnTo>
                  <a:lnTo>
                    <a:pt x="30" y="80"/>
                  </a:lnTo>
                  <a:lnTo>
                    <a:pt x="41" y="77"/>
                  </a:lnTo>
                  <a:lnTo>
                    <a:pt x="50" y="69"/>
                  </a:lnTo>
                  <a:lnTo>
                    <a:pt x="56" y="57"/>
                  </a:lnTo>
                  <a:lnTo>
                    <a:pt x="58" y="41"/>
                  </a:lnTo>
                  <a:lnTo>
                    <a:pt x="56" y="25"/>
                  </a:lnTo>
                  <a:lnTo>
                    <a:pt x="50" y="12"/>
                  </a:lnTo>
                  <a:lnTo>
                    <a:pt x="41" y="3"/>
                  </a:lnTo>
                  <a:lnTo>
                    <a:pt x="30" y="0"/>
                  </a:lnTo>
                  <a:lnTo>
                    <a:pt x="18" y="3"/>
                  </a:lnTo>
                  <a:lnTo>
                    <a:pt x="8" y="12"/>
                  </a:lnTo>
                  <a:lnTo>
                    <a:pt x="2" y="25"/>
                  </a:lnTo>
                  <a:lnTo>
                    <a:pt x="0" y="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7"/>
            <p:cNvSpPr>
              <a:spLocks/>
            </p:cNvSpPr>
            <p:nvPr/>
          </p:nvSpPr>
          <p:spPr bwMode="auto">
            <a:xfrm>
              <a:off x="3910" y="2142"/>
              <a:ext cx="733" cy="244"/>
            </a:xfrm>
            <a:custGeom>
              <a:avLst/>
              <a:gdLst>
                <a:gd name="T0" fmla="*/ 733 w 733"/>
                <a:gd name="T1" fmla="*/ 12 h 489"/>
                <a:gd name="T2" fmla="*/ 705 w 733"/>
                <a:gd name="T3" fmla="*/ 0 h 489"/>
                <a:gd name="T4" fmla="*/ 0 w 733"/>
                <a:gd name="T5" fmla="*/ 48 h 489"/>
                <a:gd name="T6" fmla="*/ 29 w 733"/>
                <a:gd name="T7" fmla="*/ 61 h 489"/>
                <a:gd name="T8" fmla="*/ 733 w 733"/>
                <a:gd name="T9" fmla="*/ 12 h 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3" h="489">
                  <a:moveTo>
                    <a:pt x="733" y="99"/>
                  </a:moveTo>
                  <a:lnTo>
                    <a:pt x="705" y="0"/>
                  </a:lnTo>
                  <a:lnTo>
                    <a:pt x="0" y="388"/>
                  </a:lnTo>
                  <a:lnTo>
                    <a:pt x="29" y="489"/>
                  </a:lnTo>
                  <a:lnTo>
                    <a:pt x="733" y="9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98"/>
            <p:cNvSpPr>
              <a:spLocks/>
            </p:cNvSpPr>
            <p:nvPr/>
          </p:nvSpPr>
          <p:spPr bwMode="auto">
            <a:xfrm>
              <a:off x="4372" y="2235"/>
              <a:ext cx="114" cy="80"/>
            </a:xfrm>
            <a:custGeom>
              <a:avLst/>
              <a:gdLst>
                <a:gd name="T0" fmla="*/ 114 w 114"/>
                <a:gd name="T1" fmla="*/ 14 h 162"/>
                <a:gd name="T2" fmla="*/ 80 w 114"/>
                <a:gd name="T3" fmla="*/ 0 h 162"/>
                <a:gd name="T4" fmla="*/ 0 w 114"/>
                <a:gd name="T5" fmla="*/ 5 h 162"/>
                <a:gd name="T6" fmla="*/ 34 w 114"/>
                <a:gd name="T7" fmla="*/ 20 h 162"/>
                <a:gd name="T8" fmla="*/ 114 w 114"/>
                <a:gd name="T9" fmla="*/ 14 h 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62">
                  <a:moveTo>
                    <a:pt x="114" y="117"/>
                  </a:moveTo>
                  <a:lnTo>
                    <a:pt x="80" y="0"/>
                  </a:lnTo>
                  <a:lnTo>
                    <a:pt x="0" y="45"/>
                  </a:lnTo>
                  <a:lnTo>
                    <a:pt x="34" y="162"/>
                  </a:lnTo>
                  <a:lnTo>
                    <a:pt x="114" y="1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99"/>
            <p:cNvSpPr>
              <a:spLocks/>
            </p:cNvSpPr>
            <p:nvPr/>
          </p:nvSpPr>
          <p:spPr bwMode="auto">
            <a:xfrm>
              <a:off x="4488" y="2194"/>
              <a:ext cx="133" cy="116"/>
            </a:xfrm>
            <a:custGeom>
              <a:avLst/>
              <a:gdLst>
                <a:gd name="T0" fmla="*/ 133 w 133"/>
                <a:gd name="T1" fmla="*/ 24 h 231"/>
                <a:gd name="T2" fmla="*/ 77 w 133"/>
                <a:gd name="T3" fmla="*/ 0 h 231"/>
                <a:gd name="T4" fmla="*/ 0 w 133"/>
                <a:gd name="T5" fmla="*/ 6 h 231"/>
                <a:gd name="T6" fmla="*/ 56 w 133"/>
                <a:gd name="T7" fmla="*/ 29 h 231"/>
                <a:gd name="T8" fmla="*/ 133 w 133"/>
                <a:gd name="T9" fmla="*/ 24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231">
                  <a:moveTo>
                    <a:pt x="133" y="189"/>
                  </a:moveTo>
                  <a:lnTo>
                    <a:pt x="77" y="0"/>
                  </a:lnTo>
                  <a:lnTo>
                    <a:pt x="0" y="42"/>
                  </a:lnTo>
                  <a:lnTo>
                    <a:pt x="56" y="231"/>
                  </a:lnTo>
                  <a:lnTo>
                    <a:pt x="133" y="18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100"/>
            <p:cNvSpPr>
              <a:spLocks/>
            </p:cNvSpPr>
            <p:nvPr/>
          </p:nvSpPr>
          <p:spPr bwMode="auto">
            <a:xfrm>
              <a:off x="3580" y="2247"/>
              <a:ext cx="433" cy="299"/>
            </a:xfrm>
            <a:custGeom>
              <a:avLst/>
              <a:gdLst>
                <a:gd name="T0" fmla="*/ 334 w 433"/>
                <a:gd name="T1" fmla="*/ 24 h 599"/>
                <a:gd name="T2" fmla="*/ 342 w 433"/>
                <a:gd name="T3" fmla="*/ 27 h 599"/>
                <a:gd name="T4" fmla="*/ 353 w 433"/>
                <a:gd name="T5" fmla="*/ 33 h 599"/>
                <a:gd name="T6" fmla="*/ 353 w 433"/>
                <a:gd name="T7" fmla="*/ 42 h 599"/>
                <a:gd name="T8" fmla="*/ 332 w 433"/>
                <a:gd name="T9" fmla="*/ 50 h 599"/>
                <a:gd name="T10" fmla="*/ 293 w 433"/>
                <a:gd name="T11" fmla="*/ 57 h 599"/>
                <a:gd name="T12" fmla="*/ 256 w 433"/>
                <a:gd name="T13" fmla="*/ 60 h 599"/>
                <a:gd name="T14" fmla="*/ 229 w 433"/>
                <a:gd name="T15" fmla="*/ 61 h 599"/>
                <a:gd name="T16" fmla="*/ 202 w 433"/>
                <a:gd name="T17" fmla="*/ 60 h 599"/>
                <a:gd name="T18" fmla="*/ 177 w 433"/>
                <a:gd name="T19" fmla="*/ 60 h 599"/>
                <a:gd name="T20" fmla="*/ 152 w 433"/>
                <a:gd name="T21" fmla="*/ 58 h 599"/>
                <a:gd name="T22" fmla="*/ 130 w 433"/>
                <a:gd name="T23" fmla="*/ 55 h 599"/>
                <a:gd name="T24" fmla="*/ 112 w 433"/>
                <a:gd name="T25" fmla="*/ 52 h 599"/>
                <a:gd name="T26" fmla="*/ 96 w 433"/>
                <a:gd name="T27" fmla="*/ 48 h 599"/>
                <a:gd name="T28" fmla="*/ 83 w 433"/>
                <a:gd name="T29" fmla="*/ 41 h 599"/>
                <a:gd name="T30" fmla="*/ 83 w 433"/>
                <a:gd name="T31" fmla="*/ 32 h 599"/>
                <a:gd name="T32" fmla="*/ 104 w 433"/>
                <a:gd name="T33" fmla="*/ 24 h 599"/>
                <a:gd name="T34" fmla="*/ 142 w 433"/>
                <a:gd name="T35" fmla="*/ 17 h 599"/>
                <a:gd name="T36" fmla="*/ 189 w 433"/>
                <a:gd name="T37" fmla="*/ 14 h 599"/>
                <a:gd name="T38" fmla="*/ 235 w 433"/>
                <a:gd name="T39" fmla="*/ 14 h 599"/>
                <a:gd name="T40" fmla="*/ 279 w 433"/>
                <a:gd name="T41" fmla="*/ 16 h 599"/>
                <a:gd name="T42" fmla="*/ 315 w 433"/>
                <a:gd name="T43" fmla="*/ 20 h 599"/>
                <a:gd name="T44" fmla="*/ 421 w 433"/>
                <a:gd name="T45" fmla="*/ 23 h 599"/>
                <a:gd name="T46" fmla="*/ 421 w 433"/>
                <a:gd name="T47" fmla="*/ 23 h 599"/>
                <a:gd name="T48" fmla="*/ 421 w 433"/>
                <a:gd name="T49" fmla="*/ 23 h 599"/>
                <a:gd name="T50" fmla="*/ 399 w 433"/>
                <a:gd name="T51" fmla="*/ 16 h 599"/>
                <a:gd name="T52" fmla="*/ 373 w 433"/>
                <a:gd name="T53" fmla="*/ 11 h 599"/>
                <a:gd name="T54" fmla="*/ 340 w 433"/>
                <a:gd name="T55" fmla="*/ 6 h 599"/>
                <a:gd name="T56" fmla="*/ 303 w 433"/>
                <a:gd name="T57" fmla="*/ 3 h 599"/>
                <a:gd name="T58" fmla="*/ 264 w 433"/>
                <a:gd name="T59" fmla="*/ 0 h 599"/>
                <a:gd name="T60" fmla="*/ 221 w 433"/>
                <a:gd name="T61" fmla="*/ 0 h 599"/>
                <a:gd name="T62" fmla="*/ 179 w 433"/>
                <a:gd name="T63" fmla="*/ 0 h 599"/>
                <a:gd name="T64" fmla="*/ 136 w 433"/>
                <a:gd name="T65" fmla="*/ 2 h 599"/>
                <a:gd name="T66" fmla="*/ 64 w 433"/>
                <a:gd name="T67" fmla="*/ 10 h 599"/>
                <a:gd name="T68" fmla="*/ 18 w 433"/>
                <a:gd name="T69" fmla="*/ 22 h 599"/>
                <a:gd name="T70" fmla="*/ 0 w 433"/>
                <a:gd name="T71" fmla="*/ 36 h 599"/>
                <a:gd name="T72" fmla="*/ 16 w 433"/>
                <a:gd name="T73" fmla="*/ 51 h 599"/>
                <a:gd name="T74" fmla="*/ 36 w 433"/>
                <a:gd name="T75" fmla="*/ 58 h 599"/>
                <a:gd name="T76" fmla="*/ 63 w 433"/>
                <a:gd name="T77" fmla="*/ 64 h 599"/>
                <a:gd name="T78" fmla="*/ 95 w 433"/>
                <a:gd name="T79" fmla="*/ 68 h 599"/>
                <a:gd name="T80" fmla="*/ 132 w 433"/>
                <a:gd name="T81" fmla="*/ 72 h 599"/>
                <a:gd name="T82" fmla="*/ 172 w 433"/>
                <a:gd name="T83" fmla="*/ 74 h 599"/>
                <a:gd name="T84" fmla="*/ 214 w 433"/>
                <a:gd name="T85" fmla="*/ 74 h 599"/>
                <a:gd name="T86" fmla="*/ 257 w 433"/>
                <a:gd name="T87" fmla="*/ 74 h 599"/>
                <a:gd name="T88" fmla="*/ 300 w 433"/>
                <a:gd name="T89" fmla="*/ 72 h 599"/>
                <a:gd name="T90" fmla="*/ 370 w 433"/>
                <a:gd name="T91" fmla="*/ 64 h 599"/>
                <a:gd name="T92" fmla="*/ 416 w 433"/>
                <a:gd name="T93" fmla="*/ 52 h 599"/>
                <a:gd name="T94" fmla="*/ 433 w 433"/>
                <a:gd name="T95" fmla="*/ 38 h 599"/>
                <a:gd name="T96" fmla="*/ 421 w 433"/>
                <a:gd name="T97" fmla="*/ 23 h 5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3" h="599">
                  <a:moveTo>
                    <a:pt x="329" y="191"/>
                  </a:moveTo>
                  <a:lnTo>
                    <a:pt x="334" y="199"/>
                  </a:lnTo>
                  <a:lnTo>
                    <a:pt x="338" y="209"/>
                  </a:lnTo>
                  <a:lnTo>
                    <a:pt x="342" y="220"/>
                  </a:lnTo>
                  <a:lnTo>
                    <a:pt x="345" y="230"/>
                  </a:lnTo>
                  <a:lnTo>
                    <a:pt x="353" y="266"/>
                  </a:lnTo>
                  <a:lnTo>
                    <a:pt x="356" y="302"/>
                  </a:lnTo>
                  <a:lnTo>
                    <a:pt x="353" y="339"/>
                  </a:lnTo>
                  <a:lnTo>
                    <a:pt x="344" y="374"/>
                  </a:lnTo>
                  <a:lnTo>
                    <a:pt x="332" y="406"/>
                  </a:lnTo>
                  <a:lnTo>
                    <a:pt x="315" y="433"/>
                  </a:lnTo>
                  <a:lnTo>
                    <a:pt x="293" y="458"/>
                  </a:lnTo>
                  <a:lnTo>
                    <a:pt x="269" y="475"/>
                  </a:lnTo>
                  <a:lnTo>
                    <a:pt x="256" y="481"/>
                  </a:lnTo>
                  <a:lnTo>
                    <a:pt x="242" y="486"/>
                  </a:lnTo>
                  <a:lnTo>
                    <a:pt x="229" y="488"/>
                  </a:lnTo>
                  <a:lnTo>
                    <a:pt x="216" y="488"/>
                  </a:lnTo>
                  <a:lnTo>
                    <a:pt x="202" y="487"/>
                  </a:lnTo>
                  <a:lnTo>
                    <a:pt x="189" y="484"/>
                  </a:lnTo>
                  <a:lnTo>
                    <a:pt x="177" y="480"/>
                  </a:lnTo>
                  <a:lnTo>
                    <a:pt x="164" y="472"/>
                  </a:lnTo>
                  <a:lnTo>
                    <a:pt x="152" y="465"/>
                  </a:lnTo>
                  <a:lnTo>
                    <a:pt x="141" y="456"/>
                  </a:lnTo>
                  <a:lnTo>
                    <a:pt x="130" y="445"/>
                  </a:lnTo>
                  <a:lnTo>
                    <a:pt x="121" y="433"/>
                  </a:lnTo>
                  <a:lnTo>
                    <a:pt x="112" y="419"/>
                  </a:lnTo>
                  <a:lnTo>
                    <a:pt x="104" y="404"/>
                  </a:lnTo>
                  <a:lnTo>
                    <a:pt x="96" y="388"/>
                  </a:lnTo>
                  <a:lnTo>
                    <a:pt x="91" y="371"/>
                  </a:lnTo>
                  <a:lnTo>
                    <a:pt x="83" y="334"/>
                  </a:lnTo>
                  <a:lnTo>
                    <a:pt x="80" y="297"/>
                  </a:lnTo>
                  <a:lnTo>
                    <a:pt x="83" y="260"/>
                  </a:lnTo>
                  <a:lnTo>
                    <a:pt x="92" y="225"/>
                  </a:lnTo>
                  <a:lnTo>
                    <a:pt x="104" y="195"/>
                  </a:lnTo>
                  <a:lnTo>
                    <a:pt x="121" y="166"/>
                  </a:lnTo>
                  <a:lnTo>
                    <a:pt x="142" y="143"/>
                  </a:lnTo>
                  <a:lnTo>
                    <a:pt x="166" y="125"/>
                  </a:lnTo>
                  <a:lnTo>
                    <a:pt x="189" y="115"/>
                  </a:lnTo>
                  <a:lnTo>
                    <a:pt x="212" y="112"/>
                  </a:lnTo>
                  <a:lnTo>
                    <a:pt x="235" y="112"/>
                  </a:lnTo>
                  <a:lnTo>
                    <a:pt x="257" y="119"/>
                  </a:lnTo>
                  <a:lnTo>
                    <a:pt x="279" y="131"/>
                  </a:lnTo>
                  <a:lnTo>
                    <a:pt x="298" y="145"/>
                  </a:lnTo>
                  <a:lnTo>
                    <a:pt x="315" y="166"/>
                  </a:lnTo>
                  <a:lnTo>
                    <a:pt x="329" y="191"/>
                  </a:lnTo>
                  <a:lnTo>
                    <a:pt x="421" y="191"/>
                  </a:lnTo>
                  <a:lnTo>
                    <a:pt x="421" y="189"/>
                  </a:lnTo>
                  <a:lnTo>
                    <a:pt x="421" y="188"/>
                  </a:lnTo>
                  <a:lnTo>
                    <a:pt x="411" y="160"/>
                  </a:lnTo>
                  <a:lnTo>
                    <a:pt x="399" y="134"/>
                  </a:lnTo>
                  <a:lnTo>
                    <a:pt x="387" y="111"/>
                  </a:lnTo>
                  <a:lnTo>
                    <a:pt x="373" y="89"/>
                  </a:lnTo>
                  <a:lnTo>
                    <a:pt x="357" y="70"/>
                  </a:lnTo>
                  <a:lnTo>
                    <a:pt x="340" y="52"/>
                  </a:lnTo>
                  <a:lnTo>
                    <a:pt x="322" y="36"/>
                  </a:lnTo>
                  <a:lnTo>
                    <a:pt x="303" y="25"/>
                  </a:lnTo>
                  <a:lnTo>
                    <a:pt x="284" y="15"/>
                  </a:lnTo>
                  <a:lnTo>
                    <a:pt x="264" y="7"/>
                  </a:lnTo>
                  <a:lnTo>
                    <a:pt x="242" y="3"/>
                  </a:lnTo>
                  <a:lnTo>
                    <a:pt x="221" y="0"/>
                  </a:lnTo>
                  <a:lnTo>
                    <a:pt x="200" y="2"/>
                  </a:lnTo>
                  <a:lnTo>
                    <a:pt x="179" y="6"/>
                  </a:lnTo>
                  <a:lnTo>
                    <a:pt x="158" y="12"/>
                  </a:lnTo>
                  <a:lnTo>
                    <a:pt x="136" y="22"/>
                  </a:lnTo>
                  <a:lnTo>
                    <a:pt x="97" y="51"/>
                  </a:lnTo>
                  <a:lnTo>
                    <a:pt x="64" y="87"/>
                  </a:lnTo>
                  <a:lnTo>
                    <a:pt x="38" y="132"/>
                  </a:lnTo>
                  <a:lnTo>
                    <a:pt x="18" y="183"/>
                  </a:lnTo>
                  <a:lnTo>
                    <a:pt x="5" y="237"/>
                  </a:lnTo>
                  <a:lnTo>
                    <a:pt x="0" y="295"/>
                  </a:lnTo>
                  <a:lnTo>
                    <a:pt x="4" y="353"/>
                  </a:lnTo>
                  <a:lnTo>
                    <a:pt x="16" y="411"/>
                  </a:lnTo>
                  <a:lnTo>
                    <a:pt x="25" y="439"/>
                  </a:lnTo>
                  <a:lnTo>
                    <a:pt x="36" y="465"/>
                  </a:lnTo>
                  <a:lnTo>
                    <a:pt x="48" y="490"/>
                  </a:lnTo>
                  <a:lnTo>
                    <a:pt x="63" y="512"/>
                  </a:lnTo>
                  <a:lnTo>
                    <a:pt x="78" y="531"/>
                  </a:lnTo>
                  <a:lnTo>
                    <a:pt x="95" y="548"/>
                  </a:lnTo>
                  <a:lnTo>
                    <a:pt x="113" y="563"/>
                  </a:lnTo>
                  <a:lnTo>
                    <a:pt x="132" y="576"/>
                  </a:lnTo>
                  <a:lnTo>
                    <a:pt x="152" y="586"/>
                  </a:lnTo>
                  <a:lnTo>
                    <a:pt x="172" y="593"/>
                  </a:lnTo>
                  <a:lnTo>
                    <a:pt x="193" y="597"/>
                  </a:lnTo>
                  <a:lnTo>
                    <a:pt x="214" y="599"/>
                  </a:lnTo>
                  <a:lnTo>
                    <a:pt x="236" y="599"/>
                  </a:lnTo>
                  <a:lnTo>
                    <a:pt x="257" y="595"/>
                  </a:lnTo>
                  <a:lnTo>
                    <a:pt x="279" y="587"/>
                  </a:lnTo>
                  <a:lnTo>
                    <a:pt x="300" y="577"/>
                  </a:lnTo>
                  <a:lnTo>
                    <a:pt x="338" y="549"/>
                  </a:lnTo>
                  <a:lnTo>
                    <a:pt x="370" y="513"/>
                  </a:lnTo>
                  <a:lnTo>
                    <a:pt x="396" y="468"/>
                  </a:lnTo>
                  <a:lnTo>
                    <a:pt x="416" y="419"/>
                  </a:lnTo>
                  <a:lnTo>
                    <a:pt x="428" y="363"/>
                  </a:lnTo>
                  <a:lnTo>
                    <a:pt x="433" y="307"/>
                  </a:lnTo>
                  <a:lnTo>
                    <a:pt x="431" y="249"/>
                  </a:lnTo>
                  <a:lnTo>
                    <a:pt x="421" y="191"/>
                  </a:lnTo>
                  <a:lnTo>
                    <a:pt x="329" y="19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xmlns="" val="180797153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69" name="Rectangle 6"/>
          <p:cNvSpPr>
            <a:spLocks noGrp="1" noChangeArrowheads="1"/>
          </p:cNvSpPr>
          <p:nvPr>
            <p:ph type="title"/>
          </p:nvPr>
        </p:nvSpPr>
        <p:spPr bwMode="auto">
          <a:xfrm>
            <a:off x="123825" y="238125"/>
            <a:ext cx="9144000" cy="714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pPr>
            <a:r>
              <a:rPr lang="en-US" altLang="en-US" dirty="0" smtClean="0"/>
              <a:t>Achieving </a:t>
            </a:r>
            <a:r>
              <a:rPr lang="en-US" altLang="en-US" dirty="0" err="1" smtClean="0"/>
              <a:t>FIACLE</a:t>
            </a:r>
            <a:r>
              <a:rPr lang="en-US" altLang="en-US" dirty="0" smtClean="0"/>
              <a:t> Status</a:t>
            </a:r>
            <a:endParaRPr lang="en-US" altLang="en-US" dirty="0" smtClean="0">
              <a:solidFill>
                <a:srgbClr val="FFFF00"/>
              </a:solidFill>
            </a:endParaRPr>
          </a:p>
        </p:txBody>
      </p:sp>
      <p:sp>
        <p:nvSpPr>
          <p:cNvPr id="13" name="Rectangle 3"/>
          <p:cNvSpPr>
            <a:spLocks noChangeArrowheads="1"/>
          </p:cNvSpPr>
          <p:nvPr/>
        </p:nvSpPr>
        <p:spPr bwMode="auto">
          <a:xfrm>
            <a:off x="228600" y="1143000"/>
            <a:ext cx="80772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20000"/>
              </a:spcBef>
              <a:buFont typeface="Arial" pitchFamily="34" charset="0"/>
              <a:buChar char="•"/>
              <a:defRPr>
                <a:solidFill>
                  <a:srgbClr val="5C6F7B"/>
                </a:solidFill>
                <a:latin typeface="Arial" pitchFamily="34" charset="0"/>
                <a:cs typeface="Arial" pitchFamily="34" charset="0"/>
              </a:defRPr>
            </a:lvl1pPr>
            <a:lvl2pPr marL="800100" indent="-34290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eaLnBrk="1" hangingPunct="1">
              <a:lnSpc>
                <a:spcPts val="3200"/>
              </a:lnSpc>
              <a:buClr>
                <a:srgbClr val="666633"/>
              </a:buClr>
              <a:buFontTx/>
              <a:buChar char="•"/>
            </a:pPr>
            <a:r>
              <a:rPr lang="en-US" altLang="en-US" sz="2400" dirty="0" err="1" smtClean="0">
                <a:solidFill>
                  <a:srgbClr val="000066"/>
                </a:solidFill>
                <a:latin typeface="Futura Md BT" pitchFamily="34" charset="0"/>
              </a:rPr>
              <a:t>FIACLE</a:t>
            </a:r>
            <a:r>
              <a:rPr lang="en-US" altLang="en-US" sz="2400" dirty="0" smtClean="0">
                <a:solidFill>
                  <a:srgbClr val="000066"/>
                </a:solidFill>
                <a:latin typeface="Futura Md BT" pitchFamily="34" charset="0"/>
              </a:rPr>
              <a:t> </a:t>
            </a:r>
            <a:r>
              <a:rPr lang="en-US" altLang="en-US" sz="2400" dirty="0">
                <a:solidFill>
                  <a:srgbClr val="000066"/>
                </a:solidFill>
                <a:latin typeface="Futura Md BT" pitchFamily="34" charset="0"/>
              </a:rPr>
              <a:t>status confirms </a:t>
            </a:r>
            <a:r>
              <a:rPr lang="en-US" altLang="en-US" sz="2400" dirty="0" smtClean="0">
                <a:solidFill>
                  <a:srgbClr val="000066"/>
                </a:solidFill>
                <a:latin typeface="Futura Md BT" pitchFamily="34" charset="0"/>
              </a:rPr>
              <a:t>that </a:t>
            </a:r>
            <a:r>
              <a:rPr lang="en-US" altLang="en-US" sz="2400" dirty="0">
                <a:solidFill>
                  <a:srgbClr val="000066"/>
                </a:solidFill>
                <a:latin typeface="Futura Md BT" pitchFamily="34" charset="0"/>
              </a:rPr>
              <a:t>the IACLE member has demonstrated </a:t>
            </a:r>
            <a:r>
              <a:rPr lang="en-US" altLang="en-US" sz="2400" dirty="0" smtClean="0">
                <a:solidFill>
                  <a:srgbClr val="000066"/>
                </a:solidFill>
                <a:latin typeface="Futura Md BT" pitchFamily="34" charset="0"/>
              </a:rPr>
              <a:t>&amp; proved they </a:t>
            </a:r>
            <a:r>
              <a:rPr lang="en-US" altLang="en-US" sz="2400" dirty="0">
                <a:solidFill>
                  <a:srgbClr val="000066"/>
                </a:solidFill>
                <a:latin typeface="Futura Md BT" pitchFamily="34" charset="0"/>
              </a:rPr>
              <a:t>have an </a:t>
            </a:r>
            <a:r>
              <a:rPr lang="en-US" altLang="en-US" sz="2400" b="1" i="1" dirty="0">
                <a:solidFill>
                  <a:srgbClr val="000066"/>
                </a:solidFill>
                <a:latin typeface="Futura Md BT" pitchFamily="34" charset="0"/>
              </a:rPr>
              <a:t>international standard of CL knowledge</a:t>
            </a:r>
          </a:p>
          <a:p>
            <a:pPr eaLnBrk="1" hangingPunct="1">
              <a:lnSpc>
                <a:spcPts val="3200"/>
              </a:lnSpc>
              <a:buClr>
                <a:srgbClr val="666633"/>
              </a:buClr>
              <a:buFontTx/>
              <a:buChar char="•"/>
            </a:pPr>
            <a:r>
              <a:rPr lang="en-US" altLang="en-US" sz="2400" dirty="0">
                <a:solidFill>
                  <a:srgbClr val="000066"/>
                </a:solidFill>
                <a:latin typeface="Futura Md BT" pitchFamily="34" charset="0"/>
              </a:rPr>
              <a:t>Achieving </a:t>
            </a:r>
            <a:r>
              <a:rPr lang="en-US" altLang="en-US" sz="2400" dirty="0" err="1">
                <a:solidFill>
                  <a:srgbClr val="000066"/>
                </a:solidFill>
                <a:latin typeface="Futura Md BT" pitchFamily="34" charset="0"/>
              </a:rPr>
              <a:t>FIACLE</a:t>
            </a:r>
            <a:r>
              <a:rPr lang="en-US" altLang="en-US" sz="2400" dirty="0">
                <a:solidFill>
                  <a:srgbClr val="000066"/>
                </a:solidFill>
                <a:latin typeface="Futura Md BT" pitchFamily="34" charset="0"/>
              </a:rPr>
              <a:t> status is NOT easy &amp; never will be</a:t>
            </a:r>
          </a:p>
          <a:p>
            <a:pPr lvl="1" eaLnBrk="1" hangingPunct="1">
              <a:lnSpc>
                <a:spcPts val="3200"/>
              </a:lnSpc>
              <a:buClr>
                <a:srgbClr val="666633"/>
              </a:buClr>
              <a:buFont typeface="Arial" pitchFamily="34" charset="0"/>
              <a:buChar char="‒"/>
            </a:pPr>
            <a:r>
              <a:rPr lang="en-US" altLang="en-US" sz="2400" dirty="0">
                <a:solidFill>
                  <a:srgbClr val="000066"/>
                </a:solidFill>
                <a:latin typeface="Futura Md BT" pitchFamily="34" charset="0"/>
              </a:rPr>
              <a:t>the standard has already been set (since 1996)</a:t>
            </a:r>
          </a:p>
          <a:p>
            <a:pPr eaLnBrk="1" hangingPunct="1">
              <a:lnSpc>
                <a:spcPts val="3200"/>
              </a:lnSpc>
              <a:buClr>
                <a:srgbClr val="666633"/>
              </a:buClr>
              <a:buFontTx/>
              <a:buChar char="•"/>
            </a:pPr>
            <a:endParaRPr lang="en-US" altLang="en-US" sz="2400" dirty="0">
              <a:solidFill>
                <a:srgbClr val="000066"/>
              </a:solidFill>
              <a:latin typeface="Futura Md BT" pitchFamily="34" charset="0"/>
            </a:endParaRPr>
          </a:p>
        </p:txBody>
      </p:sp>
    </p:spTree>
    <p:extLst>
      <p:ext uri="{BB962C8B-B14F-4D97-AF65-F5344CB8AC3E}">
        <p14:creationId xmlns:p14="http://schemas.microsoft.com/office/powerpoint/2010/main" xmlns="" val="27774054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 Box 3"/>
          <p:cNvSpPr txBox="1">
            <a:spLocks noChangeArrowheads="1"/>
          </p:cNvSpPr>
          <p:nvPr/>
        </p:nvSpPr>
        <p:spPr bwMode="auto">
          <a:xfrm>
            <a:off x="288925" y="914400"/>
            <a:ext cx="8569325" cy="860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algn="ctr" eaLnBrk="1" hangingPunct="1">
              <a:lnSpc>
                <a:spcPct val="90000"/>
              </a:lnSpc>
              <a:spcBef>
                <a:spcPct val="50000"/>
              </a:spcBef>
              <a:buFontTx/>
              <a:buNone/>
            </a:pPr>
            <a:r>
              <a:rPr lang="en-US" altLang="en-US" sz="2800" b="1" i="1">
                <a:solidFill>
                  <a:srgbClr val="666633"/>
                </a:solidFill>
                <a:latin typeface="Futura Md BT" pitchFamily="34" charset="0"/>
              </a:rPr>
              <a:t>Members can expand their knowledge base from a ‘distance’ – the DLP, now in MCQ format</a:t>
            </a:r>
          </a:p>
        </p:txBody>
      </p:sp>
      <p:pic>
        <p:nvPicPr>
          <p:cNvPr id="95" name="Picture 5" descr="IACEL_STE_11Nov05_Seoul_Health_College_04"/>
          <p:cNvPicPr>
            <a:picLocks noChangeAspect="1" noChangeArrowheads="1"/>
          </p:cNvPicPr>
          <p:nvPr/>
        </p:nvPicPr>
        <p:blipFill>
          <a:blip r:embed="rId3" cstate="print">
            <a:extLst>
              <a:ext uri="{28A0092B-C50C-407E-A947-70E740481C1C}">
                <a14:useLocalDpi xmlns:a14="http://schemas.microsoft.com/office/drawing/2010/main" xmlns="" val="0"/>
              </a:ext>
            </a:extLst>
          </a:blip>
          <a:srcRect l="19032" t="10519" b="47240"/>
          <a:stretch>
            <a:fillRect/>
          </a:stretch>
        </p:blipFill>
        <p:spPr bwMode="auto">
          <a:xfrm>
            <a:off x="5562600" y="4191000"/>
            <a:ext cx="2630488"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 name="Picture 6" descr="DLP cd cover and CD"/>
          <p:cNvPicPr>
            <a:picLocks noChangeAspect="1" noChangeArrowheads="1"/>
          </p:cNvPicPr>
          <p:nvPr/>
        </p:nvPicPr>
        <p:blipFill>
          <a:blip r:embed="rId4" cstate="print">
            <a:extLst>
              <a:ext uri="{28A0092B-C50C-407E-A947-70E740481C1C}">
                <a14:useLocalDpi xmlns:a14="http://schemas.microsoft.com/office/drawing/2010/main" xmlns="" val="0"/>
              </a:ext>
            </a:extLst>
          </a:blip>
          <a:srcRect t="2025"/>
          <a:stretch>
            <a:fillRect/>
          </a:stretch>
        </p:blipFill>
        <p:spPr bwMode="auto">
          <a:xfrm>
            <a:off x="1066800" y="3886200"/>
            <a:ext cx="3143250"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 name="Rectangle 2"/>
          <p:cNvSpPr txBox="1">
            <a:spLocks noChangeArrowheads="1"/>
          </p:cNvSpPr>
          <p:nvPr/>
        </p:nvSpPr>
        <p:spPr bwMode="auto">
          <a:xfrm>
            <a:off x="342900" y="1828800"/>
            <a:ext cx="8515350" cy="1692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tx1"/>
                  </a:outerShdw>
                </a:effectLst>
              </a14:hiddenEffects>
            </a:ext>
          </a:extLst>
        </p:spPr>
        <p:txBody>
          <a:bodyPr/>
          <a:lstStyle>
            <a:lvl1pPr marL="342900" indent="-342900"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eaLnBrk="1" hangingPunct="1">
              <a:lnSpc>
                <a:spcPct val="110000"/>
              </a:lnSpc>
              <a:buClr>
                <a:srgbClr val="666633"/>
              </a:buClr>
            </a:pPr>
            <a:r>
              <a:rPr lang="en-US" altLang="en-US" sz="2400" dirty="0">
                <a:latin typeface="Futura Md BT" pitchFamily="34" charset="0"/>
              </a:rPr>
              <a:t>Based on the </a:t>
            </a:r>
            <a:r>
              <a:rPr lang="en-US" altLang="en-US" sz="2400" dirty="0" err="1" smtClean="0">
                <a:latin typeface="Futura Md BT" pitchFamily="34" charset="0"/>
              </a:rPr>
              <a:t>ICLC</a:t>
            </a:r>
            <a:r>
              <a:rPr lang="en-US" altLang="en-US" sz="2400" dirty="0" smtClean="0">
                <a:latin typeface="Futura Md BT" pitchFamily="34" charset="0"/>
              </a:rPr>
              <a:t> – assists </a:t>
            </a:r>
            <a:r>
              <a:rPr lang="en-US" altLang="en-US" sz="2400" dirty="0">
                <a:latin typeface="Futura Md BT" pitchFamily="34" charset="0"/>
              </a:rPr>
              <a:t>educators to study each </a:t>
            </a:r>
            <a:r>
              <a:rPr lang="en-US" altLang="en-US" sz="2400" dirty="0" err="1">
                <a:latin typeface="Futura Md BT" pitchFamily="34" charset="0"/>
              </a:rPr>
              <a:t>ICLC</a:t>
            </a:r>
            <a:r>
              <a:rPr lang="en-US" altLang="en-US" sz="2400" dirty="0">
                <a:latin typeface="Futura Md BT" pitchFamily="34" charset="0"/>
              </a:rPr>
              <a:t> module systematically</a:t>
            </a:r>
          </a:p>
          <a:p>
            <a:pPr eaLnBrk="1" hangingPunct="1">
              <a:lnSpc>
                <a:spcPct val="110000"/>
              </a:lnSpc>
              <a:buClr>
                <a:srgbClr val="666633"/>
              </a:buClr>
            </a:pPr>
            <a:r>
              <a:rPr lang="en-US" altLang="en-US" sz="2400" dirty="0">
                <a:latin typeface="Futura Md BT" pitchFamily="34" charset="0"/>
              </a:rPr>
              <a:t>Good preparation for the </a:t>
            </a:r>
            <a:r>
              <a:rPr lang="en-US" altLang="en-US" sz="2400" dirty="0" err="1" smtClean="0">
                <a:latin typeface="Futura Md BT" pitchFamily="34" charset="0"/>
              </a:rPr>
              <a:t>IACLE</a:t>
            </a:r>
            <a:r>
              <a:rPr lang="en-US" altLang="en-US" sz="2400" dirty="0" smtClean="0">
                <a:latin typeface="Futura Md BT" pitchFamily="34" charset="0"/>
              </a:rPr>
              <a:t> </a:t>
            </a:r>
            <a:r>
              <a:rPr lang="en-US" altLang="en-US" sz="2400" b="1" i="1" dirty="0" smtClean="0">
                <a:latin typeface="Futura Md BT" pitchFamily="34" charset="0"/>
              </a:rPr>
              <a:t>Fellowship </a:t>
            </a:r>
            <a:r>
              <a:rPr lang="en-US" altLang="en-US" sz="2400" b="1" i="1" dirty="0">
                <a:latin typeface="Futura Md BT" pitchFamily="34" charset="0"/>
              </a:rPr>
              <a:t>Exam </a:t>
            </a:r>
          </a:p>
          <a:p>
            <a:pPr eaLnBrk="1" hangingPunct="1">
              <a:lnSpc>
                <a:spcPct val="110000"/>
              </a:lnSpc>
              <a:buClr>
                <a:srgbClr val="666633"/>
              </a:buClr>
            </a:pPr>
            <a:r>
              <a:rPr lang="en-US" altLang="en-US" sz="2400" dirty="0">
                <a:latin typeface="Futura Md BT" pitchFamily="34" charset="0"/>
              </a:rPr>
              <a:t>Participants work independently &amp; at their own pace</a:t>
            </a:r>
          </a:p>
        </p:txBody>
      </p:sp>
      <p:sp>
        <p:nvSpPr>
          <p:cNvPr id="3" name="Title 2"/>
          <p:cNvSpPr>
            <a:spLocks noGrp="1"/>
          </p:cNvSpPr>
          <p:nvPr>
            <p:ph type="title"/>
          </p:nvPr>
        </p:nvSpPr>
        <p:spPr>
          <a:xfrm>
            <a:off x="123825" y="152400"/>
            <a:ext cx="8839200" cy="685800"/>
          </a:xfrm>
        </p:spPr>
        <p:txBody>
          <a:bodyPr>
            <a:normAutofit/>
          </a:bodyPr>
          <a:lstStyle/>
          <a:p>
            <a:r>
              <a:rPr lang="en-AU" dirty="0" err="1" smtClean="0"/>
              <a:t>IACLE’s</a:t>
            </a:r>
            <a:r>
              <a:rPr lang="en-AU" dirty="0" smtClean="0"/>
              <a:t> </a:t>
            </a:r>
            <a:r>
              <a:rPr lang="en-AU" dirty="0"/>
              <a:t>Distance Learning Program (</a:t>
            </a:r>
            <a:r>
              <a:rPr lang="en-AU" dirty="0" err="1"/>
              <a:t>DLP</a:t>
            </a:r>
            <a:r>
              <a:rPr lang="en-AU" dirty="0" smtClean="0"/>
              <a:t>)</a:t>
            </a:r>
            <a:endParaRPr lang="en-GB" dirty="0"/>
          </a:p>
        </p:txBody>
      </p:sp>
    </p:spTree>
    <p:extLst>
      <p:ext uri="{BB962C8B-B14F-4D97-AF65-F5344CB8AC3E}">
        <p14:creationId xmlns:p14="http://schemas.microsoft.com/office/powerpoint/2010/main" xmlns="" val="213273810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5053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5053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50533"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50569" name="Rectangle 6"/>
          <p:cNvSpPr>
            <a:spLocks noGrp="1" noChangeArrowheads="1"/>
          </p:cNvSpPr>
          <p:nvPr>
            <p:ph type="title"/>
          </p:nvPr>
        </p:nvSpPr>
        <p:spPr bwMode="auto">
          <a:xfrm>
            <a:off x="123825" y="238125"/>
            <a:ext cx="9144000" cy="714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pPr>
            <a:r>
              <a:rPr lang="en-US" altLang="en-US" dirty="0" smtClean="0"/>
              <a:t>Industry Seminars</a:t>
            </a:r>
            <a:endParaRPr lang="en-US" altLang="en-US" dirty="0" smtClean="0">
              <a:solidFill>
                <a:srgbClr val="FFFF00"/>
              </a:solidFill>
            </a:endParaRPr>
          </a:p>
        </p:txBody>
      </p:sp>
      <p:sp>
        <p:nvSpPr>
          <p:cNvPr id="8" name="Rectangle 4"/>
          <p:cNvSpPr>
            <a:spLocks noChangeArrowheads="1"/>
          </p:cNvSpPr>
          <p:nvPr/>
        </p:nvSpPr>
        <p:spPr bwMode="auto">
          <a:xfrm>
            <a:off x="3590925" y="1962150"/>
            <a:ext cx="5553075"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266700" indent="-266700" eaLnBrk="0" hangingPunct="0">
              <a:spcBef>
                <a:spcPct val="20000"/>
              </a:spcBef>
              <a:buFont typeface="Arial" pitchFamily="34" charset="0"/>
              <a:buChar char="•"/>
              <a:defRPr>
                <a:solidFill>
                  <a:srgbClr val="5C6F7B"/>
                </a:solidFill>
                <a:latin typeface="Arial" pitchFamily="34" charset="0"/>
                <a:cs typeface="Arial" pitchFamily="34" charset="0"/>
              </a:defRPr>
            </a:lvl1pPr>
            <a:lvl2pPr marL="647700" indent="-200025"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eaLnBrk="1" hangingPunct="1">
              <a:lnSpc>
                <a:spcPct val="70000"/>
              </a:lnSpc>
              <a:spcBef>
                <a:spcPct val="40000"/>
              </a:spcBef>
              <a:buClr>
                <a:srgbClr val="666633"/>
              </a:buClr>
              <a:buFontTx/>
              <a:buChar char="•"/>
            </a:pPr>
            <a:r>
              <a:rPr lang="en-US" altLang="en-US" sz="2000">
                <a:solidFill>
                  <a:srgbClr val="000066"/>
                </a:solidFill>
                <a:latin typeface="Futura Md BT" pitchFamily="34" charset="0"/>
                <a:ea typeface="Gulim" pitchFamily="34" charset="-127"/>
              </a:rPr>
              <a:t>Knowledge of the CL market</a:t>
            </a:r>
          </a:p>
          <a:p>
            <a:pPr eaLnBrk="1" hangingPunct="1">
              <a:lnSpc>
                <a:spcPct val="70000"/>
              </a:lnSpc>
              <a:spcBef>
                <a:spcPct val="40000"/>
              </a:spcBef>
              <a:buClr>
                <a:srgbClr val="666633"/>
              </a:buClr>
              <a:buFontTx/>
              <a:buChar char="•"/>
            </a:pPr>
            <a:r>
              <a:rPr lang="en-US" altLang="en-US" sz="2000">
                <a:solidFill>
                  <a:schemeClr val="tx1"/>
                </a:solidFill>
                <a:latin typeface="Futura Md BT" pitchFamily="34" charset="0"/>
              </a:rPr>
              <a:t>P</a:t>
            </a:r>
            <a:r>
              <a:rPr lang="en-US" altLang="en-US" sz="2000">
                <a:solidFill>
                  <a:srgbClr val="000066"/>
                </a:solidFill>
                <a:latin typeface="Futura Md BT" pitchFamily="34" charset="0"/>
                <a:ea typeface="Gulim" pitchFamily="34" charset="-127"/>
              </a:rPr>
              <a:t>ractical experience through hands-on workshops</a:t>
            </a:r>
          </a:p>
          <a:p>
            <a:pPr eaLnBrk="1" hangingPunct="1">
              <a:lnSpc>
                <a:spcPct val="70000"/>
              </a:lnSpc>
              <a:spcBef>
                <a:spcPct val="40000"/>
              </a:spcBef>
              <a:buClr>
                <a:srgbClr val="666633"/>
              </a:buClr>
              <a:buFontTx/>
              <a:buChar char="•"/>
            </a:pPr>
            <a:r>
              <a:rPr lang="en-US" altLang="en-US" sz="2000">
                <a:solidFill>
                  <a:srgbClr val="000066"/>
                </a:solidFill>
                <a:latin typeface="Futura Md BT" pitchFamily="34" charset="0"/>
              </a:rPr>
              <a:t>Increased confidence in fitting and recommending CLs</a:t>
            </a:r>
          </a:p>
          <a:p>
            <a:pPr lvl="1" eaLnBrk="1" hangingPunct="1">
              <a:lnSpc>
                <a:spcPct val="70000"/>
              </a:lnSpc>
              <a:spcBef>
                <a:spcPct val="40000"/>
              </a:spcBef>
              <a:buClr>
                <a:srgbClr val="666633"/>
              </a:buClr>
              <a:buFont typeface="Times New Roman" pitchFamily="18" charset="0"/>
              <a:buChar char="–"/>
            </a:pPr>
            <a:r>
              <a:rPr lang="en-US" altLang="en-US" sz="2000">
                <a:solidFill>
                  <a:srgbClr val="000066"/>
                </a:solidFill>
                <a:latin typeface="Futura Md BT" pitchFamily="34" charset="0"/>
              </a:rPr>
              <a:t>students are more likely to continue to use familiar/successful products once in practice</a:t>
            </a:r>
          </a:p>
          <a:p>
            <a:pPr eaLnBrk="1" hangingPunct="1">
              <a:lnSpc>
                <a:spcPct val="70000"/>
              </a:lnSpc>
              <a:spcBef>
                <a:spcPct val="40000"/>
              </a:spcBef>
              <a:buClr>
                <a:srgbClr val="666633"/>
              </a:buClr>
              <a:buFontTx/>
              <a:buNone/>
            </a:pPr>
            <a:r>
              <a:rPr lang="en-US" altLang="en-US" sz="2000">
                <a:solidFill>
                  <a:srgbClr val="000066"/>
                </a:solidFill>
                <a:latin typeface="Futura Md BT" pitchFamily="34" charset="0"/>
              </a:rPr>
              <a:t>The </a:t>
            </a:r>
            <a:r>
              <a:rPr lang="en-US" altLang="en-US" sz="2000" i="1">
                <a:solidFill>
                  <a:srgbClr val="000066"/>
                </a:solidFill>
                <a:latin typeface="Futura Md BT" pitchFamily="34" charset="0"/>
              </a:rPr>
              <a:t>institution</a:t>
            </a:r>
            <a:r>
              <a:rPr lang="en-US" altLang="en-US" sz="2000">
                <a:solidFill>
                  <a:srgbClr val="000066"/>
                </a:solidFill>
                <a:latin typeface="Futura Md BT" pitchFamily="34" charset="0"/>
              </a:rPr>
              <a:t> gains:</a:t>
            </a:r>
          </a:p>
          <a:p>
            <a:pPr eaLnBrk="1" hangingPunct="1">
              <a:lnSpc>
                <a:spcPct val="70000"/>
              </a:lnSpc>
              <a:spcBef>
                <a:spcPct val="40000"/>
              </a:spcBef>
              <a:buClr>
                <a:srgbClr val="666633"/>
              </a:buClr>
              <a:buFontTx/>
              <a:buChar char="•"/>
            </a:pPr>
            <a:r>
              <a:rPr lang="en-US" altLang="en-US" sz="2000">
                <a:solidFill>
                  <a:srgbClr val="000066"/>
                </a:solidFill>
                <a:latin typeface="Futura Md BT" pitchFamily="34" charset="0"/>
              </a:rPr>
              <a:t>Support for its CL clinics (e.g. trial lenses, LCPs, etc.)</a:t>
            </a:r>
          </a:p>
          <a:p>
            <a:pPr eaLnBrk="1" hangingPunct="1">
              <a:lnSpc>
                <a:spcPct val="70000"/>
              </a:lnSpc>
              <a:spcBef>
                <a:spcPct val="40000"/>
              </a:spcBef>
              <a:buClr>
                <a:srgbClr val="666633"/>
              </a:buClr>
              <a:buFontTx/>
              <a:buChar char="•"/>
            </a:pPr>
            <a:r>
              <a:rPr lang="en-US" altLang="en-US" sz="2000">
                <a:solidFill>
                  <a:srgbClr val="000066"/>
                </a:solidFill>
                <a:latin typeface="Futura Md BT" pitchFamily="34" charset="0"/>
              </a:rPr>
              <a:t>Better relationship with students and the CL industry locally</a:t>
            </a:r>
          </a:p>
          <a:p>
            <a:pPr eaLnBrk="1" hangingPunct="1">
              <a:lnSpc>
                <a:spcPct val="70000"/>
              </a:lnSpc>
              <a:spcBef>
                <a:spcPct val="40000"/>
              </a:spcBef>
              <a:buClr>
                <a:srgbClr val="666633"/>
              </a:buClr>
              <a:buFontTx/>
              <a:buChar char="•"/>
            </a:pPr>
            <a:endParaRPr lang="en-US" altLang="en-US" sz="2000">
              <a:solidFill>
                <a:srgbClr val="000066"/>
              </a:solidFill>
              <a:latin typeface="Futura Md BT" pitchFamily="34" charset="0"/>
            </a:endParaRPr>
          </a:p>
          <a:p>
            <a:pPr eaLnBrk="1" hangingPunct="1">
              <a:lnSpc>
                <a:spcPct val="70000"/>
              </a:lnSpc>
              <a:spcBef>
                <a:spcPct val="0"/>
              </a:spcBef>
              <a:buFontTx/>
              <a:buChar char="•"/>
            </a:pPr>
            <a:endParaRPr lang="en-US" altLang="en-US" sz="2000">
              <a:solidFill>
                <a:srgbClr val="000066"/>
              </a:solidFill>
              <a:latin typeface="Futura Md BT" pitchFamily="34" charset="0"/>
            </a:endParaRPr>
          </a:p>
          <a:p>
            <a:pPr eaLnBrk="1" hangingPunct="1">
              <a:lnSpc>
                <a:spcPct val="70000"/>
              </a:lnSpc>
              <a:spcBef>
                <a:spcPct val="0"/>
              </a:spcBef>
              <a:buFontTx/>
              <a:buNone/>
            </a:pPr>
            <a:endParaRPr lang="en-US" altLang="en-US" sz="2000">
              <a:solidFill>
                <a:srgbClr val="000066"/>
              </a:solidFill>
              <a:latin typeface="Futura Md BT" pitchFamily="34" charset="0"/>
            </a:endParaRPr>
          </a:p>
          <a:p>
            <a:pPr eaLnBrk="1" hangingPunct="1">
              <a:lnSpc>
                <a:spcPct val="70000"/>
              </a:lnSpc>
              <a:spcBef>
                <a:spcPct val="40000"/>
              </a:spcBef>
              <a:buClr>
                <a:srgbClr val="666633"/>
              </a:buClr>
              <a:buFontTx/>
              <a:buChar char="•"/>
            </a:pPr>
            <a:endParaRPr lang="en-US" altLang="en-US" sz="2000">
              <a:solidFill>
                <a:srgbClr val="000066"/>
              </a:solidFill>
              <a:latin typeface="Futura Md BT" pitchFamily="34" charset="0"/>
            </a:endParaRPr>
          </a:p>
          <a:p>
            <a:pPr eaLnBrk="1" hangingPunct="1">
              <a:lnSpc>
                <a:spcPct val="70000"/>
              </a:lnSpc>
              <a:spcBef>
                <a:spcPct val="40000"/>
              </a:spcBef>
              <a:buClr>
                <a:srgbClr val="666633"/>
              </a:buClr>
              <a:buFontTx/>
              <a:buChar char="•"/>
            </a:pPr>
            <a:endParaRPr lang="en-US" altLang="en-US" sz="2000">
              <a:solidFill>
                <a:srgbClr val="000066"/>
              </a:solidFill>
              <a:latin typeface="Futura Md BT" pitchFamily="34" charset="0"/>
              <a:ea typeface="Gulim" pitchFamily="34" charset="-127"/>
            </a:endParaRPr>
          </a:p>
          <a:p>
            <a:pPr eaLnBrk="1" hangingPunct="1">
              <a:lnSpc>
                <a:spcPct val="70000"/>
              </a:lnSpc>
              <a:spcBef>
                <a:spcPct val="40000"/>
              </a:spcBef>
              <a:buClr>
                <a:srgbClr val="666633"/>
              </a:buClr>
              <a:buFontTx/>
              <a:buChar char="•"/>
            </a:pPr>
            <a:endParaRPr lang="en-US" altLang="en-US" sz="2000">
              <a:solidFill>
                <a:srgbClr val="000066"/>
              </a:solidFill>
              <a:latin typeface="Futura Md BT" pitchFamily="34" charset="0"/>
              <a:ea typeface="Gulim" pitchFamily="34" charset="-127"/>
            </a:endParaRPr>
          </a:p>
          <a:p>
            <a:pPr eaLnBrk="1" hangingPunct="1">
              <a:lnSpc>
                <a:spcPct val="70000"/>
              </a:lnSpc>
              <a:spcBef>
                <a:spcPct val="40000"/>
              </a:spcBef>
              <a:buClr>
                <a:srgbClr val="666633"/>
              </a:buClr>
              <a:buFontTx/>
              <a:buChar char="•"/>
            </a:pPr>
            <a:endParaRPr lang="en-US" altLang="en-US" sz="2000">
              <a:solidFill>
                <a:srgbClr val="000066"/>
              </a:solidFill>
              <a:latin typeface="Futura Md BT" pitchFamily="34" charset="0"/>
              <a:ea typeface="Gulim" pitchFamily="34" charset="-127"/>
            </a:endParaRPr>
          </a:p>
        </p:txBody>
      </p:sp>
      <p:sp>
        <p:nvSpPr>
          <p:cNvPr id="9" name="Rectangle 5"/>
          <p:cNvSpPr>
            <a:spLocks noChangeArrowheads="1"/>
          </p:cNvSpPr>
          <p:nvPr/>
        </p:nvSpPr>
        <p:spPr bwMode="auto">
          <a:xfrm>
            <a:off x="3657600" y="990600"/>
            <a:ext cx="4953000" cy="90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eaLnBrk="1" hangingPunct="1">
              <a:lnSpc>
                <a:spcPct val="90000"/>
              </a:lnSpc>
              <a:spcBef>
                <a:spcPct val="0"/>
              </a:spcBef>
              <a:buClr>
                <a:srgbClr val="FF9900"/>
              </a:buClr>
              <a:buFontTx/>
              <a:buNone/>
            </a:pPr>
            <a:r>
              <a:rPr lang="en-US" altLang="en-US" sz="2400" b="1" i="1">
                <a:solidFill>
                  <a:srgbClr val="666633"/>
                </a:solidFill>
                <a:latin typeface="Futura Md BT" pitchFamily="34" charset="0"/>
              </a:rPr>
              <a:t>Through IACLE Industry Seminars, </a:t>
            </a:r>
            <a:r>
              <a:rPr lang="en-US" altLang="en-US" sz="2400" b="1">
                <a:solidFill>
                  <a:srgbClr val="666633"/>
                </a:solidFill>
                <a:latin typeface="Futura Md BT" pitchFamily="34" charset="0"/>
              </a:rPr>
              <a:t>students</a:t>
            </a:r>
            <a:r>
              <a:rPr lang="en-US" altLang="en-US" sz="2400" b="1" i="1">
                <a:solidFill>
                  <a:srgbClr val="666633"/>
                </a:solidFill>
                <a:latin typeface="Futura Md BT" pitchFamily="34" charset="0"/>
              </a:rPr>
              <a:t> gain:</a:t>
            </a:r>
          </a:p>
          <a:p>
            <a:pPr eaLnBrk="1" hangingPunct="1">
              <a:lnSpc>
                <a:spcPct val="90000"/>
              </a:lnSpc>
              <a:spcBef>
                <a:spcPct val="0"/>
              </a:spcBef>
              <a:buClr>
                <a:srgbClr val="FF9900"/>
              </a:buClr>
              <a:buFontTx/>
              <a:buNone/>
            </a:pPr>
            <a:endParaRPr lang="en-US" altLang="en-US" sz="2400" b="1" i="1">
              <a:solidFill>
                <a:srgbClr val="666633"/>
              </a:solidFill>
              <a:latin typeface="Futura Md BT" pitchFamily="34" charset="0"/>
            </a:endParaRPr>
          </a:p>
          <a:p>
            <a:pPr eaLnBrk="1" hangingPunct="1">
              <a:lnSpc>
                <a:spcPct val="90000"/>
              </a:lnSpc>
              <a:spcBef>
                <a:spcPct val="0"/>
              </a:spcBef>
              <a:buClr>
                <a:srgbClr val="FF9900"/>
              </a:buClr>
              <a:buFontTx/>
              <a:buNone/>
            </a:pPr>
            <a:endParaRPr lang="en-US" altLang="en-US" sz="2400">
              <a:solidFill>
                <a:srgbClr val="B98A07"/>
              </a:solidFill>
              <a:latin typeface="Futura Md BT" pitchFamily="34" charset="0"/>
              <a:ea typeface="Gulim" pitchFamily="34" charset="-127"/>
            </a:endParaRPr>
          </a:p>
        </p:txBody>
      </p:sp>
      <p:pic>
        <p:nvPicPr>
          <p:cNvPr id="10" name="Picture 7" descr="topo_limaP1230193"/>
          <p:cNvPicPr>
            <a:picLocks noChangeAspect="1" noChangeArrowheads="1"/>
          </p:cNvPicPr>
          <p:nvPr/>
        </p:nvPicPr>
        <p:blipFill>
          <a:blip r:embed="rId3" cstate="print">
            <a:extLst>
              <a:ext uri="{28A0092B-C50C-407E-A947-70E740481C1C}">
                <a14:useLocalDpi xmlns:a14="http://schemas.microsoft.com/office/drawing/2010/main" xmlns="" val="0"/>
              </a:ext>
            </a:extLst>
          </a:blip>
          <a:srcRect l="2959" t="21556" r="7468"/>
          <a:stretch>
            <a:fillRect/>
          </a:stretch>
        </p:blipFill>
        <p:spPr bwMode="auto">
          <a:xfrm>
            <a:off x="228600" y="1219200"/>
            <a:ext cx="3143250" cy="206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descr="ISDsc00464"/>
          <p:cNvPicPr>
            <a:picLocks noChangeAspect="1" noChangeArrowheads="1"/>
          </p:cNvPicPr>
          <p:nvPr/>
        </p:nvPicPr>
        <p:blipFill>
          <a:blip r:embed="rId4" cstate="print">
            <a:extLst>
              <a:ext uri="{28A0092B-C50C-407E-A947-70E740481C1C}">
                <a14:useLocalDpi xmlns:a14="http://schemas.microsoft.com/office/drawing/2010/main" xmlns="" val="0"/>
              </a:ext>
            </a:extLst>
          </a:blip>
          <a:srcRect t="40854"/>
          <a:stretch>
            <a:fillRect/>
          </a:stretch>
        </p:blipFill>
        <p:spPr bwMode="auto">
          <a:xfrm>
            <a:off x="228600" y="3886200"/>
            <a:ext cx="3152775"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
          <p:cNvSpPr>
            <a:spLocks noChangeArrowheads="1"/>
          </p:cNvSpPr>
          <p:nvPr/>
        </p:nvSpPr>
        <p:spPr bwMode="auto">
          <a:xfrm>
            <a:off x="990600" y="5562600"/>
            <a:ext cx="769620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a:solidFill>
                  <a:srgbClr val="5C6F7B"/>
                </a:solidFill>
                <a:latin typeface="Arial" pitchFamily="34" charset="0"/>
                <a:cs typeface="Arial" pitchFamily="34" charset="0"/>
              </a:defRPr>
            </a:lvl1pPr>
            <a:lvl2pPr marL="742950" indent="-285750" eaLnBrk="0" hangingPunct="0">
              <a:spcBef>
                <a:spcPct val="20000"/>
              </a:spcBef>
              <a:buFont typeface="Arial" pitchFamily="34" charset="0"/>
              <a:buChar char="•"/>
              <a:defRPr>
                <a:solidFill>
                  <a:srgbClr val="5C6F7B"/>
                </a:solidFill>
                <a:latin typeface="Arial" pitchFamily="34" charset="0"/>
                <a:cs typeface="Arial" pitchFamily="34" charset="0"/>
              </a:defRPr>
            </a:lvl2pPr>
            <a:lvl3pPr marL="1143000" indent="-228600" eaLnBrk="0" hangingPunct="0">
              <a:spcBef>
                <a:spcPct val="20000"/>
              </a:spcBef>
              <a:buFont typeface="Arial" pitchFamily="34" charset="0"/>
              <a:buChar char="•"/>
              <a:defRPr>
                <a:solidFill>
                  <a:srgbClr val="5C6F7B"/>
                </a:solidFill>
                <a:latin typeface="Arial" pitchFamily="34" charset="0"/>
                <a:cs typeface="Arial" pitchFamily="34" charset="0"/>
              </a:defRPr>
            </a:lvl3pPr>
            <a:lvl4pPr marL="1600200" indent="-228600" eaLnBrk="0" hangingPunct="0">
              <a:spcBef>
                <a:spcPct val="20000"/>
              </a:spcBef>
              <a:buFont typeface="Arial" pitchFamily="34" charset="0"/>
              <a:buChar char="•"/>
              <a:defRPr>
                <a:solidFill>
                  <a:srgbClr val="5C6F7B"/>
                </a:solidFill>
                <a:latin typeface="Arial" pitchFamily="34" charset="0"/>
                <a:cs typeface="Arial" pitchFamily="34" charset="0"/>
              </a:defRPr>
            </a:lvl4pPr>
            <a:lvl5pPr marL="2057400" indent="-228600" eaLnBrk="0" hangingPunct="0">
              <a:spcBef>
                <a:spcPct val="20000"/>
              </a:spcBef>
              <a:buFont typeface="Arial" pitchFamily="34" charset="0"/>
              <a:buChar char="•"/>
              <a:defRPr>
                <a:solidFill>
                  <a:srgbClr val="5C6F7B"/>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a:solidFill>
                  <a:srgbClr val="5C6F7B"/>
                </a:solidFill>
                <a:latin typeface="Arial" pitchFamily="34" charset="0"/>
                <a:cs typeface="Arial" pitchFamily="34" charset="0"/>
              </a:defRPr>
            </a:lvl9pPr>
          </a:lstStyle>
          <a:p>
            <a:pPr algn="ctr" eaLnBrk="1" hangingPunct="1">
              <a:lnSpc>
                <a:spcPct val="90000"/>
              </a:lnSpc>
              <a:buClr>
                <a:srgbClr val="FF9900"/>
              </a:buClr>
              <a:buFontTx/>
              <a:buNone/>
            </a:pPr>
            <a:r>
              <a:rPr lang="en-US" altLang="en-US" b="1" i="1">
                <a:solidFill>
                  <a:srgbClr val="000066"/>
                </a:solidFill>
                <a:latin typeface="Futura Md BT" pitchFamily="34" charset="0"/>
              </a:rPr>
              <a:t>Students confident fitting CLs </a:t>
            </a:r>
            <a:r>
              <a:rPr lang="en-US" altLang="en-US" b="1" i="1">
                <a:solidFill>
                  <a:srgbClr val="000066"/>
                </a:solidFill>
                <a:latin typeface="Symbol" pitchFamily="18" charset="2"/>
                <a:sym typeface="Symbol" pitchFamily="18" charset="2"/>
              </a:rPr>
              <a:t></a:t>
            </a:r>
            <a:r>
              <a:rPr lang="en-US" altLang="en-US" b="1" i="1">
                <a:solidFill>
                  <a:srgbClr val="000066"/>
                </a:solidFill>
                <a:latin typeface="Futura Md BT" pitchFamily="34" charset="0"/>
              </a:rPr>
              <a:t> </a:t>
            </a:r>
            <a:r>
              <a:rPr lang="en-US" altLang="en-US" b="1" i="1">
                <a:solidFill>
                  <a:srgbClr val="000066"/>
                </a:solidFill>
                <a:latin typeface="Symbol" pitchFamily="18" charset="2"/>
              </a:rPr>
              <a:t>­</a:t>
            </a:r>
            <a:r>
              <a:rPr lang="en-US" altLang="en-US" b="1" i="1">
                <a:solidFill>
                  <a:srgbClr val="000066"/>
                </a:solidFill>
                <a:latin typeface="Futura Md BT" pitchFamily="34" charset="0"/>
              </a:rPr>
              <a:t> CL market growth</a:t>
            </a:r>
            <a:br>
              <a:rPr lang="en-US" altLang="en-US" b="1" i="1">
                <a:solidFill>
                  <a:srgbClr val="000066"/>
                </a:solidFill>
                <a:latin typeface="Futura Md BT" pitchFamily="34" charset="0"/>
              </a:rPr>
            </a:br>
            <a:r>
              <a:rPr lang="en-US" altLang="en-US" b="1" i="1">
                <a:solidFill>
                  <a:srgbClr val="000066"/>
                </a:solidFill>
                <a:latin typeface="Futura Md BT" pitchFamily="34" charset="0"/>
              </a:rPr>
              <a:t>(a win-win situation)</a:t>
            </a:r>
          </a:p>
        </p:txBody>
      </p:sp>
    </p:spTree>
    <p:extLst>
      <p:ext uri="{BB962C8B-B14F-4D97-AF65-F5344CB8AC3E}">
        <p14:creationId xmlns:p14="http://schemas.microsoft.com/office/powerpoint/2010/main" xmlns="" val="202155532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3"/>
          <p:cNvSpPr>
            <a:spLocks noGrp="1"/>
          </p:cNvSpPr>
          <p:nvPr>
            <p:ph type="title"/>
          </p:nvPr>
        </p:nvSpPr>
        <p:spPr>
          <a:xfrm>
            <a:off x="123825" y="152400"/>
            <a:ext cx="8839200" cy="685800"/>
          </a:xfrm>
        </p:spPr>
        <p:txBody>
          <a:bodyPr anchor="t">
            <a:normAutofit/>
          </a:bodyPr>
          <a:lstStyle/>
          <a:p>
            <a:pPr eaLnBrk="1" hangingPunct="1"/>
            <a:r>
              <a:rPr lang="en-US" altLang="en-US" dirty="0" smtClean="0"/>
              <a:t>The </a:t>
            </a:r>
            <a:r>
              <a:rPr lang="en-US" altLang="en-US" dirty="0" err="1" smtClean="0"/>
              <a:t>IACLE</a:t>
            </a:r>
            <a:r>
              <a:rPr lang="en-US" altLang="en-US" dirty="0" smtClean="0"/>
              <a:t> Image Collections</a:t>
            </a:r>
          </a:p>
        </p:txBody>
      </p:sp>
      <p:sp>
        <p:nvSpPr>
          <p:cNvPr id="4" name="TextBox 2"/>
          <p:cNvSpPr txBox="1">
            <a:spLocks noChangeArrowheads="1"/>
          </p:cNvSpPr>
          <p:nvPr/>
        </p:nvSpPr>
        <p:spPr bwMode="auto">
          <a:xfrm>
            <a:off x="1638300" y="2916238"/>
            <a:ext cx="5867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AU" altLang="en-US" sz="6000" b="1" dirty="0"/>
              <a:t>Image Collections</a:t>
            </a:r>
            <a:endParaRPr lang="en-GB" altLang="en-US" sz="6000" b="1" dirty="0"/>
          </a:p>
        </p:txBody>
      </p:sp>
    </p:spTree>
    <p:extLst>
      <p:ext uri="{BB962C8B-B14F-4D97-AF65-F5344CB8AC3E}">
        <p14:creationId xmlns:p14="http://schemas.microsoft.com/office/powerpoint/2010/main" xmlns="" val="649757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5" descr="slide for tit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8358" name="Text Box 6"/>
          <p:cNvSpPr txBox="1">
            <a:spLocks noChangeArrowheads="1"/>
          </p:cNvSpPr>
          <p:nvPr/>
        </p:nvSpPr>
        <p:spPr bwMode="auto">
          <a:xfrm>
            <a:off x="495300" y="1285875"/>
            <a:ext cx="81089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en-US" altLang="en-US" sz="4000" b="1">
                <a:solidFill>
                  <a:srgbClr val="330063"/>
                </a:solidFill>
                <a:latin typeface="Arial" pitchFamily="34" charset="0"/>
                <a:cs typeface="+mn-cs"/>
              </a:rPr>
              <a:t>THE IACLE IMAGE COLLECTION</a:t>
            </a:r>
          </a:p>
        </p:txBody>
      </p:sp>
      <p:sp>
        <p:nvSpPr>
          <p:cNvPr id="4" name="TextBox 3"/>
          <p:cNvSpPr txBox="1"/>
          <p:nvPr/>
        </p:nvSpPr>
        <p:spPr>
          <a:xfrm rot="18984301">
            <a:off x="215919" y="4947709"/>
            <a:ext cx="3042436" cy="461665"/>
          </a:xfrm>
          <a:prstGeom prst="rect">
            <a:avLst/>
          </a:prstGeom>
          <a:solidFill>
            <a:schemeClr val="bg1"/>
          </a:solidFill>
        </p:spPr>
        <p:txBody>
          <a:bodyPr wrap="none" rtlCol="0">
            <a:spAutoFit/>
          </a:bodyPr>
          <a:lstStyle/>
          <a:p>
            <a:r>
              <a:rPr lang="en-AU" sz="2400" b="1" dirty="0" smtClean="0">
                <a:solidFill>
                  <a:srgbClr val="FF0000"/>
                </a:solidFill>
              </a:rPr>
              <a:t>More than 115 images</a:t>
            </a:r>
            <a:endParaRPr lang="en-GB" sz="24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1E12"/>
          <p:cNvPicPr>
            <a:picLocks noChangeAspect="1" noChangeArrowheads="1"/>
          </p:cNvPicPr>
          <p:nvPr/>
        </p:nvPicPr>
        <p:blipFill>
          <a:blip r:embed="rId2" cstate="print">
            <a:lum bright="6000" contrast="6000"/>
            <a:extLst>
              <a:ext uri="{28A0092B-C50C-407E-A947-70E740481C1C}">
                <a14:useLocalDpi xmlns:a14="http://schemas.microsoft.com/office/drawing/2010/main" xmlns="" val="0"/>
              </a:ext>
            </a:extLst>
          </a:blip>
          <a:srcRect/>
          <a:stretch>
            <a:fillRect/>
          </a:stretch>
        </p:blipFill>
        <p:spPr bwMode="auto">
          <a:xfrm>
            <a:off x="884238" y="533400"/>
            <a:ext cx="7443787" cy="614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8179" name="Rectangle 3"/>
          <p:cNvSpPr>
            <a:spLocks noGrp="1" noChangeArrowheads="1"/>
          </p:cNvSpPr>
          <p:nvPr>
            <p:ph type="title"/>
          </p:nvPr>
        </p:nvSpPr>
        <p:spPr>
          <a:xfrm>
            <a:off x="719138" y="76200"/>
            <a:ext cx="7772400" cy="685800"/>
          </a:xfrm>
          <a:solidFill>
            <a:schemeClr val="folHlink"/>
          </a:solid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eaLnBrk="1" hangingPunct="1"/>
            <a:r>
              <a:rPr lang="en-US" altLang="en-US" sz="3600" b="1" smtClean="0">
                <a:solidFill>
                  <a:srgbClr val="100B72"/>
                </a:solidFill>
              </a:rPr>
              <a:t>CORNEAL CONDITIONS 1E.12</a:t>
            </a:r>
            <a:endParaRPr lang="en-AU" altLang="en-US" sz="3600" b="1" smtClean="0">
              <a:solidFill>
                <a:srgbClr val="100B72"/>
              </a:solidFill>
            </a:endParaRPr>
          </a:p>
        </p:txBody>
      </p:sp>
      <p:sp>
        <p:nvSpPr>
          <p:cNvPr id="174084" name="Text Box 4"/>
          <p:cNvSpPr txBox="1">
            <a:spLocks noChangeArrowheads="1"/>
          </p:cNvSpPr>
          <p:nvPr/>
        </p:nvSpPr>
        <p:spPr bwMode="auto">
          <a:xfrm>
            <a:off x="96838" y="685800"/>
            <a:ext cx="9018587" cy="366713"/>
          </a:xfrm>
          <a:prstGeom prst="rect">
            <a:avLst/>
          </a:prstGeom>
          <a:solidFill>
            <a:srgbClr val="DDD0AE"/>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1800" b="1" smtClean="0">
                <a:solidFill>
                  <a:srgbClr val="000000"/>
                </a:solidFill>
                <a:latin typeface="Tahoma" pitchFamily="34" charset="0"/>
                <a:cs typeface="+mn-cs"/>
              </a:rPr>
              <a:t>Oedema-induced folds (stroma/Descemet’s): 20% swelling </a:t>
            </a:r>
            <a:r>
              <a:rPr lang="en-US" altLang="en-US" sz="1800" b="1" i="1" smtClean="0">
                <a:solidFill>
                  <a:srgbClr val="000000"/>
                </a:solidFill>
                <a:latin typeface="Tahoma" pitchFamily="34" charset="0"/>
                <a:cs typeface="+mn-cs"/>
              </a:rPr>
              <a:t>[Holden/Zantos]</a:t>
            </a:r>
            <a:endParaRPr lang="en-AU" altLang="en-US" sz="1800" b="1" i="1" smtClean="0">
              <a:solidFill>
                <a:srgbClr val="000000"/>
              </a:solidFill>
              <a:latin typeface="Tahoma" pitchFamily="34" charset="0"/>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5" descr="Microcysts-from-early-orig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1138" y="609600"/>
            <a:ext cx="3638550" cy="606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203" name="Rectangle 3"/>
          <p:cNvSpPr>
            <a:spLocks noGrp="1" noChangeArrowheads="1"/>
          </p:cNvSpPr>
          <p:nvPr>
            <p:ph type="title"/>
          </p:nvPr>
        </p:nvSpPr>
        <p:spPr>
          <a:xfrm>
            <a:off x="704850" y="76200"/>
            <a:ext cx="7772400" cy="685800"/>
          </a:xfrm>
          <a:solidFill>
            <a:schemeClr val="folHlink"/>
          </a:solid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eaLnBrk="1" hangingPunct="1"/>
            <a:r>
              <a:rPr lang="en-US" altLang="en-US" sz="3600" b="1" smtClean="0">
                <a:solidFill>
                  <a:srgbClr val="100B72"/>
                </a:solidFill>
              </a:rPr>
              <a:t>CORNEAL CONDITIONS 1H.4</a:t>
            </a:r>
            <a:endParaRPr lang="en-AU" altLang="en-US" sz="3600" b="1" smtClean="0">
              <a:solidFill>
                <a:srgbClr val="100B72"/>
              </a:solidFill>
            </a:endParaRPr>
          </a:p>
        </p:txBody>
      </p:sp>
      <p:sp>
        <p:nvSpPr>
          <p:cNvPr id="188420" name="Text Box 4"/>
          <p:cNvSpPr txBox="1">
            <a:spLocks noChangeArrowheads="1"/>
          </p:cNvSpPr>
          <p:nvPr/>
        </p:nvSpPr>
        <p:spPr bwMode="auto">
          <a:xfrm>
            <a:off x="730250" y="685800"/>
            <a:ext cx="7727950" cy="366713"/>
          </a:xfrm>
          <a:prstGeom prst="rect">
            <a:avLst/>
          </a:prstGeom>
          <a:solidFill>
            <a:srgbClr val="DDD0AE"/>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a:spcBef>
                <a:spcPct val="50000"/>
              </a:spcBef>
              <a:defRPr/>
            </a:pPr>
            <a:r>
              <a:rPr lang="en-US" altLang="en-US" sz="1800" b="1" smtClean="0">
                <a:solidFill>
                  <a:srgbClr val="000000"/>
                </a:solidFill>
                <a:latin typeface="Tahoma" pitchFamily="34" charset="0"/>
                <a:cs typeface="+mn-cs"/>
              </a:rPr>
              <a:t>Epithelial microcysts: Marginal retro-illumin, rev illumin  </a:t>
            </a:r>
            <a:r>
              <a:rPr lang="en-US" altLang="en-US" sz="1800" b="1" i="1" smtClean="0">
                <a:solidFill>
                  <a:srgbClr val="000000"/>
                </a:solidFill>
                <a:latin typeface="Tahoma" pitchFamily="34" charset="0"/>
                <a:cs typeface="+mn-cs"/>
              </a:rPr>
              <a:t>[Holden]</a:t>
            </a:r>
            <a:endParaRPr lang="en-AU" altLang="en-US" sz="1800" b="1" i="1" smtClean="0">
              <a:solidFill>
                <a:srgbClr val="000000"/>
              </a:solidFill>
              <a:latin typeface="Tahoma" pitchFamily="34" charset="0"/>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endParaRPr lang="en-US" altLang="en-US"/>
          </a:p>
        </p:txBody>
      </p:sp>
      <p:pic>
        <p:nvPicPr>
          <p:cNvPr id="124932" name="Picture 4" descr="slid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4933" name="Text Box 5"/>
          <p:cNvSpPr txBox="1">
            <a:spLocks noChangeArrowheads="1"/>
          </p:cNvSpPr>
          <p:nvPr/>
        </p:nvSpPr>
        <p:spPr bwMode="auto">
          <a:xfrm>
            <a:off x="493713" y="1873250"/>
            <a:ext cx="818515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a:solidFill>
                  <a:srgbClr val="E28700"/>
                </a:solidFill>
                <a:latin typeface="Arial Narrow" pitchFamily="34" charset="0"/>
                <a:cs typeface="+mn-cs"/>
              </a:rPr>
              <a:t>The AOCLE Image Collection</a:t>
            </a:r>
          </a:p>
        </p:txBody>
      </p:sp>
      <p:sp>
        <p:nvSpPr>
          <p:cNvPr id="124934" name="Rectangle 6"/>
          <p:cNvSpPr>
            <a:spLocks noChangeArrowheads="1"/>
          </p:cNvSpPr>
          <p:nvPr/>
        </p:nvSpPr>
        <p:spPr bwMode="auto">
          <a:xfrm>
            <a:off x="571500" y="3319463"/>
            <a:ext cx="8023225" cy="1370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AU" altLang="en-US" sz="2400" i="1">
                <a:solidFill>
                  <a:srgbClr val="FFFFFF"/>
                </a:solidFill>
                <a:latin typeface="Tahoma" pitchFamily="34" charset="0"/>
                <a:cs typeface="+mn-cs"/>
              </a:rPr>
              <a:t>Images contributed to IACLE by the </a:t>
            </a:r>
          </a:p>
          <a:p>
            <a:pPr algn="ctr">
              <a:spcBef>
                <a:spcPct val="50000"/>
              </a:spcBef>
            </a:pPr>
            <a:r>
              <a:rPr lang="en-AU" altLang="en-US" sz="2400" i="1">
                <a:solidFill>
                  <a:srgbClr val="FFFFFF"/>
                </a:solidFill>
                <a:latin typeface="Tahoma" pitchFamily="34" charset="0"/>
                <a:cs typeface="+mn-cs"/>
              </a:rPr>
              <a:t>Association of Optometric Contact Lens Educators (AOCLE)</a:t>
            </a:r>
            <a:endParaRPr lang="en-US" altLang="en-US" sz="2400" i="1">
              <a:solidFill>
                <a:srgbClr val="FFFFFF"/>
              </a:solidFill>
              <a:latin typeface="Tahoma" pitchFamily="34" charset="0"/>
              <a:cs typeface="+mn-cs"/>
            </a:endParaRPr>
          </a:p>
        </p:txBody>
      </p:sp>
      <p:pic>
        <p:nvPicPr>
          <p:cNvPr id="124935" name="Picture 7" descr="AOCLE clone Blk Ba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0838" y="5099050"/>
            <a:ext cx="3509962" cy="154146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rot="18984301">
            <a:off x="142109" y="5247148"/>
            <a:ext cx="2886944" cy="461665"/>
          </a:xfrm>
          <a:prstGeom prst="rect">
            <a:avLst/>
          </a:prstGeom>
          <a:solidFill>
            <a:schemeClr val="bg1"/>
          </a:solidFill>
        </p:spPr>
        <p:txBody>
          <a:bodyPr wrap="none" rtlCol="0">
            <a:spAutoFit/>
          </a:bodyPr>
          <a:lstStyle/>
          <a:p>
            <a:r>
              <a:rPr lang="en-AU" sz="2400" b="1" dirty="0" smtClean="0">
                <a:solidFill>
                  <a:srgbClr val="FF0000"/>
                </a:solidFill>
              </a:rPr>
              <a:t>More than 75 images</a:t>
            </a:r>
            <a:endParaRPr lang="en-GB" sz="2400" b="1" dirty="0">
              <a:solidFill>
                <a:srgbClr val="FF0000"/>
              </a:solidFill>
            </a:endParaRPr>
          </a:p>
        </p:txBody>
      </p:sp>
    </p:spTree>
    <p:extLst>
      <p:ext uri="{BB962C8B-B14F-4D97-AF65-F5344CB8AC3E}">
        <p14:creationId xmlns:p14="http://schemas.microsoft.com/office/powerpoint/2010/main" xmlns="" val="4152144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60" name="Title 150559"/>
          <p:cNvSpPr>
            <a:spLocks noGrp="1"/>
          </p:cNvSpPr>
          <p:nvPr>
            <p:ph type="title"/>
          </p:nvPr>
        </p:nvSpPr>
        <p:spPr>
          <a:xfrm>
            <a:off x="123825" y="152400"/>
            <a:ext cx="8839200" cy="685800"/>
          </a:xfrm>
        </p:spPr>
        <p:txBody>
          <a:bodyPr>
            <a:normAutofit/>
          </a:bodyPr>
          <a:lstStyle/>
          <a:p>
            <a:r>
              <a:rPr lang="en-AU" dirty="0" err="1" smtClean="0"/>
              <a:t>IACLE</a:t>
            </a:r>
            <a:r>
              <a:rPr lang="en-AU" dirty="0" smtClean="0"/>
              <a:t> Offers…</a:t>
            </a:r>
            <a:endParaRPr lang="en-GB" dirty="0"/>
          </a:p>
        </p:txBody>
      </p:sp>
      <p:sp>
        <p:nvSpPr>
          <p:cNvPr id="103" name="Rectangle 7"/>
          <p:cNvSpPr txBox="1">
            <a:spLocks noChangeArrowheads="1"/>
          </p:cNvSpPr>
          <p:nvPr/>
        </p:nvSpPr>
        <p:spPr bwMode="auto">
          <a:xfrm>
            <a:off x="190500" y="1619250"/>
            <a:ext cx="8748713" cy="1079500"/>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53882" dir="2700000" algn="ctr" rotWithShape="0">
                    <a:schemeClr val="tx1"/>
                  </a:outerShdw>
                </a:effectLst>
              </a14:hiddenEffects>
            </a:ext>
          </a:extLst>
        </p:spPr>
        <p:txBody>
          <a:bodyPr lIns="92075" tIns="46038" rIns="92075" bIns="46038"/>
          <a:lstStyle>
            <a:lvl1pPr defTabSz="762000" eaLnBrk="0" hangingPunct="0">
              <a:spcBef>
                <a:spcPct val="20000"/>
              </a:spcBef>
              <a:buFont typeface="Arial" pitchFamily="34" charset="0"/>
              <a:buChar char="•"/>
              <a:tabLst>
                <a:tab pos="0" algn="l"/>
              </a:tabLst>
              <a:defRPr>
                <a:solidFill>
                  <a:srgbClr val="5C6F7B"/>
                </a:solidFill>
                <a:latin typeface="Arial" pitchFamily="34" charset="0"/>
                <a:cs typeface="Arial" pitchFamily="34" charset="0"/>
              </a:defRPr>
            </a:lvl1pPr>
            <a:lvl2pPr marL="742950" indent="-285750" defTabSz="762000" eaLnBrk="0" hangingPunct="0">
              <a:spcBef>
                <a:spcPct val="20000"/>
              </a:spcBef>
              <a:buFont typeface="Arial" pitchFamily="34" charset="0"/>
              <a:buChar char="•"/>
              <a:tabLst>
                <a:tab pos="0" algn="l"/>
              </a:tabLst>
              <a:defRPr>
                <a:solidFill>
                  <a:srgbClr val="5C6F7B"/>
                </a:solidFill>
                <a:latin typeface="Arial" pitchFamily="34" charset="0"/>
                <a:cs typeface="Arial" pitchFamily="34" charset="0"/>
              </a:defRPr>
            </a:lvl2pPr>
            <a:lvl3pPr marL="1143000" indent="-228600" defTabSz="762000" eaLnBrk="0" hangingPunct="0">
              <a:spcBef>
                <a:spcPct val="20000"/>
              </a:spcBef>
              <a:buFont typeface="Arial" pitchFamily="34" charset="0"/>
              <a:buChar char="•"/>
              <a:tabLst>
                <a:tab pos="0" algn="l"/>
              </a:tabLst>
              <a:defRPr>
                <a:solidFill>
                  <a:srgbClr val="5C6F7B"/>
                </a:solidFill>
                <a:latin typeface="Arial" pitchFamily="34" charset="0"/>
                <a:cs typeface="Arial" pitchFamily="34" charset="0"/>
              </a:defRPr>
            </a:lvl3pPr>
            <a:lvl4pPr marL="1600200" indent="-228600" defTabSz="762000" eaLnBrk="0" hangingPunct="0">
              <a:spcBef>
                <a:spcPct val="20000"/>
              </a:spcBef>
              <a:buFont typeface="Arial" pitchFamily="34" charset="0"/>
              <a:buChar char="•"/>
              <a:tabLst>
                <a:tab pos="0" algn="l"/>
              </a:tabLst>
              <a:defRPr>
                <a:solidFill>
                  <a:srgbClr val="5C6F7B"/>
                </a:solidFill>
                <a:latin typeface="Arial" pitchFamily="34" charset="0"/>
                <a:cs typeface="Arial" pitchFamily="34" charset="0"/>
              </a:defRPr>
            </a:lvl4pPr>
            <a:lvl5pPr marL="2057400" indent="-228600" defTabSz="762000" eaLnBrk="0" hangingPunct="0">
              <a:spcBef>
                <a:spcPct val="20000"/>
              </a:spcBef>
              <a:buFont typeface="Arial" pitchFamily="34" charset="0"/>
              <a:buChar char="•"/>
              <a:tabLst>
                <a:tab pos="0" algn="l"/>
              </a:tabLst>
              <a:defRPr>
                <a:solidFill>
                  <a:srgbClr val="5C6F7B"/>
                </a:solidFill>
                <a:latin typeface="Arial" pitchFamily="34" charset="0"/>
                <a:cs typeface="Arial" pitchFamily="34" charset="0"/>
              </a:defRPr>
            </a:lvl5pPr>
            <a:lvl6pPr marL="2514600" indent="-228600" defTabSz="762000" eaLnBrk="0" fontAlgn="base" hangingPunct="0">
              <a:spcBef>
                <a:spcPct val="20000"/>
              </a:spcBef>
              <a:spcAft>
                <a:spcPct val="0"/>
              </a:spcAft>
              <a:buFont typeface="Arial" pitchFamily="34" charset="0"/>
              <a:buChar char="•"/>
              <a:tabLst>
                <a:tab pos="0" algn="l"/>
              </a:tabLst>
              <a:defRPr>
                <a:solidFill>
                  <a:srgbClr val="5C6F7B"/>
                </a:solidFill>
                <a:latin typeface="Arial" pitchFamily="34" charset="0"/>
                <a:cs typeface="Arial" pitchFamily="34" charset="0"/>
              </a:defRPr>
            </a:lvl6pPr>
            <a:lvl7pPr marL="2971800" indent="-228600" defTabSz="762000" eaLnBrk="0" fontAlgn="base" hangingPunct="0">
              <a:spcBef>
                <a:spcPct val="20000"/>
              </a:spcBef>
              <a:spcAft>
                <a:spcPct val="0"/>
              </a:spcAft>
              <a:buFont typeface="Arial" pitchFamily="34" charset="0"/>
              <a:buChar char="•"/>
              <a:tabLst>
                <a:tab pos="0" algn="l"/>
              </a:tabLst>
              <a:defRPr>
                <a:solidFill>
                  <a:srgbClr val="5C6F7B"/>
                </a:solidFill>
                <a:latin typeface="Arial" pitchFamily="34" charset="0"/>
                <a:cs typeface="Arial" pitchFamily="34" charset="0"/>
              </a:defRPr>
            </a:lvl7pPr>
            <a:lvl8pPr marL="3429000" indent="-228600" defTabSz="762000" eaLnBrk="0" fontAlgn="base" hangingPunct="0">
              <a:spcBef>
                <a:spcPct val="20000"/>
              </a:spcBef>
              <a:spcAft>
                <a:spcPct val="0"/>
              </a:spcAft>
              <a:buFont typeface="Arial" pitchFamily="34" charset="0"/>
              <a:buChar char="•"/>
              <a:tabLst>
                <a:tab pos="0" algn="l"/>
              </a:tabLst>
              <a:defRPr>
                <a:solidFill>
                  <a:srgbClr val="5C6F7B"/>
                </a:solidFill>
                <a:latin typeface="Arial" pitchFamily="34" charset="0"/>
                <a:cs typeface="Arial" pitchFamily="34" charset="0"/>
              </a:defRPr>
            </a:lvl8pPr>
            <a:lvl9pPr marL="3886200" indent="-228600" defTabSz="762000" eaLnBrk="0" fontAlgn="base" hangingPunct="0">
              <a:spcBef>
                <a:spcPct val="20000"/>
              </a:spcBef>
              <a:spcAft>
                <a:spcPct val="0"/>
              </a:spcAft>
              <a:buFont typeface="Arial" pitchFamily="34" charset="0"/>
              <a:buChar char="•"/>
              <a:tabLst>
                <a:tab pos="0" algn="l"/>
              </a:tabLst>
              <a:defRPr>
                <a:solidFill>
                  <a:srgbClr val="5C6F7B"/>
                </a:solidFill>
                <a:latin typeface="Arial" pitchFamily="34" charset="0"/>
                <a:cs typeface="Arial" pitchFamily="34" charset="0"/>
              </a:defRPr>
            </a:lvl9pPr>
          </a:lstStyle>
          <a:p>
            <a:pPr algn="ctr" eaLnBrk="1" hangingPunct="1">
              <a:lnSpc>
                <a:spcPct val="160000"/>
              </a:lnSpc>
              <a:spcBef>
                <a:spcPct val="0"/>
              </a:spcBef>
              <a:buFontTx/>
              <a:buNone/>
            </a:pPr>
            <a:r>
              <a:rPr lang="en-GB" altLang="en-US" sz="3600" i="1" dirty="0">
                <a:solidFill>
                  <a:srgbClr val="666633"/>
                </a:solidFill>
                <a:latin typeface="Futura Md BT" pitchFamily="34" charset="0"/>
              </a:rPr>
              <a:t>As well as helping contact lens (CL)  educators expand their knowledge and skills, IACLE also provides them with useful</a:t>
            </a:r>
            <a:r>
              <a:rPr lang="en-GB" altLang="en-US" sz="2400" i="1" dirty="0">
                <a:solidFill>
                  <a:srgbClr val="666633"/>
                </a:solidFill>
                <a:latin typeface="Futura Md BT" pitchFamily="34" charset="0"/>
              </a:rPr>
              <a:t/>
            </a:r>
            <a:br>
              <a:rPr lang="en-GB" altLang="en-US" sz="2400" i="1" dirty="0">
                <a:solidFill>
                  <a:srgbClr val="666633"/>
                </a:solidFill>
                <a:latin typeface="Futura Md BT" pitchFamily="34" charset="0"/>
              </a:rPr>
            </a:br>
            <a:r>
              <a:rPr lang="en-GB" altLang="en-US" sz="800" i="1" dirty="0">
                <a:solidFill>
                  <a:srgbClr val="666633"/>
                </a:solidFill>
                <a:latin typeface="Futura Md BT" pitchFamily="34" charset="0"/>
              </a:rPr>
              <a:t> </a:t>
            </a:r>
            <a:r>
              <a:rPr lang="en-GB" altLang="en-US" sz="4800" b="1" i="1" dirty="0">
                <a:solidFill>
                  <a:srgbClr val="FF3300"/>
                </a:solidFill>
                <a:latin typeface="Futura Md BT" pitchFamily="34" charset="0"/>
              </a:rPr>
              <a:t>resources.....</a:t>
            </a:r>
            <a:r>
              <a:rPr lang="en-GB" altLang="en-US" sz="3600" i="1" dirty="0">
                <a:solidFill>
                  <a:srgbClr val="666633"/>
                </a:solidFill>
                <a:latin typeface="Futura Md BT" pitchFamily="34" charset="0"/>
              </a:rPr>
              <a:t> </a:t>
            </a:r>
          </a:p>
          <a:p>
            <a:pPr algn="ctr" eaLnBrk="1" hangingPunct="1">
              <a:lnSpc>
                <a:spcPct val="160000"/>
              </a:lnSpc>
              <a:spcBef>
                <a:spcPct val="0"/>
              </a:spcBef>
              <a:buFontTx/>
              <a:buNone/>
            </a:pPr>
            <a:endParaRPr lang="en-US" altLang="ko-KR" sz="3600" i="1" dirty="0">
              <a:solidFill>
                <a:srgbClr val="666633"/>
              </a:solidFill>
              <a:latin typeface="Futura Md BT" pitchFamily="34" charset="0"/>
              <a:ea typeface="Gulim" pitchFamily="34" charset="-127"/>
            </a:endParaRPr>
          </a:p>
        </p:txBody>
      </p:sp>
    </p:spTree>
    <p:extLst>
      <p:ext uri="{BB962C8B-B14F-4D97-AF65-F5344CB8AC3E}">
        <p14:creationId xmlns:p14="http://schemas.microsoft.com/office/powerpoint/2010/main" xmlns="" val="19677758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descr="epithelial spli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781050"/>
            <a:ext cx="7802563" cy="5851525"/>
          </a:xfrm>
          <a:prstGeom prst="rect">
            <a:avLst/>
          </a:prstGeom>
          <a:noFill/>
          <a:extLst>
            <a:ext uri="{909E8E84-426E-40DD-AFC4-6F175D3DCCD1}">
              <a14:hiddenFill xmlns:a14="http://schemas.microsoft.com/office/drawing/2010/main" xmlns="">
                <a:solidFill>
                  <a:srgbClr val="FFFFFF"/>
                </a:solidFill>
              </a14:hiddenFill>
            </a:ext>
          </a:extLst>
        </p:spPr>
      </p:pic>
      <p:sp>
        <p:nvSpPr>
          <p:cNvPr id="48133" name="Text Box 5"/>
          <p:cNvSpPr txBox="1">
            <a:spLocks noChangeArrowheads="1"/>
          </p:cNvSpPr>
          <p:nvPr/>
        </p:nvSpPr>
        <p:spPr bwMode="auto">
          <a:xfrm>
            <a:off x="0" y="6602413"/>
            <a:ext cx="1363663"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200">
                <a:solidFill>
                  <a:srgbClr val="808080"/>
                </a:solidFill>
                <a:latin typeface="Tahoma" pitchFamily="34" charset="0"/>
                <a:cs typeface="+mn-cs"/>
              </a:rPr>
              <a:t>epithelial split.jpg</a:t>
            </a:r>
          </a:p>
        </p:txBody>
      </p:sp>
      <p:pic>
        <p:nvPicPr>
          <p:cNvPr id="48141" name="Picture 13" descr="AOCLE clone Blk Ba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113" y="0"/>
            <a:ext cx="1258887" cy="554038"/>
          </a:xfrm>
          <a:prstGeom prst="rect">
            <a:avLst/>
          </a:prstGeom>
          <a:noFill/>
          <a:extLst>
            <a:ext uri="{909E8E84-426E-40DD-AFC4-6F175D3DCCD1}">
              <a14:hiddenFill xmlns:a14="http://schemas.microsoft.com/office/drawing/2010/main" xmlns="">
                <a:solidFill>
                  <a:srgbClr val="FFFFFF"/>
                </a:solidFill>
              </a14:hiddenFill>
            </a:ext>
          </a:extLst>
        </p:spPr>
      </p:pic>
      <p:pic>
        <p:nvPicPr>
          <p:cNvPr id="48142" name="Picture 14" descr="IACLE Logo NEW No Ba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25" y="0"/>
            <a:ext cx="581025" cy="779463"/>
          </a:xfrm>
          <a:prstGeom prst="rect">
            <a:avLst/>
          </a:prstGeom>
          <a:solidFill>
            <a:schemeClr val="bg1"/>
          </a:solidFill>
        </p:spPr>
      </p:pic>
      <p:sp>
        <p:nvSpPr>
          <p:cNvPr id="48146" name="Rectangle 18"/>
          <p:cNvSpPr>
            <a:spLocks noGrp="1" noChangeArrowheads="1"/>
          </p:cNvSpPr>
          <p:nvPr>
            <p:ph type="title"/>
          </p:nvPr>
        </p:nvSpPr>
        <p:spPr>
          <a:xfrm>
            <a:off x="2195513" y="0"/>
            <a:ext cx="4521200" cy="750888"/>
          </a:xfrm>
          <a:ln/>
        </p:spPr>
        <p:txBody>
          <a:bodyPr/>
          <a:lstStyle/>
          <a:p>
            <a:r>
              <a:rPr lang="en-US" altLang="en-US" i="1"/>
              <a:t>MCO</a:t>
            </a:r>
            <a:endParaRPr lang="en-AU" altLang="en-US" i="1"/>
          </a:p>
        </p:txBody>
      </p:sp>
    </p:spTree>
    <p:extLst>
      <p:ext uri="{BB962C8B-B14F-4D97-AF65-F5344CB8AC3E}">
        <p14:creationId xmlns:p14="http://schemas.microsoft.com/office/powerpoint/2010/main" xmlns="" val="3007091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Picture 7" descr="custom toric worn over 2y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600" y="838200"/>
            <a:ext cx="7721600" cy="5791200"/>
          </a:xfrm>
          <a:prstGeom prst="rect">
            <a:avLst/>
          </a:prstGeom>
          <a:noFill/>
          <a:extLst>
            <a:ext uri="{909E8E84-426E-40DD-AFC4-6F175D3DCCD1}">
              <a14:hiddenFill xmlns:a14="http://schemas.microsoft.com/office/drawing/2010/main" xmlns="">
                <a:solidFill>
                  <a:srgbClr val="FFFFFF"/>
                </a:solidFill>
              </a14:hiddenFill>
            </a:ext>
          </a:extLst>
        </p:spPr>
      </p:pic>
      <p:sp>
        <p:nvSpPr>
          <p:cNvPr id="50181" name="Text Box 5"/>
          <p:cNvSpPr txBox="1">
            <a:spLocks noChangeArrowheads="1"/>
          </p:cNvSpPr>
          <p:nvPr/>
        </p:nvSpPr>
        <p:spPr bwMode="auto">
          <a:xfrm>
            <a:off x="0" y="6602413"/>
            <a:ext cx="2373313"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1200">
                <a:solidFill>
                  <a:srgbClr val="808080"/>
                </a:solidFill>
                <a:latin typeface="Tahoma" pitchFamily="34" charset="0"/>
                <a:cs typeface="+mn-cs"/>
              </a:rPr>
              <a:t>custom toric worn over 2 yrs.jpg</a:t>
            </a:r>
          </a:p>
        </p:txBody>
      </p:sp>
      <p:pic>
        <p:nvPicPr>
          <p:cNvPr id="50188" name="Picture 12" descr="AOCLE clone Blk Ba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113" y="0"/>
            <a:ext cx="1258887" cy="554038"/>
          </a:xfrm>
          <a:prstGeom prst="rect">
            <a:avLst/>
          </a:prstGeom>
          <a:noFill/>
          <a:extLst>
            <a:ext uri="{909E8E84-426E-40DD-AFC4-6F175D3DCCD1}">
              <a14:hiddenFill xmlns:a14="http://schemas.microsoft.com/office/drawing/2010/main" xmlns="">
                <a:solidFill>
                  <a:srgbClr val="FFFFFF"/>
                </a:solidFill>
              </a14:hiddenFill>
            </a:ext>
          </a:extLst>
        </p:spPr>
      </p:pic>
      <p:pic>
        <p:nvPicPr>
          <p:cNvPr id="50189" name="Picture 13" descr="IACLE Logo NEW No Ba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25" y="0"/>
            <a:ext cx="581025" cy="779463"/>
          </a:xfrm>
          <a:prstGeom prst="rect">
            <a:avLst/>
          </a:prstGeom>
          <a:solidFill>
            <a:schemeClr val="bg1"/>
          </a:solidFill>
        </p:spPr>
      </p:pic>
      <p:sp>
        <p:nvSpPr>
          <p:cNvPr id="50191" name="Rectangle 15"/>
          <p:cNvSpPr>
            <a:spLocks noGrp="1" noChangeArrowheads="1"/>
          </p:cNvSpPr>
          <p:nvPr>
            <p:ph type="title"/>
          </p:nvPr>
        </p:nvSpPr>
        <p:spPr>
          <a:xfrm>
            <a:off x="1557338" y="0"/>
            <a:ext cx="6000750" cy="792163"/>
          </a:xfrm>
          <a:ln/>
        </p:spPr>
        <p:txBody>
          <a:bodyPr/>
          <a:lstStyle/>
          <a:p>
            <a:r>
              <a:rPr lang="en-US" altLang="en-US" i="1"/>
              <a:t>NSUOklahoma</a:t>
            </a:r>
            <a:endParaRPr lang="en-AU" altLang="en-US" i="1"/>
          </a:p>
        </p:txBody>
      </p:sp>
    </p:spTree>
    <p:extLst>
      <p:ext uri="{BB962C8B-B14F-4D97-AF65-F5344CB8AC3E}">
        <p14:creationId xmlns:p14="http://schemas.microsoft.com/office/powerpoint/2010/main" xmlns="" val="792160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tit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1650"/>
          </a:xfrm>
          <a:prstGeom prst="rect">
            <a:avLst/>
          </a:prstGeom>
          <a:noFill/>
          <a:ln>
            <a:noFill/>
          </a:ln>
          <a:effectLst>
            <a:outerShdw dist="40161" dir="4293903" algn="ctr" rotWithShape="0">
              <a:schemeClr val="folHlink"/>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Rectangle 5"/>
          <p:cNvSpPr>
            <a:spLocks noChangeArrowheads="1"/>
          </p:cNvSpPr>
          <p:nvPr/>
        </p:nvSpPr>
        <p:spPr bwMode="auto">
          <a:xfrm>
            <a:off x="2867025" y="1773238"/>
            <a:ext cx="7137400" cy="1681162"/>
          </a:xfrm>
          <a:prstGeom prst="rect">
            <a:avLst/>
          </a:prstGeom>
          <a:noFill/>
          <a:ln>
            <a:noFill/>
          </a:ln>
          <a:effectLst>
            <a:outerShdw dist="45791" dir="19578596"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5400" dirty="0" err="1">
                <a:solidFill>
                  <a:srgbClr val="E3D9B4"/>
                </a:solidFill>
                <a:latin typeface="Bedrock" pitchFamily="34" charset="0"/>
              </a:rPr>
              <a:t>IACLE</a:t>
            </a:r>
            <a:r>
              <a:rPr lang="en-US" altLang="en-US" sz="5400" dirty="0">
                <a:solidFill>
                  <a:srgbClr val="E3D9B4"/>
                </a:solidFill>
                <a:latin typeface="Bedrock" pitchFamily="34" charset="0"/>
              </a:rPr>
              <a:t>:</a:t>
            </a:r>
            <a:r>
              <a:rPr lang="en-US" altLang="en-US" sz="5400" dirty="0">
                <a:solidFill>
                  <a:srgbClr val="E3D9B4"/>
                </a:solidFill>
                <a:latin typeface="Arial" pitchFamily="34" charset="0"/>
              </a:rPr>
              <a:t/>
            </a:r>
            <a:br>
              <a:rPr lang="en-US" altLang="en-US" sz="5400" dirty="0">
                <a:solidFill>
                  <a:srgbClr val="E3D9B4"/>
                </a:solidFill>
                <a:latin typeface="Arial" pitchFamily="34" charset="0"/>
              </a:rPr>
            </a:br>
            <a:r>
              <a:rPr lang="en-US" altLang="en-US" sz="5400" dirty="0">
                <a:solidFill>
                  <a:srgbClr val="E3D9B4"/>
                </a:solidFill>
                <a:latin typeface="Arial" pitchFamily="34" charset="0"/>
              </a:rPr>
              <a:t>The SALAZAR</a:t>
            </a:r>
            <a:r>
              <a:rPr lang="en-US" altLang="en-US" sz="6800" dirty="0">
                <a:solidFill>
                  <a:srgbClr val="E3D9B4"/>
                </a:solidFill>
                <a:latin typeface="Arial" pitchFamily="34" charset="0"/>
              </a:rPr>
              <a:t/>
            </a:r>
            <a:br>
              <a:rPr lang="en-US" altLang="en-US" sz="6800" dirty="0">
                <a:solidFill>
                  <a:srgbClr val="E3D9B4"/>
                </a:solidFill>
                <a:latin typeface="Arial" pitchFamily="34" charset="0"/>
              </a:rPr>
            </a:br>
            <a:r>
              <a:rPr lang="en-US" altLang="en-US" sz="6800" dirty="0">
                <a:solidFill>
                  <a:srgbClr val="E3D9B4"/>
                </a:solidFill>
                <a:latin typeface="Arial" pitchFamily="34" charset="0"/>
              </a:rPr>
              <a:t/>
            </a:r>
            <a:br>
              <a:rPr lang="en-US" altLang="en-US" sz="6800" dirty="0">
                <a:solidFill>
                  <a:srgbClr val="E3D9B4"/>
                </a:solidFill>
                <a:latin typeface="Arial" pitchFamily="34" charset="0"/>
              </a:rPr>
            </a:br>
            <a:r>
              <a:rPr lang="en-US" altLang="en-US" sz="6800" dirty="0">
                <a:solidFill>
                  <a:srgbClr val="E3D9B4"/>
                </a:solidFill>
                <a:latin typeface="Arial" pitchFamily="34" charset="0"/>
              </a:rPr>
              <a:t/>
            </a:r>
            <a:br>
              <a:rPr lang="en-US" altLang="en-US" sz="6800" dirty="0">
                <a:solidFill>
                  <a:srgbClr val="E3D9B4"/>
                </a:solidFill>
                <a:latin typeface="Arial" pitchFamily="34" charset="0"/>
              </a:rPr>
            </a:br>
            <a:r>
              <a:rPr lang="en-US" altLang="en-US" sz="6800" dirty="0">
                <a:solidFill>
                  <a:srgbClr val="000099"/>
                </a:solidFill>
                <a:latin typeface="Arial" pitchFamily="34" charset="0"/>
              </a:rPr>
              <a:t>IMAGE </a:t>
            </a:r>
            <a:r>
              <a:rPr lang="en-US" altLang="en-US" sz="4800" dirty="0">
                <a:solidFill>
                  <a:srgbClr val="000099"/>
                </a:solidFill>
                <a:latin typeface="Arial" pitchFamily="34" charset="0"/>
              </a:rPr>
              <a:t>Collection</a:t>
            </a:r>
          </a:p>
        </p:txBody>
      </p:sp>
      <p:sp>
        <p:nvSpPr>
          <p:cNvPr id="5" name="TextBox 4"/>
          <p:cNvSpPr txBox="1"/>
          <p:nvPr/>
        </p:nvSpPr>
        <p:spPr>
          <a:xfrm rot="18984301">
            <a:off x="215919" y="4947709"/>
            <a:ext cx="3042436" cy="461665"/>
          </a:xfrm>
          <a:prstGeom prst="rect">
            <a:avLst/>
          </a:prstGeom>
          <a:solidFill>
            <a:schemeClr val="bg1"/>
          </a:solidFill>
        </p:spPr>
        <p:txBody>
          <a:bodyPr wrap="none" rtlCol="0">
            <a:spAutoFit/>
          </a:bodyPr>
          <a:lstStyle/>
          <a:p>
            <a:r>
              <a:rPr lang="en-AU" sz="2400" b="1" dirty="0" smtClean="0">
                <a:solidFill>
                  <a:srgbClr val="FF0000"/>
                </a:solidFill>
              </a:rPr>
              <a:t>More than 137 images</a:t>
            </a:r>
            <a:endParaRPr lang="en-GB" sz="2400" b="1" dirty="0">
              <a:solidFill>
                <a:srgbClr val="FF0000"/>
              </a:solidFill>
            </a:endParaRPr>
          </a:p>
        </p:txBody>
      </p:sp>
    </p:spTree>
    <p:extLst>
      <p:ext uri="{BB962C8B-B14F-4D97-AF65-F5344CB8AC3E}">
        <p14:creationId xmlns:p14="http://schemas.microsoft.com/office/powerpoint/2010/main" xmlns="" val="309538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358900" y="-26988"/>
            <a:ext cx="7969250" cy="1076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CC6600"/>
              </a:buClr>
              <a:buChar char="•"/>
              <a:defRPr sz="3200">
                <a:solidFill>
                  <a:schemeClr val="tx1"/>
                </a:solidFill>
                <a:latin typeface="Arial" pitchFamily="34" charset="0"/>
              </a:defRPr>
            </a:lvl1pPr>
            <a:lvl2pPr marL="742950" indent="-285750" eaLnBrk="0" hangingPunct="0">
              <a:spcBef>
                <a:spcPct val="20000"/>
              </a:spcBef>
              <a:buClr>
                <a:srgbClr val="CC6600"/>
              </a:buClr>
              <a:buChar char="–"/>
              <a:defRPr sz="2800">
                <a:solidFill>
                  <a:schemeClr val="tx1"/>
                </a:solidFill>
                <a:latin typeface="Arial" pitchFamily="34" charset="0"/>
              </a:defRPr>
            </a:lvl2pPr>
            <a:lvl3pPr marL="1143000" indent="-228600" eaLnBrk="0" hangingPunct="0">
              <a:spcBef>
                <a:spcPct val="20000"/>
              </a:spcBef>
              <a:buClr>
                <a:srgbClr val="CC6600"/>
              </a:buClr>
              <a:buChar char="•"/>
              <a:defRPr sz="2400">
                <a:solidFill>
                  <a:schemeClr val="tx1"/>
                </a:solidFill>
                <a:latin typeface="Arial" pitchFamily="34" charset="0"/>
              </a:defRPr>
            </a:lvl3pPr>
            <a:lvl4pPr marL="1600200" indent="-228600" eaLnBrk="0" hangingPunct="0">
              <a:spcBef>
                <a:spcPct val="20000"/>
              </a:spcBef>
              <a:buClr>
                <a:srgbClr val="CC6600"/>
              </a:buClr>
              <a:buChar char="–"/>
              <a:defRPr sz="2000">
                <a:solidFill>
                  <a:schemeClr val="tx1"/>
                </a:solidFill>
                <a:latin typeface="Arial" pitchFamily="34" charset="0"/>
              </a:defRPr>
            </a:lvl4pPr>
            <a:lvl5pPr marL="2057400" indent="-228600" eaLnBrk="0" hangingPunct="0">
              <a:spcBef>
                <a:spcPct val="20000"/>
              </a:spcBef>
              <a:buClr>
                <a:srgbClr val="CC66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CC66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CC66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CC66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CC6600"/>
              </a:buClr>
              <a:buChar char="»"/>
              <a:defRPr sz="2000">
                <a:solidFill>
                  <a:schemeClr val="tx1"/>
                </a:solidFill>
                <a:latin typeface="Arial" pitchFamily="34" charset="0"/>
              </a:defRPr>
            </a:lvl9pPr>
          </a:lstStyle>
          <a:p>
            <a:pPr algn="ctr" eaLnBrk="1" hangingPunct="1">
              <a:spcBef>
                <a:spcPct val="0"/>
              </a:spcBef>
              <a:buClrTx/>
              <a:buFontTx/>
              <a:buNone/>
            </a:pPr>
            <a:r>
              <a:rPr lang="en-AU" altLang="en-US" b="1" smtClean="0">
                <a:solidFill>
                  <a:srgbClr val="FFFF00"/>
                </a:solidFill>
                <a:cs typeface="+mn-cs"/>
              </a:rPr>
              <a:t>‘LOST’ RIGID CL:</a:t>
            </a:r>
            <a:br>
              <a:rPr lang="en-AU" altLang="en-US" b="1" smtClean="0">
                <a:solidFill>
                  <a:srgbClr val="FFFF00"/>
                </a:solidFill>
                <a:cs typeface="+mn-cs"/>
              </a:rPr>
            </a:br>
            <a:r>
              <a:rPr lang="en-AU" altLang="en-US" b="1" smtClean="0">
                <a:solidFill>
                  <a:srgbClr val="FFFF00"/>
                </a:solidFill>
                <a:cs typeface="+mn-cs"/>
              </a:rPr>
              <a:t> </a:t>
            </a:r>
            <a:r>
              <a:rPr lang="en-AU" altLang="en-US" sz="2800" b="1" smtClean="0">
                <a:solidFill>
                  <a:srgbClr val="FFFF00"/>
                </a:solidFill>
                <a:cs typeface="+mn-cs"/>
              </a:rPr>
              <a:t>EMBEDDED IN PALPEBRAL CONJUNCTIVA</a:t>
            </a:r>
            <a:r>
              <a:rPr lang="en-AU" altLang="en-US" b="1" smtClean="0">
                <a:solidFill>
                  <a:srgbClr val="FFFF00"/>
                </a:solidFill>
                <a:cs typeface="+mn-cs"/>
              </a:rPr>
              <a:t>  </a:t>
            </a:r>
          </a:p>
        </p:txBody>
      </p:sp>
      <p:pic>
        <p:nvPicPr>
          <p:cNvPr id="93187" name="Picture 5" descr="Lente Insolito-dentro del parpado"/>
          <p:cNvPicPr>
            <a:picLocks noChangeAspect="1" noChangeArrowheads="1"/>
          </p:cNvPicPr>
          <p:nvPr/>
        </p:nvPicPr>
        <p:blipFill>
          <a:blip r:embed="rId3" cstate="print">
            <a:lum contrast="10000"/>
            <a:extLst>
              <a:ext uri="{28A0092B-C50C-407E-A947-70E740481C1C}">
                <a14:useLocalDpi xmlns:a14="http://schemas.microsoft.com/office/drawing/2010/main" xmlns="" val="0"/>
              </a:ext>
            </a:extLst>
          </a:blip>
          <a:srcRect/>
          <a:stretch>
            <a:fillRect/>
          </a:stretch>
        </p:blipFill>
        <p:spPr bwMode="auto">
          <a:xfrm>
            <a:off x="1133475" y="1270000"/>
            <a:ext cx="6865938" cy="515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79266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Text Box 3"/>
          <p:cNvSpPr txBox="1">
            <a:spLocks noChangeArrowheads="1"/>
          </p:cNvSpPr>
          <p:nvPr/>
        </p:nvSpPr>
        <p:spPr bwMode="auto">
          <a:xfrm>
            <a:off x="2608263" y="-12700"/>
            <a:ext cx="546893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CC6600"/>
              </a:buClr>
              <a:buChar char="•"/>
              <a:defRPr sz="3200">
                <a:solidFill>
                  <a:schemeClr val="tx1"/>
                </a:solidFill>
                <a:latin typeface="Arial" pitchFamily="34" charset="0"/>
              </a:defRPr>
            </a:lvl1pPr>
            <a:lvl2pPr marL="742950" indent="-285750" eaLnBrk="0" hangingPunct="0">
              <a:spcBef>
                <a:spcPct val="20000"/>
              </a:spcBef>
              <a:buClr>
                <a:srgbClr val="CC6600"/>
              </a:buClr>
              <a:buChar char="–"/>
              <a:defRPr sz="2800">
                <a:solidFill>
                  <a:schemeClr val="tx1"/>
                </a:solidFill>
                <a:latin typeface="Arial" pitchFamily="34" charset="0"/>
              </a:defRPr>
            </a:lvl2pPr>
            <a:lvl3pPr marL="1143000" indent="-228600" eaLnBrk="0" hangingPunct="0">
              <a:spcBef>
                <a:spcPct val="20000"/>
              </a:spcBef>
              <a:buClr>
                <a:srgbClr val="CC6600"/>
              </a:buClr>
              <a:buChar char="•"/>
              <a:defRPr sz="2400">
                <a:solidFill>
                  <a:schemeClr val="tx1"/>
                </a:solidFill>
                <a:latin typeface="Arial" pitchFamily="34" charset="0"/>
              </a:defRPr>
            </a:lvl3pPr>
            <a:lvl4pPr marL="1600200" indent="-228600" eaLnBrk="0" hangingPunct="0">
              <a:spcBef>
                <a:spcPct val="20000"/>
              </a:spcBef>
              <a:buClr>
                <a:srgbClr val="CC6600"/>
              </a:buClr>
              <a:buChar char="–"/>
              <a:defRPr sz="2000">
                <a:solidFill>
                  <a:schemeClr val="tx1"/>
                </a:solidFill>
                <a:latin typeface="Arial" pitchFamily="34" charset="0"/>
              </a:defRPr>
            </a:lvl4pPr>
            <a:lvl5pPr marL="2057400" indent="-228600" eaLnBrk="0" hangingPunct="0">
              <a:spcBef>
                <a:spcPct val="20000"/>
              </a:spcBef>
              <a:buClr>
                <a:srgbClr val="CC66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CC66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CC66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CC66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CC6600"/>
              </a:buClr>
              <a:buChar char="»"/>
              <a:defRPr sz="2000">
                <a:solidFill>
                  <a:schemeClr val="tx1"/>
                </a:solidFill>
                <a:latin typeface="Arial" pitchFamily="34" charset="0"/>
              </a:defRPr>
            </a:lvl9pPr>
          </a:lstStyle>
          <a:p>
            <a:pPr algn="ctr" eaLnBrk="1" hangingPunct="1">
              <a:spcBef>
                <a:spcPct val="0"/>
              </a:spcBef>
              <a:buClrTx/>
              <a:buFontTx/>
              <a:buNone/>
            </a:pPr>
            <a:r>
              <a:rPr lang="en-AU" altLang="en-US" b="1" smtClean="0">
                <a:solidFill>
                  <a:srgbClr val="FFFF00"/>
                </a:solidFill>
                <a:cs typeface="+mn-cs"/>
              </a:rPr>
              <a:t>KERATOCONUS:</a:t>
            </a:r>
            <a:br>
              <a:rPr lang="en-AU" altLang="en-US" b="1" smtClean="0">
                <a:solidFill>
                  <a:srgbClr val="FFFF00"/>
                </a:solidFill>
                <a:cs typeface="+mn-cs"/>
              </a:rPr>
            </a:br>
            <a:r>
              <a:rPr lang="en-AU" altLang="en-US" sz="2800" b="1" smtClean="0">
                <a:solidFill>
                  <a:srgbClr val="FFFF00"/>
                </a:solidFill>
                <a:cs typeface="+mn-cs"/>
              </a:rPr>
              <a:t>MUNSON’S SIGN &amp; SCARRING</a:t>
            </a:r>
          </a:p>
        </p:txBody>
      </p:sp>
      <p:pic>
        <p:nvPicPr>
          <p:cNvPr id="153603" name="Picture 2" descr="Queratocono-Signo de Munson"/>
          <p:cNvPicPr>
            <a:picLocks noChangeAspect="1" noChangeArrowheads="1"/>
          </p:cNvPicPr>
          <p:nvPr/>
        </p:nvPicPr>
        <p:blipFill>
          <a:blip r:embed="rId3" cstate="print">
            <a:lum contrast="10000"/>
            <a:extLst>
              <a:ext uri="{28A0092B-C50C-407E-A947-70E740481C1C}">
                <a14:useLocalDpi xmlns:a14="http://schemas.microsoft.com/office/drawing/2010/main" xmlns="" val="0"/>
              </a:ext>
            </a:extLst>
          </a:blip>
          <a:srcRect/>
          <a:stretch>
            <a:fillRect/>
          </a:stretch>
        </p:blipFill>
        <p:spPr bwMode="auto">
          <a:xfrm>
            <a:off x="508000" y="1258888"/>
            <a:ext cx="8139113" cy="518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4" name="Line 4"/>
          <p:cNvSpPr>
            <a:spLocks noChangeShapeType="1"/>
          </p:cNvSpPr>
          <p:nvPr/>
        </p:nvSpPr>
        <p:spPr bwMode="auto">
          <a:xfrm rot="5400000" flipH="1">
            <a:off x="5405438" y="2546350"/>
            <a:ext cx="0" cy="685800"/>
          </a:xfrm>
          <a:prstGeom prst="line">
            <a:avLst/>
          </a:prstGeom>
          <a:noFill/>
          <a:ln w="76200">
            <a:solidFill>
              <a:srgbClr val="FF0000"/>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2400" smtClean="0">
              <a:solidFill>
                <a:srgbClr val="000000"/>
              </a:solidFill>
              <a:latin typeface="Times New Roman" pitchFamily="18" charset="0"/>
              <a:cs typeface="+mn-cs"/>
            </a:endParaRPr>
          </a:p>
        </p:txBody>
      </p:sp>
      <p:sp>
        <p:nvSpPr>
          <p:cNvPr id="153605" name="Line 6"/>
          <p:cNvSpPr>
            <a:spLocks noChangeShapeType="1"/>
          </p:cNvSpPr>
          <p:nvPr/>
        </p:nvSpPr>
        <p:spPr bwMode="auto">
          <a:xfrm rot="16200000" flipH="1">
            <a:off x="4387850" y="3489325"/>
            <a:ext cx="312738" cy="573088"/>
          </a:xfrm>
          <a:prstGeom prst="line">
            <a:avLst/>
          </a:prstGeom>
          <a:noFill/>
          <a:ln w="76200">
            <a:solidFill>
              <a:srgbClr val="FF0000"/>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2400" smtClean="0">
              <a:solidFill>
                <a:srgbClr val="000000"/>
              </a:solidFill>
              <a:latin typeface="Times New Roman" pitchFamily="18" charset="0"/>
              <a:cs typeface="+mn-cs"/>
            </a:endParaRPr>
          </a:p>
        </p:txBody>
      </p:sp>
      <p:sp>
        <p:nvSpPr>
          <p:cNvPr id="153606" name="Line 7"/>
          <p:cNvSpPr>
            <a:spLocks noChangeShapeType="1"/>
          </p:cNvSpPr>
          <p:nvPr/>
        </p:nvSpPr>
        <p:spPr bwMode="auto">
          <a:xfrm rot="5400000" flipH="1">
            <a:off x="4733925" y="4687888"/>
            <a:ext cx="574675" cy="76200"/>
          </a:xfrm>
          <a:prstGeom prst="line">
            <a:avLst/>
          </a:prstGeom>
          <a:noFill/>
          <a:ln w="76200">
            <a:solidFill>
              <a:srgbClr val="FFFF00"/>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2400" smtClean="0">
              <a:solidFill>
                <a:srgbClr val="000000"/>
              </a:solidFill>
              <a:latin typeface="Times New Roman" pitchFamily="18" charset="0"/>
              <a:cs typeface="+mn-cs"/>
            </a:endParaRPr>
          </a:p>
        </p:txBody>
      </p:sp>
      <p:sp>
        <p:nvSpPr>
          <p:cNvPr id="153607" name="Line 8"/>
          <p:cNvSpPr>
            <a:spLocks noChangeShapeType="1"/>
          </p:cNvSpPr>
          <p:nvPr/>
        </p:nvSpPr>
        <p:spPr bwMode="auto">
          <a:xfrm rot="5400000" flipH="1">
            <a:off x="5734844" y="4244182"/>
            <a:ext cx="541337" cy="304800"/>
          </a:xfrm>
          <a:prstGeom prst="line">
            <a:avLst/>
          </a:prstGeom>
          <a:noFill/>
          <a:ln w="76200">
            <a:solidFill>
              <a:srgbClr val="FFFF00"/>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2400" smtClean="0">
              <a:solidFill>
                <a:srgbClr val="000000"/>
              </a:solidFill>
              <a:latin typeface="Times New Roman" pitchFamily="18" charset="0"/>
              <a:cs typeface="+mn-cs"/>
            </a:endParaRPr>
          </a:p>
        </p:txBody>
      </p:sp>
      <p:sp>
        <p:nvSpPr>
          <p:cNvPr id="153608" name="Line 9"/>
          <p:cNvSpPr>
            <a:spLocks noChangeShapeType="1"/>
          </p:cNvSpPr>
          <p:nvPr/>
        </p:nvSpPr>
        <p:spPr bwMode="auto">
          <a:xfrm rot="-5400000">
            <a:off x="3815556" y="4571207"/>
            <a:ext cx="531813" cy="152400"/>
          </a:xfrm>
          <a:prstGeom prst="line">
            <a:avLst/>
          </a:prstGeom>
          <a:noFill/>
          <a:ln w="76200">
            <a:solidFill>
              <a:srgbClr val="FFFF00"/>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2400" smtClean="0">
              <a:solidFill>
                <a:srgbClr val="000000"/>
              </a:solidFill>
              <a:latin typeface="Times New Roman" pitchFamily="18" charset="0"/>
              <a:cs typeface="+mn-cs"/>
            </a:endParaRPr>
          </a:p>
        </p:txBody>
      </p:sp>
      <p:sp>
        <p:nvSpPr>
          <p:cNvPr id="153609" name="Line 8"/>
          <p:cNvSpPr>
            <a:spLocks noChangeShapeType="1"/>
          </p:cNvSpPr>
          <p:nvPr/>
        </p:nvSpPr>
        <p:spPr bwMode="auto">
          <a:xfrm rot="5400000" flipH="1">
            <a:off x="6449219" y="3680619"/>
            <a:ext cx="420688" cy="431800"/>
          </a:xfrm>
          <a:prstGeom prst="line">
            <a:avLst/>
          </a:prstGeom>
          <a:noFill/>
          <a:ln w="76200">
            <a:solidFill>
              <a:srgbClr val="FFFF00"/>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2400" smtClean="0">
              <a:solidFill>
                <a:srgbClr val="000000"/>
              </a:solidFill>
              <a:latin typeface="Times New Roman" pitchFamily="18" charset="0"/>
              <a:cs typeface="+mn-cs"/>
            </a:endParaRPr>
          </a:p>
        </p:txBody>
      </p:sp>
      <p:sp>
        <p:nvSpPr>
          <p:cNvPr id="153610" name="Line 9"/>
          <p:cNvSpPr>
            <a:spLocks noChangeShapeType="1"/>
          </p:cNvSpPr>
          <p:nvPr/>
        </p:nvSpPr>
        <p:spPr bwMode="auto">
          <a:xfrm rot="-5400000">
            <a:off x="2990057" y="4163219"/>
            <a:ext cx="436562" cy="152400"/>
          </a:xfrm>
          <a:prstGeom prst="line">
            <a:avLst/>
          </a:prstGeom>
          <a:noFill/>
          <a:ln w="76200">
            <a:solidFill>
              <a:srgbClr val="FFFF00"/>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2400" smtClean="0">
              <a:solidFill>
                <a:srgbClr val="000000"/>
              </a:solidFill>
              <a:latin typeface="Times New Roman" pitchFamily="18" charset="0"/>
              <a:cs typeface="+mn-cs"/>
            </a:endParaRPr>
          </a:p>
        </p:txBody>
      </p:sp>
    </p:spTree>
    <p:extLst>
      <p:ext uri="{BB962C8B-B14F-4D97-AF65-F5344CB8AC3E}">
        <p14:creationId xmlns:p14="http://schemas.microsoft.com/office/powerpoint/2010/main" xmlns="" val="9597360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Text Box 3"/>
          <p:cNvSpPr txBox="1">
            <a:spLocks noChangeArrowheads="1"/>
          </p:cNvSpPr>
          <p:nvPr/>
        </p:nvSpPr>
        <p:spPr bwMode="auto">
          <a:xfrm>
            <a:off x="2324100" y="-22225"/>
            <a:ext cx="600233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CC6600"/>
              </a:buClr>
              <a:buChar char="•"/>
              <a:defRPr sz="3200">
                <a:solidFill>
                  <a:schemeClr val="tx1"/>
                </a:solidFill>
                <a:latin typeface="Arial" pitchFamily="34" charset="0"/>
              </a:defRPr>
            </a:lvl1pPr>
            <a:lvl2pPr marL="742950" indent="-285750" eaLnBrk="0" hangingPunct="0">
              <a:spcBef>
                <a:spcPct val="20000"/>
              </a:spcBef>
              <a:buClr>
                <a:srgbClr val="CC6600"/>
              </a:buClr>
              <a:buChar char="–"/>
              <a:defRPr sz="2800">
                <a:solidFill>
                  <a:schemeClr val="tx1"/>
                </a:solidFill>
                <a:latin typeface="Arial" pitchFamily="34" charset="0"/>
              </a:defRPr>
            </a:lvl2pPr>
            <a:lvl3pPr marL="1143000" indent="-228600" eaLnBrk="0" hangingPunct="0">
              <a:spcBef>
                <a:spcPct val="20000"/>
              </a:spcBef>
              <a:buClr>
                <a:srgbClr val="CC6600"/>
              </a:buClr>
              <a:buChar char="•"/>
              <a:defRPr sz="2400">
                <a:solidFill>
                  <a:schemeClr val="tx1"/>
                </a:solidFill>
                <a:latin typeface="Arial" pitchFamily="34" charset="0"/>
              </a:defRPr>
            </a:lvl3pPr>
            <a:lvl4pPr marL="1600200" indent="-228600" eaLnBrk="0" hangingPunct="0">
              <a:spcBef>
                <a:spcPct val="20000"/>
              </a:spcBef>
              <a:buClr>
                <a:srgbClr val="CC6600"/>
              </a:buClr>
              <a:buChar char="–"/>
              <a:defRPr sz="2000">
                <a:solidFill>
                  <a:schemeClr val="tx1"/>
                </a:solidFill>
                <a:latin typeface="Arial" pitchFamily="34" charset="0"/>
              </a:defRPr>
            </a:lvl4pPr>
            <a:lvl5pPr marL="2057400" indent="-228600" eaLnBrk="0" hangingPunct="0">
              <a:spcBef>
                <a:spcPct val="20000"/>
              </a:spcBef>
              <a:buClr>
                <a:srgbClr val="CC6600"/>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CC6600"/>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CC6600"/>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CC6600"/>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CC6600"/>
              </a:buClr>
              <a:buChar char="»"/>
              <a:defRPr sz="2000">
                <a:solidFill>
                  <a:schemeClr val="tx1"/>
                </a:solidFill>
                <a:latin typeface="Arial" pitchFamily="34" charset="0"/>
              </a:defRPr>
            </a:lvl9pPr>
          </a:lstStyle>
          <a:p>
            <a:pPr algn="ctr" eaLnBrk="1" hangingPunct="1">
              <a:spcBef>
                <a:spcPct val="0"/>
              </a:spcBef>
              <a:buClrTx/>
              <a:buFontTx/>
              <a:buNone/>
            </a:pPr>
            <a:r>
              <a:rPr lang="en-AU" altLang="en-US" b="1" smtClean="0">
                <a:solidFill>
                  <a:srgbClr val="FFFF00"/>
                </a:solidFill>
                <a:cs typeface="+mn-cs"/>
              </a:rPr>
              <a:t>KERATOCONUS:</a:t>
            </a:r>
            <a:br>
              <a:rPr lang="en-AU" altLang="en-US" b="1" smtClean="0">
                <a:solidFill>
                  <a:srgbClr val="FFFF00"/>
                </a:solidFill>
                <a:cs typeface="+mn-cs"/>
              </a:rPr>
            </a:br>
            <a:r>
              <a:rPr lang="en-AU" altLang="en-US" sz="2800" b="1" smtClean="0">
                <a:solidFill>
                  <a:srgbClr val="FFFF00"/>
                </a:solidFill>
                <a:cs typeface="+mn-cs"/>
              </a:rPr>
              <a:t>CHARLEUX SIGN  (OIL DROPLET)</a:t>
            </a:r>
            <a:endParaRPr lang="en-AU" altLang="en-US" b="1" smtClean="0">
              <a:solidFill>
                <a:srgbClr val="FFFF00"/>
              </a:solidFill>
              <a:cs typeface="+mn-cs"/>
            </a:endParaRPr>
          </a:p>
        </p:txBody>
      </p:sp>
      <p:grpSp>
        <p:nvGrpSpPr>
          <p:cNvPr id="152579" name="Group 2"/>
          <p:cNvGrpSpPr>
            <a:grpSpLocks/>
          </p:cNvGrpSpPr>
          <p:nvPr/>
        </p:nvGrpSpPr>
        <p:grpSpPr bwMode="auto">
          <a:xfrm>
            <a:off x="815975" y="1246188"/>
            <a:ext cx="7508875" cy="5191125"/>
            <a:chOff x="1163783" y="1246909"/>
            <a:chExt cx="7509162" cy="5190835"/>
          </a:xfrm>
        </p:grpSpPr>
        <p:pic>
          <p:nvPicPr>
            <p:cNvPr id="152580" name="Picture 2" descr="Queratocono-Signo de Cheli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63783" y="1246909"/>
              <a:ext cx="7509162" cy="5190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2581" name="Line 4"/>
            <p:cNvSpPr>
              <a:spLocks noChangeShapeType="1"/>
            </p:cNvSpPr>
            <p:nvPr/>
          </p:nvSpPr>
          <p:spPr bwMode="auto">
            <a:xfrm rot="5400000" flipH="1">
              <a:off x="6004383" y="2678059"/>
              <a:ext cx="0" cy="627337"/>
            </a:xfrm>
            <a:prstGeom prst="line">
              <a:avLst/>
            </a:prstGeom>
            <a:noFill/>
            <a:ln w="76200">
              <a:solidFill>
                <a:srgbClr val="FFFF00"/>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2400" smtClean="0">
                <a:solidFill>
                  <a:srgbClr val="000000"/>
                </a:solidFill>
                <a:latin typeface="Times New Roman" pitchFamily="18" charset="0"/>
                <a:cs typeface="+mn-cs"/>
              </a:endParaRPr>
            </a:p>
          </p:txBody>
        </p:sp>
        <p:sp>
          <p:nvSpPr>
            <p:cNvPr id="152582" name="Line 5"/>
            <p:cNvSpPr>
              <a:spLocks noChangeShapeType="1"/>
            </p:cNvSpPr>
            <p:nvPr/>
          </p:nvSpPr>
          <p:spPr bwMode="auto">
            <a:xfrm rot="5400000" flipV="1">
              <a:off x="4632162" y="2379202"/>
              <a:ext cx="483842" cy="423202"/>
            </a:xfrm>
            <a:prstGeom prst="line">
              <a:avLst/>
            </a:prstGeom>
            <a:noFill/>
            <a:ln w="76200">
              <a:solidFill>
                <a:srgbClr val="FFFF00"/>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2400" smtClean="0">
                <a:solidFill>
                  <a:srgbClr val="000000"/>
                </a:solidFill>
                <a:latin typeface="Times New Roman" pitchFamily="18" charset="0"/>
                <a:cs typeface="+mn-cs"/>
              </a:endParaRPr>
            </a:p>
          </p:txBody>
        </p:sp>
        <p:sp>
          <p:nvSpPr>
            <p:cNvPr id="152583" name="Line 6"/>
            <p:cNvSpPr>
              <a:spLocks noChangeShapeType="1"/>
            </p:cNvSpPr>
            <p:nvPr/>
          </p:nvSpPr>
          <p:spPr bwMode="auto">
            <a:xfrm rot="-5400000">
              <a:off x="5060934" y="3473139"/>
              <a:ext cx="540331" cy="0"/>
            </a:xfrm>
            <a:prstGeom prst="line">
              <a:avLst/>
            </a:prstGeom>
            <a:noFill/>
            <a:ln w="76200">
              <a:solidFill>
                <a:srgbClr val="FFFF00"/>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2400" smtClean="0">
                <a:solidFill>
                  <a:srgbClr val="000000"/>
                </a:solidFill>
                <a:latin typeface="Times New Roman" pitchFamily="18" charset="0"/>
                <a:cs typeface="+mn-cs"/>
              </a:endParaRPr>
            </a:p>
          </p:txBody>
        </p:sp>
        <p:sp>
          <p:nvSpPr>
            <p:cNvPr id="152584" name="Line 4"/>
            <p:cNvSpPr>
              <a:spLocks noChangeShapeType="1"/>
            </p:cNvSpPr>
            <p:nvPr/>
          </p:nvSpPr>
          <p:spPr bwMode="auto">
            <a:xfrm rot="5400000">
              <a:off x="5394744" y="2163512"/>
              <a:ext cx="648072" cy="424271"/>
            </a:xfrm>
            <a:prstGeom prst="line">
              <a:avLst/>
            </a:prstGeom>
            <a:noFill/>
            <a:ln w="76200">
              <a:solidFill>
                <a:srgbClr val="FFFF00"/>
              </a:solidFill>
              <a:round/>
              <a:headEnd/>
              <a:tailEnd type="stealth" w="med"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2400" smtClean="0">
                <a:solidFill>
                  <a:srgbClr val="000000"/>
                </a:solidFill>
                <a:latin typeface="Times New Roman" pitchFamily="18" charset="0"/>
                <a:cs typeface="+mn-cs"/>
              </a:endParaRPr>
            </a:p>
          </p:txBody>
        </p:sp>
      </p:grpSp>
    </p:spTree>
    <p:extLst>
      <p:ext uri="{BB962C8B-B14F-4D97-AF65-F5344CB8AC3E}">
        <p14:creationId xmlns:p14="http://schemas.microsoft.com/office/powerpoint/2010/main" xmlns="" val="24342311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3"/>
          <p:cNvSpPr>
            <a:spLocks noGrp="1"/>
          </p:cNvSpPr>
          <p:nvPr>
            <p:ph type="title"/>
          </p:nvPr>
        </p:nvSpPr>
        <p:spPr>
          <a:xfrm>
            <a:off x="123825" y="152400"/>
            <a:ext cx="8839200" cy="685800"/>
          </a:xfrm>
        </p:spPr>
        <p:txBody>
          <a:bodyPr anchor="t">
            <a:normAutofit/>
          </a:bodyPr>
          <a:lstStyle/>
          <a:p>
            <a:pPr eaLnBrk="1" hangingPunct="1"/>
            <a:r>
              <a:rPr lang="en-US" altLang="en-US" dirty="0" smtClean="0"/>
              <a:t>Other </a:t>
            </a:r>
            <a:r>
              <a:rPr lang="en-US" altLang="en-US" dirty="0" err="1" smtClean="0"/>
              <a:t>IACLE</a:t>
            </a:r>
            <a:r>
              <a:rPr lang="en-US" altLang="en-US" dirty="0" smtClean="0"/>
              <a:t> Resources</a:t>
            </a:r>
          </a:p>
        </p:txBody>
      </p:sp>
      <p:sp>
        <p:nvSpPr>
          <p:cNvPr id="2" name="TextBox 1"/>
          <p:cNvSpPr txBox="1"/>
          <p:nvPr/>
        </p:nvSpPr>
        <p:spPr>
          <a:xfrm>
            <a:off x="1295400" y="906988"/>
            <a:ext cx="6959854" cy="5493812"/>
          </a:xfrm>
          <a:prstGeom prst="rect">
            <a:avLst/>
          </a:prstGeom>
          <a:noFill/>
        </p:spPr>
        <p:txBody>
          <a:bodyPr wrap="none" rtlCol="0">
            <a:spAutoFit/>
          </a:bodyPr>
          <a:lstStyle/>
          <a:p>
            <a:pPr>
              <a:lnSpc>
                <a:spcPct val="150000"/>
              </a:lnSpc>
            </a:pPr>
            <a:r>
              <a:rPr lang="en-AU" b="1" dirty="0" smtClean="0">
                <a:solidFill>
                  <a:srgbClr val="0000FF"/>
                </a:solidFill>
              </a:rPr>
              <a:t>Video Resources</a:t>
            </a:r>
          </a:p>
          <a:p>
            <a:pPr marL="285750" indent="-285750">
              <a:lnSpc>
                <a:spcPct val="150000"/>
              </a:lnSpc>
              <a:buFont typeface="Arial" panose="020B0604020202020204" pitchFamily="34" charset="0"/>
              <a:buChar char="•"/>
            </a:pPr>
            <a:r>
              <a:rPr lang="en-AU" dirty="0" err="1" smtClean="0"/>
              <a:t>IACLE</a:t>
            </a:r>
            <a:r>
              <a:rPr lang="en-AU" dirty="0" smtClean="0"/>
              <a:t> Video Library (a DVD)</a:t>
            </a:r>
          </a:p>
          <a:p>
            <a:pPr marL="285750" indent="-285750">
              <a:lnSpc>
                <a:spcPct val="150000"/>
              </a:lnSpc>
              <a:buFont typeface="Arial" panose="020B0604020202020204" pitchFamily="34" charset="0"/>
              <a:buChar char="•"/>
            </a:pPr>
            <a:r>
              <a:rPr lang="en-AU" dirty="0" err="1" smtClean="0"/>
              <a:t>IACLE’s</a:t>
            </a:r>
            <a:r>
              <a:rPr lang="en-AU" dirty="0" smtClean="0"/>
              <a:t> YouTube Channel (up to you to subscribe)</a:t>
            </a:r>
          </a:p>
          <a:p>
            <a:pPr marL="285750" indent="-285750">
              <a:lnSpc>
                <a:spcPct val="150000"/>
              </a:lnSpc>
              <a:buFont typeface="Arial" panose="020B0604020202020204" pitchFamily="34" charset="0"/>
              <a:buChar char="•"/>
            </a:pPr>
            <a:r>
              <a:rPr lang="en-AU" dirty="0" err="1" smtClean="0"/>
              <a:t>CooperVision’s</a:t>
            </a:r>
            <a:r>
              <a:rPr lang="en-AU" dirty="0" smtClean="0"/>
              <a:t> Video Animations (</a:t>
            </a:r>
            <a:r>
              <a:rPr lang="en-AU" dirty="0" err="1" smtClean="0"/>
              <a:t>SCLs</a:t>
            </a:r>
            <a:r>
              <a:rPr lang="en-AU" dirty="0" smtClean="0"/>
              <a:t>, spherical &amp; toric)</a:t>
            </a:r>
          </a:p>
          <a:p>
            <a:pPr marL="285750" indent="-285750">
              <a:lnSpc>
                <a:spcPct val="150000"/>
              </a:lnSpc>
              <a:buFont typeface="Arial" panose="020B0604020202020204" pitchFamily="34" charset="0"/>
              <a:buChar char="•"/>
            </a:pPr>
            <a:r>
              <a:rPr lang="en-AU" dirty="0" err="1" smtClean="0"/>
              <a:t>CooperVision’s</a:t>
            </a:r>
            <a:r>
              <a:rPr lang="en-AU" dirty="0" smtClean="0"/>
              <a:t>  Slit-Lamp Examination video (in English &amp; Cantonese)</a:t>
            </a:r>
          </a:p>
          <a:p>
            <a:pPr marL="285750" indent="-285750">
              <a:lnSpc>
                <a:spcPct val="150000"/>
              </a:lnSpc>
              <a:buFont typeface="Arial" panose="020B0604020202020204" pitchFamily="34" charset="0"/>
              <a:buChar char="•"/>
            </a:pPr>
            <a:r>
              <a:rPr lang="en-AU" dirty="0" err="1" smtClean="0"/>
              <a:t>IACLE’s</a:t>
            </a:r>
            <a:r>
              <a:rPr lang="en-AU" dirty="0" smtClean="0"/>
              <a:t>  </a:t>
            </a:r>
            <a:r>
              <a:rPr lang="en-AU" dirty="0"/>
              <a:t>World Congress #3 </a:t>
            </a:r>
            <a:r>
              <a:rPr lang="en-AU" dirty="0" smtClean="0"/>
              <a:t>(Lectures given in Manchester in 2015</a:t>
            </a:r>
            <a:r>
              <a:rPr lang="en-AU" dirty="0"/>
              <a:t>)</a:t>
            </a:r>
            <a:endParaRPr lang="en-AU" dirty="0" smtClean="0"/>
          </a:p>
          <a:p>
            <a:pPr>
              <a:lnSpc>
                <a:spcPct val="150000"/>
              </a:lnSpc>
            </a:pPr>
            <a:r>
              <a:rPr lang="en-AU" b="1" dirty="0" smtClean="0">
                <a:solidFill>
                  <a:srgbClr val="FF0000"/>
                </a:solidFill>
              </a:rPr>
              <a:t>Other Resources</a:t>
            </a:r>
          </a:p>
          <a:p>
            <a:pPr marL="285750" indent="-285750">
              <a:lnSpc>
                <a:spcPct val="150000"/>
              </a:lnSpc>
              <a:buFont typeface="Arial" panose="020B0604020202020204" pitchFamily="34" charset="0"/>
              <a:buChar char="•"/>
            </a:pPr>
            <a:r>
              <a:rPr lang="en-AU" dirty="0" smtClean="0"/>
              <a:t>Educational lectures</a:t>
            </a:r>
          </a:p>
          <a:p>
            <a:pPr marL="285750" indent="-285750">
              <a:lnSpc>
                <a:spcPct val="150000"/>
              </a:lnSpc>
              <a:buFont typeface="Arial" panose="020B0604020202020204" pitchFamily="34" charset="0"/>
              <a:buChar char="•"/>
            </a:pPr>
            <a:r>
              <a:rPr lang="en-AU" dirty="0" smtClean="0"/>
              <a:t>Member-Contributed Resource Library</a:t>
            </a:r>
          </a:p>
          <a:p>
            <a:pPr marL="285750" indent="-285750">
              <a:lnSpc>
                <a:spcPct val="150000"/>
              </a:lnSpc>
              <a:buFont typeface="Arial" panose="020B0604020202020204" pitchFamily="34" charset="0"/>
              <a:buChar char="•"/>
            </a:pPr>
            <a:r>
              <a:rPr lang="en-AU" dirty="0" smtClean="0"/>
              <a:t>Industry-Contributed Resource Library</a:t>
            </a:r>
          </a:p>
          <a:p>
            <a:pPr marL="285750" indent="-285750">
              <a:lnSpc>
                <a:spcPct val="150000"/>
              </a:lnSpc>
              <a:buFont typeface="Arial" panose="020B0604020202020204" pitchFamily="34" charset="0"/>
              <a:buChar char="•"/>
            </a:pPr>
            <a:r>
              <a:rPr lang="en-AU" dirty="0" smtClean="0"/>
              <a:t>Alcon Image Library (</a:t>
            </a:r>
            <a:r>
              <a:rPr lang="en-AU" dirty="0" err="1" smtClean="0"/>
              <a:t>FIACLEs</a:t>
            </a:r>
            <a:r>
              <a:rPr lang="en-AU" dirty="0" smtClean="0"/>
              <a:t>-only – access is controlled centrally)</a:t>
            </a:r>
          </a:p>
          <a:p>
            <a:pPr marL="285750" indent="-285750">
              <a:lnSpc>
                <a:spcPct val="150000"/>
              </a:lnSpc>
              <a:buFont typeface="Arial" panose="020B0604020202020204" pitchFamily="34" charset="0"/>
              <a:buChar char="•"/>
            </a:pPr>
            <a:r>
              <a:rPr lang="en-AU" dirty="0" err="1" smtClean="0"/>
              <a:t>IACLE</a:t>
            </a:r>
            <a:r>
              <a:rPr lang="en-AU" dirty="0" smtClean="0"/>
              <a:t> CL Fitting Sheets, Record Forms, etc. (see next)</a:t>
            </a:r>
            <a:endParaRPr lang="en-AU" dirty="0"/>
          </a:p>
          <a:p>
            <a:pPr marL="285750" indent="-285750">
              <a:lnSpc>
                <a:spcPct val="150000"/>
              </a:lnSpc>
              <a:buFont typeface="Arial" panose="020B0604020202020204" pitchFamily="34" charset="0"/>
              <a:buChar char="•"/>
            </a:pPr>
            <a:endParaRPr lang="en-GB" dirty="0"/>
          </a:p>
        </p:txBody>
      </p:sp>
    </p:spTree>
    <p:extLst>
      <p:ext uri="{BB962C8B-B14F-4D97-AF65-F5344CB8AC3E}">
        <p14:creationId xmlns:p14="http://schemas.microsoft.com/office/powerpoint/2010/main" xmlns="" val="177228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3"/>
          <p:cNvSpPr>
            <a:spLocks noGrp="1"/>
          </p:cNvSpPr>
          <p:nvPr>
            <p:ph type="title"/>
          </p:nvPr>
        </p:nvSpPr>
        <p:spPr>
          <a:xfrm>
            <a:off x="123825" y="152400"/>
            <a:ext cx="8839200" cy="685800"/>
          </a:xfrm>
        </p:spPr>
        <p:txBody>
          <a:bodyPr anchor="t">
            <a:normAutofit/>
          </a:bodyPr>
          <a:lstStyle/>
          <a:p>
            <a:pPr eaLnBrk="1" hangingPunct="1"/>
            <a:r>
              <a:rPr lang="en-US" altLang="en-US" dirty="0" err="1" smtClean="0"/>
              <a:t>IACLE</a:t>
            </a:r>
            <a:r>
              <a:rPr lang="en-US" altLang="en-US" dirty="0" smtClean="0"/>
              <a:t> Fitting Sheets (an Example)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838200"/>
            <a:ext cx="7606187" cy="5410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6096000" y="4876800"/>
            <a:ext cx="2743200" cy="1200329"/>
          </a:xfrm>
          <a:prstGeom prst="rect">
            <a:avLst/>
          </a:prstGeom>
          <a:solidFill>
            <a:schemeClr val="accent6">
              <a:lumMod val="20000"/>
              <a:lumOff val="80000"/>
            </a:schemeClr>
          </a:solidFill>
        </p:spPr>
        <p:txBody>
          <a:bodyPr wrap="square" rtlCol="0">
            <a:spAutoFit/>
          </a:bodyPr>
          <a:lstStyle/>
          <a:p>
            <a:r>
              <a:rPr lang="en-AU" dirty="0" smtClean="0"/>
              <a:t>These can be used ‘as is’ or as the inspiration for a more suitable localized version</a:t>
            </a:r>
            <a:endParaRPr lang="en-GB" dirty="0"/>
          </a:p>
        </p:txBody>
      </p:sp>
    </p:spTree>
    <p:extLst>
      <p:ext uri="{BB962C8B-B14F-4D97-AF65-F5344CB8AC3E}">
        <p14:creationId xmlns:p14="http://schemas.microsoft.com/office/powerpoint/2010/main" xmlns="" val="3007609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3"/>
          <p:cNvSpPr>
            <a:spLocks noGrp="1"/>
          </p:cNvSpPr>
          <p:nvPr>
            <p:ph type="title"/>
          </p:nvPr>
        </p:nvSpPr>
        <p:spPr>
          <a:xfrm>
            <a:off x="123825" y="152400"/>
            <a:ext cx="8839200" cy="685800"/>
          </a:xfrm>
        </p:spPr>
        <p:txBody>
          <a:bodyPr anchor="t">
            <a:normAutofit/>
          </a:bodyPr>
          <a:lstStyle/>
          <a:p>
            <a:pPr eaLnBrk="1" hangingPunct="1"/>
            <a:r>
              <a:rPr lang="en-US" altLang="en-US" dirty="0" err="1" smtClean="0"/>
              <a:t>IACLE</a:t>
            </a:r>
            <a:r>
              <a:rPr lang="en-US" altLang="en-US" dirty="0" smtClean="0"/>
              <a:t> Student Assessment Sheets (an Example)</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67207" y="790575"/>
            <a:ext cx="3585968" cy="5772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6096000" y="4876800"/>
            <a:ext cx="2743200" cy="1200329"/>
          </a:xfrm>
          <a:prstGeom prst="rect">
            <a:avLst/>
          </a:prstGeom>
          <a:solidFill>
            <a:schemeClr val="accent6">
              <a:lumMod val="20000"/>
              <a:lumOff val="80000"/>
            </a:schemeClr>
          </a:solidFill>
        </p:spPr>
        <p:txBody>
          <a:bodyPr wrap="square" rtlCol="0">
            <a:spAutoFit/>
          </a:bodyPr>
          <a:lstStyle/>
          <a:p>
            <a:r>
              <a:rPr lang="en-AU" dirty="0" smtClean="0"/>
              <a:t>These can be used ‘as is’ or as the inspiration for a more suitable localized version</a:t>
            </a:r>
            <a:endParaRPr lang="en-GB" dirty="0"/>
          </a:p>
        </p:txBody>
      </p:sp>
    </p:spTree>
    <p:extLst>
      <p:ext uri="{BB962C8B-B14F-4D97-AF65-F5344CB8AC3E}">
        <p14:creationId xmlns:p14="http://schemas.microsoft.com/office/powerpoint/2010/main" xmlns="" val="1574420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5053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5053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50533"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50569" name="Rectangle 6"/>
          <p:cNvSpPr>
            <a:spLocks noGrp="1" noChangeArrowheads="1"/>
          </p:cNvSpPr>
          <p:nvPr>
            <p:ph type="title"/>
          </p:nvPr>
        </p:nvSpPr>
        <p:spPr bwMode="auto">
          <a:xfrm>
            <a:off x="123825" y="238125"/>
            <a:ext cx="9144000" cy="714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pPr>
            <a:r>
              <a:rPr lang="en-US" altLang="en-US" dirty="0" err="1" smtClean="0"/>
              <a:t>IACLE</a:t>
            </a:r>
            <a:r>
              <a:rPr lang="en-US" altLang="en-US" dirty="0" smtClean="0"/>
              <a:t> Research Update (a Monthly E-Zine)</a:t>
            </a:r>
            <a:endParaRPr lang="en-US" altLang="en-US" dirty="0" smtClean="0">
              <a:solidFill>
                <a:srgbClr val="FFFF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771525"/>
            <a:ext cx="4404950" cy="6010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rot="20030141">
            <a:off x="3755404" y="1097629"/>
            <a:ext cx="1608133" cy="369332"/>
          </a:xfrm>
          <a:prstGeom prst="rect">
            <a:avLst/>
          </a:prstGeom>
          <a:solidFill>
            <a:srgbClr val="FF0000"/>
          </a:solidFill>
        </p:spPr>
        <p:txBody>
          <a:bodyPr wrap="none" rtlCol="0">
            <a:spAutoFit/>
          </a:bodyPr>
          <a:lstStyle/>
          <a:p>
            <a:r>
              <a:rPr lang="en-AU" b="1" dirty="0" smtClean="0">
                <a:solidFill>
                  <a:schemeClr val="bg1"/>
                </a:solidFill>
                <a:latin typeface="Arial" panose="020B0604020202020204" pitchFamily="34" charset="0"/>
              </a:rPr>
              <a:t>New for 2017</a:t>
            </a:r>
            <a:endParaRPr lang="en-GB" b="1" dirty="0">
              <a:solidFill>
                <a:schemeClr val="bg1"/>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5053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50532"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50533"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42" name="TextBox 2"/>
          <p:cNvSpPr txBox="1">
            <a:spLocks noChangeArrowheads="1"/>
          </p:cNvSpPr>
          <p:nvPr/>
        </p:nvSpPr>
        <p:spPr bwMode="auto">
          <a:xfrm>
            <a:off x="1390650" y="1639907"/>
            <a:ext cx="636270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AU" altLang="en-US" sz="6000" b="1" dirty="0" smtClean="0">
                <a:solidFill>
                  <a:prstClr val="black"/>
                </a:solidFill>
              </a:rPr>
              <a:t>The </a:t>
            </a:r>
            <a:r>
              <a:rPr lang="en-AU" altLang="en-US" sz="6000" b="1" dirty="0" err="1" smtClean="0">
                <a:solidFill>
                  <a:prstClr val="black"/>
                </a:solidFill>
              </a:rPr>
              <a:t>IACLE</a:t>
            </a:r>
            <a:r>
              <a:rPr lang="en-AU" altLang="en-US" sz="6000" b="1" dirty="0" smtClean="0">
                <a:solidFill>
                  <a:prstClr val="black"/>
                </a:solidFill>
              </a:rPr>
              <a:t> </a:t>
            </a:r>
            <a:r>
              <a:rPr lang="en-AU" altLang="en-US" sz="6000" b="1" dirty="0">
                <a:solidFill>
                  <a:prstClr val="black"/>
                </a:solidFill>
              </a:rPr>
              <a:t>Contact Lens Course (</a:t>
            </a:r>
            <a:r>
              <a:rPr lang="en-AU" altLang="en-US" sz="6000" b="1" dirty="0" err="1">
                <a:solidFill>
                  <a:prstClr val="black"/>
                </a:solidFill>
              </a:rPr>
              <a:t>ICLC</a:t>
            </a:r>
            <a:r>
              <a:rPr lang="en-AU" altLang="en-US" sz="6000" b="1" dirty="0" smtClean="0">
                <a:solidFill>
                  <a:prstClr val="black"/>
                </a:solidFill>
              </a:rPr>
              <a:t>)</a:t>
            </a:r>
          </a:p>
          <a:p>
            <a:pPr algn="ctr" eaLnBrk="1" hangingPunct="1"/>
            <a:r>
              <a:rPr lang="en-AU" altLang="en-US" sz="6000" b="1" dirty="0" smtClean="0">
                <a:solidFill>
                  <a:prstClr val="black"/>
                </a:solidFill>
              </a:rPr>
              <a:t>Version 2</a:t>
            </a:r>
          </a:p>
          <a:p>
            <a:pPr algn="ctr" eaLnBrk="1" hangingPunct="1"/>
            <a:r>
              <a:rPr lang="en-AU" altLang="en-US" sz="2400" b="1" dirty="0" smtClean="0">
                <a:solidFill>
                  <a:prstClr val="black"/>
                </a:solidFill>
              </a:rPr>
              <a:t>(29/30 completed)</a:t>
            </a:r>
          </a:p>
          <a:p>
            <a:pPr algn="ctr" eaLnBrk="1" hangingPunct="1"/>
            <a:r>
              <a:rPr lang="en-AU" altLang="en-US" sz="2400" b="1" dirty="0" smtClean="0">
                <a:solidFill>
                  <a:prstClr val="black"/>
                </a:solidFill>
              </a:rPr>
              <a:t>(</a:t>
            </a:r>
            <a:r>
              <a:rPr lang="en-AU" altLang="en-US" sz="2400" b="1" dirty="0" err="1" smtClean="0">
                <a:solidFill>
                  <a:prstClr val="black"/>
                </a:solidFill>
              </a:rPr>
              <a:t>PPT</a:t>
            </a:r>
            <a:r>
              <a:rPr lang="en-AU" altLang="en-US" sz="2400" b="1" dirty="0" smtClean="0">
                <a:solidFill>
                  <a:prstClr val="black"/>
                </a:solidFill>
              </a:rPr>
              <a:t> only, full colour)</a:t>
            </a:r>
          </a:p>
          <a:p>
            <a:pPr algn="ctr" eaLnBrk="1" hangingPunct="1"/>
            <a:r>
              <a:rPr lang="en-AU" altLang="en-US" sz="2400" b="1" dirty="0" smtClean="0">
                <a:solidFill>
                  <a:prstClr val="black"/>
                </a:solidFill>
              </a:rPr>
              <a:t>(member-downloadable)</a:t>
            </a:r>
            <a:endParaRPr lang="en-GB" altLang="en-US" sz="2400" b="1"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0"/>
            <a:ext cx="2438400" cy="18274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2436181" cy="18264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28348" y="5041092"/>
            <a:ext cx="2444227" cy="18264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5029854"/>
            <a:ext cx="2433570" cy="18274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101" y="3495675"/>
            <a:ext cx="1905000" cy="14272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086417" y="3495675"/>
            <a:ext cx="2057583" cy="15328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7"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52800" y="-1"/>
            <a:ext cx="2434574" cy="18264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9916131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3"/>
          <p:cNvSpPr>
            <a:spLocks noGrp="1"/>
          </p:cNvSpPr>
          <p:nvPr>
            <p:ph type="title"/>
          </p:nvPr>
        </p:nvSpPr>
        <p:spPr>
          <a:xfrm>
            <a:off x="123825" y="152400"/>
            <a:ext cx="8839200" cy="685800"/>
          </a:xfrm>
        </p:spPr>
        <p:txBody>
          <a:bodyPr anchor="t">
            <a:normAutofit/>
          </a:bodyPr>
          <a:lstStyle/>
          <a:p>
            <a:pPr eaLnBrk="1" hangingPunct="1"/>
            <a:r>
              <a:rPr lang="en-US" altLang="en-US" dirty="0" smtClean="0"/>
              <a:t>Non-</a:t>
            </a:r>
            <a:r>
              <a:rPr lang="en-US" altLang="en-US" dirty="0" err="1" smtClean="0"/>
              <a:t>IACLE</a:t>
            </a:r>
            <a:r>
              <a:rPr lang="en-US" altLang="en-US" dirty="0" smtClean="0"/>
              <a:t> Resources Worth Pursuing</a:t>
            </a:r>
          </a:p>
        </p:txBody>
      </p:sp>
      <p:sp>
        <p:nvSpPr>
          <p:cNvPr id="6" name="TextBox 2"/>
          <p:cNvSpPr txBox="1">
            <a:spLocks noChangeArrowheads="1"/>
          </p:cNvSpPr>
          <p:nvPr/>
        </p:nvSpPr>
        <p:spPr bwMode="auto">
          <a:xfrm>
            <a:off x="609600" y="809446"/>
            <a:ext cx="8458200" cy="6124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457200" indent="-457200" eaLnBrk="1" hangingPunct="1">
              <a:lnSpc>
                <a:spcPct val="200000"/>
              </a:lnSpc>
              <a:buFont typeface="Arial" panose="020B0604020202020204" pitchFamily="34" charset="0"/>
              <a:buChar char="•"/>
            </a:pPr>
            <a:r>
              <a:rPr lang="en-AU" altLang="en-US" sz="2800" b="1" dirty="0" err="1" smtClean="0">
                <a:solidFill>
                  <a:srgbClr val="5C6F7B"/>
                </a:solidFill>
                <a:latin typeface="Arial" panose="020B0604020202020204" pitchFamily="34" charset="0"/>
              </a:rPr>
              <a:t>AOCLE</a:t>
            </a:r>
            <a:r>
              <a:rPr lang="en-AU" altLang="en-US" sz="2800" b="1" dirty="0">
                <a:solidFill>
                  <a:srgbClr val="5C6F7B"/>
                </a:solidFill>
                <a:latin typeface="Arial" panose="020B0604020202020204" pitchFamily="34" charset="0"/>
              </a:rPr>
              <a:t> </a:t>
            </a:r>
            <a:r>
              <a:rPr lang="en-AU" altLang="en-US" sz="2800" b="1" dirty="0" smtClean="0">
                <a:solidFill>
                  <a:srgbClr val="5C6F7B"/>
                </a:solidFill>
                <a:latin typeface="Arial" panose="020B0604020202020204" pitchFamily="34" charset="0"/>
              </a:rPr>
              <a:t>( </a:t>
            </a:r>
            <a:r>
              <a:rPr lang="en-AU" altLang="en-US" sz="2800" b="1" dirty="0" smtClean="0">
                <a:solidFill>
                  <a:srgbClr val="5C6F7B"/>
                </a:solidFill>
                <a:latin typeface="Arial" panose="020B0604020202020204" pitchFamily="34" charset="0"/>
                <a:hlinkClick r:id="rId3"/>
              </a:rPr>
              <a:t>http</a:t>
            </a:r>
            <a:r>
              <a:rPr lang="en-AU" altLang="en-US" sz="2800" b="1" dirty="0">
                <a:solidFill>
                  <a:srgbClr val="5C6F7B"/>
                </a:solidFill>
                <a:latin typeface="Arial" panose="020B0604020202020204" pitchFamily="34" charset="0"/>
                <a:hlinkClick r:id="rId3"/>
              </a:rPr>
              <a:t>://www.aocle.org</a:t>
            </a:r>
            <a:r>
              <a:rPr lang="en-AU" altLang="en-US" sz="2800" b="1" dirty="0" smtClean="0">
                <a:solidFill>
                  <a:srgbClr val="5C6F7B"/>
                </a:solidFill>
                <a:latin typeface="Arial" panose="020B0604020202020204" pitchFamily="34" charset="0"/>
                <a:hlinkClick r:id="rId3"/>
              </a:rPr>
              <a:t>/</a:t>
            </a:r>
            <a:r>
              <a:rPr lang="en-AU" altLang="en-US" sz="2800" b="1" dirty="0" smtClean="0">
                <a:solidFill>
                  <a:srgbClr val="5C6F7B"/>
                </a:solidFill>
                <a:latin typeface="Arial" panose="020B0604020202020204" pitchFamily="34" charset="0"/>
              </a:rPr>
              <a:t> )</a:t>
            </a:r>
          </a:p>
          <a:p>
            <a:pPr marL="457200" indent="-457200" eaLnBrk="1" hangingPunct="1">
              <a:lnSpc>
                <a:spcPct val="200000"/>
              </a:lnSpc>
              <a:buFont typeface="Arial" panose="020B0604020202020204" pitchFamily="34" charset="0"/>
              <a:buChar char="•"/>
            </a:pPr>
            <a:r>
              <a:rPr lang="en-AU" altLang="en-US" sz="2800" b="1" dirty="0" err="1" smtClean="0">
                <a:solidFill>
                  <a:srgbClr val="5C6F7B"/>
                </a:solidFill>
                <a:latin typeface="Arial" panose="020B0604020202020204" pitchFamily="34" charset="0"/>
              </a:rPr>
              <a:t>BCLA</a:t>
            </a:r>
            <a:r>
              <a:rPr lang="en-AU" altLang="en-US" sz="2800" b="1" dirty="0">
                <a:solidFill>
                  <a:srgbClr val="5C6F7B"/>
                </a:solidFill>
                <a:latin typeface="Arial" panose="020B0604020202020204" pitchFamily="34" charset="0"/>
              </a:rPr>
              <a:t> (</a:t>
            </a:r>
            <a:r>
              <a:rPr lang="en-AU" altLang="en-US" sz="2800" b="1" dirty="0">
                <a:solidFill>
                  <a:srgbClr val="5C6F7B"/>
                </a:solidFill>
                <a:latin typeface="Arial" panose="020B0604020202020204" pitchFamily="34" charset="0"/>
                <a:hlinkClick r:id="rId4"/>
              </a:rPr>
              <a:t>https://www.bcla.org.uk</a:t>
            </a:r>
            <a:r>
              <a:rPr lang="en-AU" altLang="en-US" sz="2800" b="1" dirty="0" smtClean="0">
                <a:solidFill>
                  <a:srgbClr val="5C6F7B"/>
                </a:solidFill>
                <a:latin typeface="Arial" panose="020B0604020202020204" pitchFamily="34" charset="0"/>
                <a:hlinkClick r:id="rId4"/>
              </a:rPr>
              <a:t>/</a:t>
            </a:r>
            <a:r>
              <a:rPr lang="en-AU" altLang="en-US" sz="2800" b="1" dirty="0" smtClean="0">
                <a:solidFill>
                  <a:srgbClr val="5C6F7B"/>
                </a:solidFill>
                <a:latin typeface="Arial" panose="020B0604020202020204" pitchFamily="34" charset="0"/>
              </a:rPr>
              <a:t> )</a:t>
            </a:r>
          </a:p>
          <a:p>
            <a:pPr marL="457200" indent="-457200" eaLnBrk="1" hangingPunct="1">
              <a:lnSpc>
                <a:spcPct val="200000"/>
              </a:lnSpc>
              <a:buFont typeface="Arial" panose="020B0604020202020204" pitchFamily="34" charset="0"/>
              <a:buChar char="•"/>
            </a:pPr>
            <a:r>
              <a:rPr lang="en-AU" altLang="en-US" sz="2800" b="1" dirty="0" err="1" smtClean="0">
                <a:solidFill>
                  <a:srgbClr val="5C6F7B"/>
                </a:solidFill>
                <a:latin typeface="Arial" panose="020B0604020202020204" pitchFamily="34" charset="0"/>
              </a:rPr>
              <a:t>GPLI</a:t>
            </a:r>
            <a:r>
              <a:rPr lang="en-AU" altLang="en-US" sz="2800" b="1" dirty="0">
                <a:solidFill>
                  <a:srgbClr val="5C6F7B"/>
                </a:solidFill>
                <a:latin typeface="Arial" panose="020B0604020202020204" pitchFamily="34" charset="0"/>
              </a:rPr>
              <a:t> </a:t>
            </a:r>
            <a:r>
              <a:rPr lang="en-AU" altLang="en-US" sz="2800" b="1" dirty="0" smtClean="0">
                <a:solidFill>
                  <a:srgbClr val="5C6F7B"/>
                </a:solidFill>
                <a:latin typeface="Arial" panose="020B0604020202020204" pitchFamily="34" charset="0"/>
              </a:rPr>
              <a:t>( </a:t>
            </a:r>
            <a:r>
              <a:rPr lang="en-AU" altLang="en-US" sz="2800" b="1" dirty="0" smtClean="0">
                <a:solidFill>
                  <a:srgbClr val="5C6F7B"/>
                </a:solidFill>
                <a:latin typeface="Arial" panose="020B0604020202020204" pitchFamily="34" charset="0"/>
                <a:hlinkClick r:id="rId5"/>
              </a:rPr>
              <a:t>http</a:t>
            </a:r>
            <a:r>
              <a:rPr lang="en-AU" altLang="en-US" sz="2800" b="1" dirty="0">
                <a:solidFill>
                  <a:srgbClr val="5C6F7B"/>
                </a:solidFill>
                <a:latin typeface="Arial" panose="020B0604020202020204" pitchFamily="34" charset="0"/>
                <a:hlinkClick r:id="rId5"/>
              </a:rPr>
              <a:t>://www.gpli.info</a:t>
            </a:r>
            <a:r>
              <a:rPr lang="en-AU" altLang="en-US" sz="2800" b="1" dirty="0" smtClean="0">
                <a:solidFill>
                  <a:srgbClr val="5C6F7B"/>
                </a:solidFill>
                <a:latin typeface="Arial" panose="020B0604020202020204" pitchFamily="34" charset="0"/>
                <a:hlinkClick r:id="rId5"/>
              </a:rPr>
              <a:t>/</a:t>
            </a:r>
            <a:r>
              <a:rPr lang="en-AU" altLang="en-US" sz="2800" b="1" dirty="0" smtClean="0">
                <a:solidFill>
                  <a:srgbClr val="5C6F7B"/>
                </a:solidFill>
                <a:latin typeface="Arial" panose="020B0604020202020204" pitchFamily="34" charset="0"/>
              </a:rPr>
              <a:t>    custom CL ed.)</a:t>
            </a:r>
          </a:p>
          <a:p>
            <a:pPr marL="457200" indent="-457200" eaLnBrk="1" hangingPunct="1">
              <a:lnSpc>
                <a:spcPct val="200000"/>
              </a:lnSpc>
              <a:buFont typeface="Arial" panose="020B0604020202020204" pitchFamily="34" charset="0"/>
              <a:buChar char="•"/>
            </a:pPr>
            <a:r>
              <a:rPr lang="en-AU" altLang="en-US" sz="2800" b="1" dirty="0">
                <a:solidFill>
                  <a:srgbClr val="5C6F7B"/>
                </a:solidFill>
                <a:latin typeface="Arial" panose="020B0604020202020204" pitchFamily="34" charset="0"/>
              </a:rPr>
              <a:t>AOA (</a:t>
            </a:r>
            <a:r>
              <a:rPr lang="en-AU" altLang="en-US" sz="2800" b="1" dirty="0">
                <a:solidFill>
                  <a:srgbClr val="5C6F7B"/>
                </a:solidFill>
                <a:latin typeface="Arial" panose="020B0604020202020204" pitchFamily="34" charset="0"/>
                <a:hlinkClick r:id="rId6"/>
              </a:rPr>
              <a:t>https://www.aoa.org</a:t>
            </a:r>
            <a:r>
              <a:rPr lang="en-AU" altLang="en-US" sz="2800" b="1" dirty="0" smtClean="0">
                <a:solidFill>
                  <a:srgbClr val="5C6F7B"/>
                </a:solidFill>
                <a:latin typeface="Arial" panose="020B0604020202020204" pitchFamily="34" charset="0"/>
                <a:hlinkClick r:id="rId6"/>
              </a:rPr>
              <a:t>/</a:t>
            </a:r>
            <a:r>
              <a:rPr lang="en-AU" altLang="en-US" sz="2800" b="1" dirty="0" smtClean="0">
                <a:solidFill>
                  <a:srgbClr val="5C6F7B"/>
                </a:solidFill>
                <a:latin typeface="Arial" panose="020B0604020202020204" pitchFamily="34" charset="0"/>
              </a:rPr>
              <a:t> )</a:t>
            </a:r>
          </a:p>
          <a:p>
            <a:pPr marL="457200" indent="-457200" eaLnBrk="1" hangingPunct="1">
              <a:lnSpc>
                <a:spcPct val="200000"/>
              </a:lnSpc>
              <a:buFont typeface="Arial" panose="020B0604020202020204" pitchFamily="34" charset="0"/>
              <a:buChar char="•"/>
            </a:pPr>
            <a:r>
              <a:rPr lang="en-AU" altLang="en-US" sz="2800" b="1" dirty="0" err="1" smtClean="0">
                <a:solidFill>
                  <a:srgbClr val="5C6F7B"/>
                </a:solidFill>
                <a:latin typeface="Arial" panose="020B0604020202020204" pitchFamily="34" charset="0"/>
              </a:rPr>
              <a:t>TFOS</a:t>
            </a:r>
            <a:r>
              <a:rPr lang="en-AU" altLang="en-US" sz="2800" b="1" dirty="0">
                <a:solidFill>
                  <a:srgbClr val="5C6F7B"/>
                </a:solidFill>
                <a:latin typeface="Arial" panose="020B0604020202020204" pitchFamily="34" charset="0"/>
              </a:rPr>
              <a:t> (</a:t>
            </a:r>
            <a:r>
              <a:rPr lang="en-AU" altLang="en-US" sz="2800" b="1" dirty="0">
                <a:solidFill>
                  <a:srgbClr val="5C6F7B"/>
                </a:solidFill>
                <a:latin typeface="Arial" panose="020B0604020202020204" pitchFamily="34" charset="0"/>
                <a:hlinkClick r:id="rId7"/>
              </a:rPr>
              <a:t>http://www.tearfilm.org</a:t>
            </a:r>
            <a:r>
              <a:rPr lang="en-AU" altLang="en-US" sz="2800" b="1" dirty="0" smtClean="0">
                <a:solidFill>
                  <a:srgbClr val="5C6F7B"/>
                </a:solidFill>
                <a:latin typeface="Arial" panose="020B0604020202020204" pitchFamily="34" charset="0"/>
                <a:hlinkClick r:id="rId7"/>
              </a:rPr>
              <a:t>/</a:t>
            </a:r>
            <a:r>
              <a:rPr lang="en-AU" altLang="en-US" sz="2800" b="1" dirty="0" smtClean="0">
                <a:solidFill>
                  <a:srgbClr val="5C6F7B"/>
                </a:solidFill>
                <a:latin typeface="Arial" panose="020B0604020202020204" pitchFamily="34" charset="0"/>
              </a:rPr>
              <a:t> all DEWS II reports are open access – </a:t>
            </a:r>
            <a:r>
              <a:rPr lang="en-AU" altLang="en-US" b="1" dirty="0" smtClean="0">
                <a:solidFill>
                  <a:srgbClr val="5C6F7B"/>
                </a:solidFill>
                <a:latin typeface="Arial" panose="020B0604020202020204" pitchFamily="34" charset="0"/>
              </a:rPr>
              <a:t>free registration required</a:t>
            </a:r>
            <a:r>
              <a:rPr lang="en-AU" altLang="en-US" sz="2800" b="1" dirty="0" smtClean="0">
                <a:solidFill>
                  <a:srgbClr val="5C6F7B"/>
                </a:solidFill>
                <a:latin typeface="Arial" panose="020B0604020202020204" pitchFamily="34" charset="0"/>
              </a:rPr>
              <a:t>)</a:t>
            </a:r>
          </a:p>
          <a:p>
            <a:pPr marL="457200" indent="-457200" eaLnBrk="1" hangingPunct="1">
              <a:lnSpc>
                <a:spcPct val="200000"/>
              </a:lnSpc>
              <a:buFont typeface="Arial" panose="020B0604020202020204" pitchFamily="34" charset="0"/>
              <a:buChar char="•"/>
            </a:pPr>
            <a:endParaRPr lang="en-GB" altLang="en-US" sz="2800" b="1" dirty="0">
              <a:solidFill>
                <a:srgbClr val="5C6F7B"/>
              </a:solidFill>
              <a:latin typeface="Arial" panose="020B0604020202020204" pitchFamily="34" charset="0"/>
            </a:endParaRPr>
          </a:p>
        </p:txBody>
      </p:sp>
    </p:spTree>
    <p:extLst>
      <p:ext uri="{BB962C8B-B14F-4D97-AF65-F5344CB8AC3E}">
        <p14:creationId xmlns:p14="http://schemas.microsoft.com/office/powerpoint/2010/main" xmlns="" val="727166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3"/>
          <p:cNvSpPr>
            <a:spLocks noGrp="1"/>
          </p:cNvSpPr>
          <p:nvPr>
            <p:ph type="title"/>
          </p:nvPr>
        </p:nvSpPr>
        <p:spPr>
          <a:xfrm>
            <a:off x="123825" y="152400"/>
            <a:ext cx="8839200" cy="685800"/>
          </a:xfrm>
        </p:spPr>
        <p:txBody>
          <a:bodyPr anchor="t">
            <a:normAutofit/>
          </a:bodyPr>
          <a:lstStyle/>
          <a:p>
            <a:pPr eaLnBrk="1" hangingPunct="1"/>
            <a:r>
              <a:rPr lang="en-US" altLang="en-US" dirty="0" smtClean="0"/>
              <a:t>Our </a:t>
            </a:r>
            <a:r>
              <a:rPr lang="en-US" altLang="en-US" b="1" i="1" dirty="0" smtClean="0">
                <a:solidFill>
                  <a:srgbClr val="FFFF00"/>
                </a:solidFill>
              </a:rPr>
              <a:t>BEST</a:t>
            </a:r>
            <a:r>
              <a:rPr lang="en-US" altLang="en-US" dirty="0" smtClean="0">
                <a:solidFill>
                  <a:srgbClr val="FFFF00"/>
                </a:solidFill>
              </a:rPr>
              <a:t> </a:t>
            </a:r>
            <a:r>
              <a:rPr lang="en-US" altLang="en-US" dirty="0" err="1" smtClean="0"/>
              <a:t>IACLE</a:t>
            </a:r>
            <a:r>
              <a:rPr lang="en-US" altLang="en-US" dirty="0" smtClean="0"/>
              <a:t> Resource is </a:t>
            </a:r>
            <a:r>
              <a:rPr lang="en-US" altLang="en-US" b="1" i="1" dirty="0" smtClean="0">
                <a:solidFill>
                  <a:srgbClr val="FFFF00"/>
                </a:solidFill>
              </a:rPr>
              <a:t>YOU</a:t>
            </a:r>
          </a:p>
        </p:txBody>
      </p:sp>
      <p:sp>
        <p:nvSpPr>
          <p:cNvPr id="6" name="TextBox 2"/>
          <p:cNvSpPr txBox="1">
            <a:spLocks noChangeArrowheads="1"/>
          </p:cNvSpPr>
          <p:nvPr/>
        </p:nvSpPr>
        <p:spPr bwMode="auto">
          <a:xfrm>
            <a:off x="342900" y="838200"/>
            <a:ext cx="8458200" cy="3347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457200" indent="-457200" eaLnBrk="1" hangingPunct="1">
              <a:lnSpc>
                <a:spcPct val="150000"/>
              </a:lnSpc>
              <a:buFont typeface="Arial" panose="020B0604020202020204" pitchFamily="34" charset="0"/>
              <a:buChar char="•"/>
            </a:pPr>
            <a:r>
              <a:rPr lang="en-AU" altLang="en-US" sz="2400" b="1" dirty="0" smtClean="0">
                <a:solidFill>
                  <a:srgbClr val="5C6F7B"/>
                </a:solidFill>
                <a:latin typeface="Arial" panose="020B0604020202020204" pitchFamily="34" charset="0"/>
              </a:rPr>
              <a:t>You are creating teaching resources all the time – share them with your international colleagues through </a:t>
            </a:r>
            <a:r>
              <a:rPr lang="en-AU" altLang="en-US" sz="2400" b="1" dirty="0" err="1" smtClean="0">
                <a:solidFill>
                  <a:srgbClr val="5C6F7B"/>
                </a:solidFill>
                <a:latin typeface="Arial" panose="020B0604020202020204" pitchFamily="34" charset="0"/>
              </a:rPr>
              <a:t>IACLE</a:t>
            </a:r>
            <a:endParaRPr lang="en-AU" altLang="en-US" sz="2400" b="1" dirty="0" smtClean="0">
              <a:solidFill>
                <a:srgbClr val="5C6F7B"/>
              </a:solidFill>
              <a:latin typeface="Arial" panose="020B0604020202020204" pitchFamily="34" charset="0"/>
            </a:endParaRPr>
          </a:p>
          <a:p>
            <a:pPr marL="457200" indent="-457200" eaLnBrk="1" hangingPunct="1">
              <a:lnSpc>
                <a:spcPct val="150000"/>
              </a:lnSpc>
              <a:buFont typeface="Arial" panose="020B0604020202020204" pitchFamily="34" charset="0"/>
              <a:buChar char="•"/>
            </a:pPr>
            <a:r>
              <a:rPr lang="en-AU" altLang="en-US" sz="2400" b="1" dirty="0" smtClean="0">
                <a:solidFill>
                  <a:srgbClr val="5C6F7B"/>
                </a:solidFill>
                <a:latin typeface="Arial" panose="020B0604020202020204" pitchFamily="34" charset="0"/>
              </a:rPr>
              <a:t>You are taking images &amp; might be making videos – share them</a:t>
            </a:r>
          </a:p>
          <a:p>
            <a:pPr marL="457200" indent="-457200" eaLnBrk="1" hangingPunct="1">
              <a:lnSpc>
                <a:spcPct val="150000"/>
              </a:lnSpc>
              <a:buFont typeface="Arial" panose="020B0604020202020204" pitchFamily="34" charset="0"/>
              <a:buChar char="•"/>
            </a:pPr>
            <a:r>
              <a:rPr lang="en-AU" altLang="en-US" sz="2400" b="1" dirty="0" smtClean="0">
                <a:solidFill>
                  <a:srgbClr val="5C6F7B"/>
                </a:solidFill>
                <a:latin typeface="Arial" panose="020B0604020202020204" pitchFamily="34" charset="0"/>
              </a:rPr>
              <a:t>You are creating CL </a:t>
            </a:r>
            <a:r>
              <a:rPr lang="en-AU" altLang="en-US" sz="2400" b="1" dirty="0" err="1" smtClean="0">
                <a:solidFill>
                  <a:srgbClr val="5C6F7B"/>
                </a:solidFill>
                <a:latin typeface="Arial" panose="020B0604020202020204" pitchFamily="34" charset="0"/>
              </a:rPr>
              <a:t>MCQs</a:t>
            </a:r>
            <a:r>
              <a:rPr lang="en-AU" altLang="en-US" sz="2400" b="1" dirty="0" smtClean="0">
                <a:solidFill>
                  <a:srgbClr val="5C6F7B"/>
                </a:solidFill>
                <a:latin typeface="Arial" panose="020B0604020202020204" pitchFamily="34" charset="0"/>
              </a:rPr>
              <a:t> regularly – share them</a:t>
            </a:r>
            <a:endParaRPr lang="en-GB" altLang="en-US" sz="2400" b="1" dirty="0">
              <a:solidFill>
                <a:srgbClr val="5C6F7B"/>
              </a:solidFill>
              <a:latin typeface="Arial" panose="020B0604020202020204" pitchFamily="34" charset="0"/>
            </a:endParaRPr>
          </a:p>
        </p:txBody>
      </p:sp>
      <p:sp>
        <p:nvSpPr>
          <p:cNvPr id="4" name="TextBox 3"/>
          <p:cNvSpPr txBox="1"/>
          <p:nvPr/>
        </p:nvSpPr>
        <p:spPr>
          <a:xfrm>
            <a:off x="1533525" y="4752975"/>
            <a:ext cx="6048375" cy="1015663"/>
          </a:xfrm>
          <a:prstGeom prst="rect">
            <a:avLst/>
          </a:prstGeom>
          <a:solidFill>
            <a:schemeClr val="accent6">
              <a:lumMod val="20000"/>
              <a:lumOff val="80000"/>
            </a:schemeClr>
          </a:solidFill>
        </p:spPr>
        <p:txBody>
          <a:bodyPr wrap="square" rtlCol="0">
            <a:spAutoFit/>
          </a:bodyPr>
          <a:lstStyle/>
          <a:p>
            <a:pPr algn="ctr"/>
            <a:r>
              <a:rPr lang="en-AU" sz="2000" dirty="0" smtClean="0"/>
              <a:t>Images for our 2018 </a:t>
            </a:r>
            <a:r>
              <a:rPr lang="en-AU" sz="2000" b="1" i="1" dirty="0" err="1" smtClean="0"/>
              <a:t>IACLE</a:t>
            </a:r>
            <a:r>
              <a:rPr lang="en-AU" sz="2000" b="1" i="1" dirty="0" smtClean="0"/>
              <a:t> Image Collection </a:t>
            </a:r>
            <a:r>
              <a:rPr lang="en-AU" sz="2000" dirty="0" smtClean="0"/>
              <a:t>are </a:t>
            </a:r>
            <a:r>
              <a:rPr lang="en-AU" sz="2000" dirty="0" smtClean="0">
                <a:solidFill>
                  <a:srgbClr val="FF0000"/>
                </a:solidFill>
              </a:rPr>
              <a:t>now</a:t>
            </a:r>
            <a:r>
              <a:rPr lang="en-AU" sz="2000" dirty="0" smtClean="0"/>
              <a:t> being sought. For outstanding images, we are awarding </a:t>
            </a:r>
            <a:r>
              <a:rPr lang="en-AU" sz="2000" b="1" i="1" dirty="0" smtClean="0"/>
              <a:t>Image of the Month</a:t>
            </a:r>
            <a:r>
              <a:rPr lang="en-AU" sz="2000" dirty="0" smtClean="0"/>
              <a:t> &amp;, eventually, </a:t>
            </a:r>
            <a:r>
              <a:rPr lang="en-AU" sz="2000" b="1" i="1" dirty="0" smtClean="0"/>
              <a:t>Image of the Year</a:t>
            </a:r>
            <a:endParaRPr lang="en-GB" sz="2000" dirty="0"/>
          </a:p>
        </p:txBody>
      </p:sp>
      <p:sp>
        <p:nvSpPr>
          <p:cNvPr id="5" name="TextBox 4"/>
          <p:cNvSpPr txBox="1"/>
          <p:nvPr/>
        </p:nvSpPr>
        <p:spPr>
          <a:xfrm rot="20030141">
            <a:off x="919959" y="4521667"/>
            <a:ext cx="1608133" cy="369332"/>
          </a:xfrm>
          <a:prstGeom prst="rect">
            <a:avLst/>
          </a:prstGeom>
          <a:solidFill>
            <a:srgbClr val="FF0000"/>
          </a:solidFill>
        </p:spPr>
        <p:txBody>
          <a:bodyPr wrap="none" rtlCol="0">
            <a:spAutoFit/>
          </a:bodyPr>
          <a:lstStyle/>
          <a:p>
            <a:r>
              <a:rPr lang="en-AU" b="1" dirty="0" smtClean="0">
                <a:solidFill>
                  <a:schemeClr val="bg1"/>
                </a:solidFill>
                <a:latin typeface="Arial" panose="020B0604020202020204" pitchFamily="34" charset="0"/>
              </a:rPr>
              <a:t>New for 2018</a:t>
            </a:r>
            <a:endParaRPr lang="en-GB" b="1" dirty="0">
              <a:solidFill>
                <a:schemeClr val="bg1"/>
              </a:solidFill>
              <a:latin typeface="Arial" panose="020B0604020202020204" pitchFamily="34" charset="0"/>
            </a:endParaRPr>
          </a:p>
        </p:txBody>
      </p:sp>
    </p:spTree>
    <p:extLst>
      <p:ext uri="{BB962C8B-B14F-4D97-AF65-F5344CB8AC3E}">
        <p14:creationId xmlns:p14="http://schemas.microsoft.com/office/powerpoint/2010/main" xmlns="" val="2124694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3"/>
          <p:cNvSpPr>
            <a:spLocks noGrp="1"/>
          </p:cNvSpPr>
          <p:nvPr>
            <p:ph type="title"/>
          </p:nvPr>
        </p:nvSpPr>
        <p:spPr>
          <a:xfrm>
            <a:off x="123825" y="152400"/>
            <a:ext cx="8839200" cy="685800"/>
          </a:xfrm>
        </p:spPr>
        <p:txBody>
          <a:bodyPr anchor="t">
            <a:normAutofit/>
          </a:bodyPr>
          <a:lstStyle/>
          <a:p>
            <a:pPr eaLnBrk="1" hangingPunct="1"/>
            <a:r>
              <a:rPr lang="en-US" altLang="en-US" dirty="0" smtClean="0"/>
              <a:t>The </a:t>
            </a:r>
            <a:r>
              <a:rPr lang="en-US" altLang="en-US" dirty="0" err="1" smtClean="0"/>
              <a:t>IACLE</a:t>
            </a:r>
            <a:r>
              <a:rPr lang="en-US" altLang="en-US" dirty="0" smtClean="0"/>
              <a:t> Case Report Series</a:t>
            </a:r>
          </a:p>
        </p:txBody>
      </p:sp>
      <p:sp>
        <p:nvSpPr>
          <p:cNvPr id="6" name="TextBox 2"/>
          <p:cNvSpPr txBox="1">
            <a:spLocks noChangeArrowheads="1"/>
          </p:cNvSpPr>
          <p:nvPr/>
        </p:nvSpPr>
        <p:spPr bwMode="auto">
          <a:xfrm>
            <a:off x="1638300" y="2916238"/>
            <a:ext cx="58674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AU" altLang="en-US" sz="6000" b="1" dirty="0"/>
              <a:t>Case </a:t>
            </a:r>
            <a:r>
              <a:rPr lang="en-AU" altLang="en-US" sz="6000" b="1" dirty="0" smtClean="0"/>
              <a:t>Reports</a:t>
            </a:r>
          </a:p>
          <a:p>
            <a:pPr algn="ctr" eaLnBrk="1" hangingPunct="1"/>
            <a:r>
              <a:rPr lang="en-AU" altLang="en-US" sz="2800" b="1" dirty="0" smtClean="0">
                <a:solidFill>
                  <a:srgbClr val="00B050"/>
                </a:solidFill>
              </a:rPr>
              <a:t>(Demonstrated &amp; Detailed Separately)</a:t>
            </a:r>
            <a:endParaRPr lang="en-GB" altLang="en-US" sz="2800" b="1" dirty="0">
              <a:solidFill>
                <a:srgbClr val="00B050"/>
              </a:solidFill>
            </a:endParaRPr>
          </a:p>
        </p:txBody>
      </p:sp>
    </p:spTree>
    <p:extLst>
      <p:ext uri="{BB962C8B-B14F-4D97-AF65-F5344CB8AC3E}">
        <p14:creationId xmlns:p14="http://schemas.microsoft.com/office/powerpoint/2010/main" xmlns="" val="102970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ctrTitle"/>
          </p:nvPr>
        </p:nvSpPr>
        <p:spPr bwMode="auto">
          <a:xfrm>
            <a:off x="304800" y="1066800"/>
            <a:ext cx="8534400" cy="1214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400" b="1" smtClean="0">
                <a:solidFill>
                  <a:srgbClr val="00A4E4"/>
                </a:solidFill>
                <a:latin typeface="Arial" pitchFamily="34" charset="0"/>
                <a:cs typeface="Arial" pitchFamily="34" charset="0"/>
              </a:rPr>
              <a:t>IACLE would like to thank our Industry Partners for their ongoing support of the development and delivery of educational resources and programs</a:t>
            </a:r>
          </a:p>
        </p:txBody>
      </p:sp>
      <p:sp>
        <p:nvSpPr>
          <p:cNvPr id="23555" name="TextBox 13"/>
          <p:cNvSpPr txBox="1">
            <a:spLocks noChangeArrowheads="1"/>
          </p:cNvSpPr>
          <p:nvPr/>
        </p:nvSpPr>
        <p:spPr bwMode="auto">
          <a:xfrm>
            <a:off x="914400" y="2743200"/>
            <a:ext cx="3048000" cy="400050"/>
          </a:xfrm>
          <a:prstGeom prst="rect">
            <a:avLst/>
          </a:prstGeom>
          <a:noFill/>
          <a:ln w="9525">
            <a:noFill/>
            <a:miter lim="800000"/>
            <a:headEnd/>
            <a:tailEnd/>
          </a:ln>
        </p:spPr>
        <p:txBody>
          <a:bodyPr>
            <a:spAutoFit/>
          </a:bodyPr>
          <a:lstStyle/>
          <a:p>
            <a:pPr>
              <a:defRPr/>
            </a:pPr>
            <a:r>
              <a:rPr lang="en-CA" altLang="en-US" sz="2000" b="1" dirty="0">
                <a:solidFill>
                  <a:prstClr val="white">
                    <a:lumMod val="50000"/>
                  </a:prstClr>
                </a:solidFill>
                <a:latin typeface="Arial" charset="0"/>
                <a:cs typeface="Arial" charset="0"/>
              </a:rPr>
              <a:t>Platinum Sponsor</a:t>
            </a:r>
          </a:p>
        </p:txBody>
      </p:sp>
      <p:sp>
        <p:nvSpPr>
          <p:cNvPr id="23556" name="TextBox 14"/>
          <p:cNvSpPr txBox="1">
            <a:spLocks noChangeArrowheads="1"/>
          </p:cNvSpPr>
          <p:nvPr/>
        </p:nvSpPr>
        <p:spPr bwMode="auto">
          <a:xfrm>
            <a:off x="4648200" y="2743200"/>
            <a:ext cx="2779713" cy="400050"/>
          </a:xfrm>
          <a:prstGeom prst="rect">
            <a:avLst/>
          </a:prstGeom>
          <a:noFill/>
          <a:ln w="9525">
            <a:noFill/>
            <a:miter lim="800000"/>
            <a:headEnd/>
            <a:tailEnd/>
          </a:ln>
        </p:spPr>
        <p:txBody>
          <a:bodyPr>
            <a:spAutoFit/>
          </a:bodyPr>
          <a:lstStyle/>
          <a:p>
            <a:pPr>
              <a:defRPr/>
            </a:pPr>
            <a:r>
              <a:rPr lang="en-CA" altLang="en-US" sz="2000" b="1" dirty="0">
                <a:solidFill>
                  <a:prstClr val="white">
                    <a:lumMod val="50000"/>
                  </a:prstClr>
                </a:solidFill>
                <a:latin typeface="Arial" charset="0"/>
                <a:cs typeface="Arial" charset="0"/>
              </a:rPr>
              <a:t>Silver Sponsors</a:t>
            </a:r>
          </a:p>
        </p:txBody>
      </p:sp>
      <p:pic>
        <p:nvPicPr>
          <p:cNvPr id="22533" name="Picture 10" descr="Alcon_Novartis-Lockup_PRO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3228975"/>
            <a:ext cx="152400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0" name="TextBox 14"/>
          <p:cNvSpPr txBox="1">
            <a:spLocks noChangeArrowheads="1"/>
          </p:cNvSpPr>
          <p:nvPr/>
        </p:nvSpPr>
        <p:spPr bwMode="auto">
          <a:xfrm>
            <a:off x="4724400" y="4495800"/>
            <a:ext cx="2779713" cy="400050"/>
          </a:xfrm>
          <a:prstGeom prst="rect">
            <a:avLst/>
          </a:prstGeom>
          <a:noFill/>
          <a:ln w="9525">
            <a:noFill/>
            <a:miter lim="800000"/>
            <a:headEnd/>
            <a:tailEnd/>
          </a:ln>
        </p:spPr>
        <p:txBody>
          <a:bodyPr>
            <a:spAutoFit/>
          </a:bodyPr>
          <a:lstStyle/>
          <a:p>
            <a:pPr>
              <a:defRPr/>
            </a:pPr>
            <a:r>
              <a:rPr lang="en-CA" altLang="en-US" sz="2000" b="1" dirty="0">
                <a:solidFill>
                  <a:prstClr val="white">
                    <a:lumMod val="50000"/>
                  </a:prstClr>
                </a:solidFill>
                <a:latin typeface="Arial" charset="0"/>
                <a:cs typeface="Arial" charset="0"/>
              </a:rPr>
              <a:t>Donor Sponsor</a:t>
            </a:r>
          </a:p>
        </p:txBody>
      </p:sp>
      <p:pic>
        <p:nvPicPr>
          <p:cNvPr id="22535" name="Picture 8" descr="C:\Users\Siobhan\Downloads\euclid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4953000"/>
            <a:ext cx="957263"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9" descr="C:\Users\Siobhan\Documents\IACLE admin\Admin\Logos\B+L\201708_BL_Corporate_Logo_Ta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0600" y="4953000"/>
            <a:ext cx="226695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7" name="Picture 10" descr="https://www.iacle.org/joomla/sponsor_logos/201708_jnj_Vision_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9800" y="3276600"/>
            <a:ext cx="2667000" cy="63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8" name="Picture 11" descr="https://www.iacle.org/joomla/sponsor_logos/201708_CVLogo_forwebsit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00600" y="3200400"/>
            <a:ext cx="1066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3"/>
          <p:cNvSpPr txBox="1">
            <a:spLocks noChangeArrowheads="1"/>
          </p:cNvSpPr>
          <p:nvPr/>
        </p:nvSpPr>
        <p:spPr bwMode="auto">
          <a:xfrm>
            <a:off x="914400" y="4476750"/>
            <a:ext cx="3048000" cy="400050"/>
          </a:xfrm>
          <a:prstGeom prst="rect">
            <a:avLst/>
          </a:prstGeom>
          <a:noFill/>
          <a:ln w="9525">
            <a:noFill/>
            <a:miter lim="800000"/>
            <a:headEnd/>
            <a:tailEnd/>
          </a:ln>
        </p:spPr>
        <p:txBody>
          <a:bodyPr>
            <a:spAutoFit/>
          </a:bodyPr>
          <a:lstStyle/>
          <a:p>
            <a:pPr>
              <a:defRPr/>
            </a:pPr>
            <a:r>
              <a:rPr lang="en-CA" altLang="en-US" sz="2000" b="1" dirty="0">
                <a:solidFill>
                  <a:prstClr val="white">
                    <a:lumMod val="50000"/>
                  </a:prstClr>
                </a:solidFill>
                <a:latin typeface="Arial" charset="0"/>
                <a:cs typeface="Arial" charset="0"/>
              </a:rPr>
              <a:t>Bronze Sponsor</a:t>
            </a:r>
          </a:p>
        </p:txBody>
      </p:sp>
    </p:spTree>
    <p:extLst>
      <p:ext uri="{BB962C8B-B14F-4D97-AF65-F5344CB8AC3E}">
        <p14:creationId xmlns:p14="http://schemas.microsoft.com/office/powerpoint/2010/main" xmlns="" val="880667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A4E4"/>
        </a:solidFill>
        <a:effectLst/>
      </p:bgPr>
    </p:bg>
    <p:spTree>
      <p:nvGrpSpPr>
        <p:cNvPr id="1" name=""/>
        <p:cNvGrpSpPr/>
        <p:nvPr/>
      </p:nvGrpSpPr>
      <p:grpSpPr>
        <a:xfrm>
          <a:off x="0" y="0"/>
          <a:ext cx="0" cy="0"/>
          <a:chOff x="0" y="0"/>
          <a:chExt cx="0" cy="0"/>
        </a:xfrm>
      </p:grpSpPr>
      <p:sp>
        <p:nvSpPr>
          <p:cNvPr id="23554" name="Title 6"/>
          <p:cNvSpPr>
            <a:spLocks noGrp="1"/>
          </p:cNvSpPr>
          <p:nvPr>
            <p:ph type="ctrTitle"/>
          </p:nvPr>
        </p:nvSpPr>
        <p:spPr>
          <a:xfrm>
            <a:off x="685800" y="3741738"/>
            <a:ext cx="7772400" cy="830262"/>
          </a:xfrm>
        </p:spPr>
        <p:txBody>
          <a:bodyPr/>
          <a:lstStyle/>
          <a:p>
            <a:pPr eaLnBrk="1" hangingPunct="1"/>
            <a:r>
              <a:rPr lang="en-US" altLang="en-US" b="1" smtClean="0">
                <a:latin typeface="Arial" pitchFamily="34" charset="0"/>
                <a:cs typeface="Arial" pitchFamily="34" charset="0"/>
              </a:rPr>
              <a:t>Please visit us online at</a:t>
            </a:r>
            <a:endParaRPr lang="en-CA" altLang="en-US" b="1" smtClean="0">
              <a:latin typeface="Arial" pitchFamily="34" charset="0"/>
              <a:cs typeface="Arial" pitchFamily="34" charset="0"/>
            </a:endParaRPr>
          </a:p>
        </p:txBody>
      </p:sp>
      <p:sp>
        <p:nvSpPr>
          <p:cNvPr id="23555" name="Subtitle 7"/>
          <p:cNvSpPr>
            <a:spLocks noGrp="1"/>
          </p:cNvSpPr>
          <p:nvPr>
            <p:ph type="subTitle" idx="1"/>
          </p:nvPr>
        </p:nvSpPr>
        <p:spPr>
          <a:xfrm>
            <a:off x="1371600" y="4445000"/>
            <a:ext cx="6400800" cy="508000"/>
          </a:xfrm>
        </p:spPr>
        <p:txBody>
          <a:bodyPr/>
          <a:lstStyle/>
          <a:p>
            <a:pPr eaLnBrk="1" hangingPunct="1"/>
            <a:r>
              <a:rPr lang="en-US" altLang="en-US" sz="2400" b="1" smtClean="0"/>
              <a:t>www.iacle.org</a:t>
            </a:r>
            <a:endParaRPr lang="en-CA" altLang="en-US" sz="2400" b="1" smtClean="0"/>
          </a:p>
        </p:txBody>
      </p:sp>
    </p:spTree>
    <p:extLst>
      <p:ext uri="{BB962C8B-B14F-4D97-AF65-F5344CB8AC3E}">
        <p14:creationId xmlns:p14="http://schemas.microsoft.com/office/powerpoint/2010/main" xmlns="" val="3952913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127000" y="30162"/>
            <a:ext cx="8575675" cy="781051"/>
          </a:xfrm>
          <a:prstGeom prst="rect">
            <a:avLst/>
          </a:prstGeom>
          <a:noFill/>
          <a:ln w="9525">
            <a:noFill/>
            <a:miter lim="800000"/>
            <a:headEnd/>
            <a:tailEnd/>
          </a:ln>
        </p:spPr>
        <p:txBody>
          <a:bodyPr anchor="ctr"/>
          <a:lstStyle/>
          <a:p>
            <a:r>
              <a:rPr lang="en-GB" altLang="en-US" sz="2800" dirty="0" smtClean="0">
                <a:solidFill>
                  <a:prstClr val="white"/>
                </a:solidFill>
                <a:latin typeface="Arial" charset="0"/>
              </a:rPr>
              <a:t>Presbyopes: </a:t>
            </a:r>
            <a:r>
              <a:rPr lang="en-GB" altLang="en-US" sz="2800" dirty="0" smtClean="0">
                <a:solidFill>
                  <a:srgbClr val="FFFF00"/>
                </a:solidFill>
                <a:latin typeface="Arial" charset="0"/>
              </a:rPr>
              <a:t>Female Presbyopes</a:t>
            </a:r>
            <a:endParaRPr lang="en-GB" altLang="en-US" sz="2800" dirty="0">
              <a:solidFill>
                <a:srgbClr val="FFFF00"/>
              </a:solidFill>
              <a:latin typeface="Arial" charset="0"/>
            </a:endParaRPr>
          </a:p>
        </p:txBody>
      </p:sp>
      <p:sp>
        <p:nvSpPr>
          <p:cNvPr id="5" name="TextBox 4"/>
          <p:cNvSpPr txBox="1"/>
          <p:nvPr/>
        </p:nvSpPr>
        <p:spPr>
          <a:xfrm>
            <a:off x="178785" y="3251271"/>
            <a:ext cx="8762335" cy="769441"/>
          </a:xfrm>
          <a:prstGeom prst="rect">
            <a:avLst/>
          </a:prstGeom>
          <a:solidFill>
            <a:srgbClr val="CCCCFF"/>
          </a:solidFill>
        </p:spPr>
        <p:txBody>
          <a:bodyPr wrap="none" rtlCol="0">
            <a:spAutoFit/>
          </a:bodyPr>
          <a:lstStyle/>
          <a:p>
            <a:r>
              <a:rPr lang="en-AU" sz="4400" b="1" i="1" dirty="0" smtClean="0">
                <a:solidFill>
                  <a:srgbClr val="FF00FF"/>
                </a:solidFill>
              </a:rPr>
              <a:t>Is female presbyopic vision superior?</a:t>
            </a:r>
            <a:endParaRPr lang="en-GB" sz="4400" b="1" i="1" dirty="0">
              <a:solidFill>
                <a:srgbClr val="FF00FF"/>
              </a:solidFill>
            </a:endParaRPr>
          </a:p>
        </p:txBody>
      </p:sp>
      <p:sp>
        <p:nvSpPr>
          <p:cNvPr id="11" name="TextBox 10"/>
          <p:cNvSpPr txBox="1"/>
          <p:nvPr/>
        </p:nvSpPr>
        <p:spPr>
          <a:xfrm>
            <a:off x="189240" y="4092165"/>
            <a:ext cx="3632085" cy="954107"/>
          </a:xfrm>
          <a:prstGeom prst="rect">
            <a:avLst/>
          </a:prstGeom>
          <a:solidFill>
            <a:srgbClr val="0000FF"/>
          </a:solidFill>
        </p:spPr>
        <p:txBody>
          <a:bodyPr wrap="none" rtlCol="0">
            <a:spAutoFit/>
          </a:bodyPr>
          <a:lstStyle/>
          <a:p>
            <a:pPr algn="ctr"/>
            <a:r>
              <a:rPr lang="en-AU" sz="2800" b="1" i="1" dirty="0" smtClean="0">
                <a:solidFill>
                  <a:srgbClr val="FF00FF"/>
                </a:solidFill>
              </a:rPr>
              <a:t>The watch industry</a:t>
            </a:r>
            <a:br>
              <a:rPr lang="en-AU" sz="2800" b="1" i="1" dirty="0" smtClean="0">
                <a:solidFill>
                  <a:srgbClr val="FF00FF"/>
                </a:solidFill>
              </a:rPr>
            </a:br>
            <a:r>
              <a:rPr lang="en-AU" sz="2800" b="1" i="1" dirty="0" smtClean="0">
                <a:solidFill>
                  <a:srgbClr val="FF00FF"/>
                </a:solidFill>
              </a:rPr>
              <a:t>seems to think so but…</a:t>
            </a:r>
            <a:endParaRPr lang="en-GB" sz="2800" b="1" i="1" dirty="0">
              <a:solidFill>
                <a:srgbClr val="FF00FF"/>
              </a:solidFill>
            </a:endParaRPr>
          </a:p>
        </p:txBody>
      </p:sp>
      <p:sp>
        <p:nvSpPr>
          <p:cNvPr id="7" name="TextBox 6"/>
          <p:cNvSpPr txBox="1"/>
          <p:nvPr/>
        </p:nvSpPr>
        <p:spPr>
          <a:xfrm>
            <a:off x="893332" y="5112795"/>
            <a:ext cx="3455626" cy="954107"/>
          </a:xfrm>
          <a:prstGeom prst="rect">
            <a:avLst/>
          </a:prstGeom>
          <a:solidFill>
            <a:srgbClr val="FF00FF"/>
          </a:solidFill>
        </p:spPr>
        <p:txBody>
          <a:bodyPr wrap="none" rtlCol="0">
            <a:spAutoFit/>
          </a:bodyPr>
          <a:lstStyle/>
          <a:p>
            <a:pPr algn="ctr"/>
            <a:r>
              <a:rPr lang="en-AU" sz="2800" b="1" i="1" dirty="0" smtClean="0">
                <a:solidFill>
                  <a:srgbClr val="0000FF"/>
                </a:solidFill>
              </a:rPr>
              <a:t>…are watches for</a:t>
            </a:r>
            <a:br>
              <a:rPr lang="en-AU" sz="2800" b="1" i="1" dirty="0" smtClean="0">
                <a:solidFill>
                  <a:srgbClr val="0000FF"/>
                </a:solidFill>
              </a:rPr>
            </a:br>
            <a:r>
              <a:rPr lang="en-AU" sz="2800" b="1" i="1" dirty="0" smtClean="0">
                <a:solidFill>
                  <a:srgbClr val="0000FF"/>
                </a:solidFill>
              </a:rPr>
              <a:t>telling time anymore?</a:t>
            </a:r>
            <a:endParaRPr lang="en-GB" sz="2800" b="1" i="1" dirty="0">
              <a:solidFill>
                <a:srgbClr val="0000FF"/>
              </a:solidFill>
            </a:endParaRPr>
          </a:p>
        </p:txBody>
      </p:sp>
      <p:sp>
        <p:nvSpPr>
          <p:cNvPr id="2" name="TextBox 1"/>
          <p:cNvSpPr txBox="1"/>
          <p:nvPr/>
        </p:nvSpPr>
        <p:spPr>
          <a:xfrm>
            <a:off x="777985" y="2903752"/>
            <a:ext cx="5601213" cy="338554"/>
          </a:xfrm>
          <a:prstGeom prst="rect">
            <a:avLst/>
          </a:prstGeom>
          <a:solidFill>
            <a:schemeClr val="accent1">
              <a:lumMod val="20000"/>
              <a:lumOff val="80000"/>
            </a:schemeClr>
          </a:solidFill>
        </p:spPr>
        <p:txBody>
          <a:bodyPr wrap="none" rtlCol="0">
            <a:spAutoFit/>
          </a:bodyPr>
          <a:lstStyle/>
          <a:p>
            <a:r>
              <a:rPr lang="en-AU" sz="1600" dirty="0" smtClean="0">
                <a:solidFill>
                  <a:prstClr val="black"/>
                </a:solidFill>
              </a:rPr>
              <a:t>37                       33                 29              23               20     9 x 13   11 </a:t>
            </a:r>
            <a:endParaRPr lang="en-GB" sz="1600"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55329" y="4014237"/>
            <a:ext cx="1685791" cy="1685791"/>
          </a:xfrm>
          <a:prstGeom prst="rect">
            <a:avLst/>
          </a:prstGeom>
        </p:spPr>
      </p:pic>
      <p:sp>
        <p:nvSpPr>
          <p:cNvPr id="8" name="TextBox 7"/>
          <p:cNvSpPr txBox="1"/>
          <p:nvPr/>
        </p:nvSpPr>
        <p:spPr>
          <a:xfrm>
            <a:off x="5940152" y="5589848"/>
            <a:ext cx="4320480" cy="707886"/>
          </a:xfrm>
          <a:prstGeom prst="rect">
            <a:avLst/>
          </a:prstGeom>
          <a:noFill/>
        </p:spPr>
        <p:txBody>
          <a:bodyPr wrap="square" rtlCol="0">
            <a:spAutoFit/>
          </a:bodyPr>
          <a:lstStyle/>
          <a:p>
            <a:pPr algn="ctr"/>
            <a:r>
              <a:rPr lang="en-AU" sz="2000" b="1" dirty="0" smtClean="0">
                <a:solidFill>
                  <a:prstClr val="black"/>
                </a:solidFill>
              </a:rPr>
              <a:t>Visual ergonomics</a:t>
            </a:r>
            <a:br>
              <a:rPr lang="en-AU" sz="2000" b="1" dirty="0" smtClean="0">
                <a:solidFill>
                  <a:prstClr val="black"/>
                </a:solidFill>
              </a:rPr>
            </a:br>
            <a:r>
              <a:rPr lang="en-AU" sz="2000" b="1" dirty="0" smtClean="0">
                <a:solidFill>
                  <a:prstClr val="black"/>
                </a:solidFill>
              </a:rPr>
              <a:t>are also important</a:t>
            </a:r>
            <a:endParaRPr lang="en-GB" sz="2000" b="1" dirty="0">
              <a:solidFill>
                <a:prstClr val="black"/>
              </a:solidFill>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xmlns="" val="0"/>
              </a:ext>
            </a:extLst>
          </a:blip>
          <a:srcRect l="3567" t="34364" r="2163" b="20157"/>
          <a:stretch/>
        </p:blipFill>
        <p:spPr>
          <a:xfrm>
            <a:off x="-3215" y="764704"/>
            <a:ext cx="6663447" cy="2143110"/>
          </a:xfrm>
          <a:prstGeom prst="rect">
            <a:avLst/>
          </a:prstGeom>
        </p:spPr>
      </p:pic>
      <p:sp>
        <p:nvSpPr>
          <p:cNvPr id="12" name="Rectangle 11"/>
          <p:cNvSpPr/>
          <p:nvPr/>
        </p:nvSpPr>
        <p:spPr>
          <a:xfrm>
            <a:off x="6309920" y="2861928"/>
            <a:ext cx="2430474" cy="400110"/>
          </a:xfrm>
          <a:prstGeom prst="rect">
            <a:avLst/>
          </a:prstGeom>
        </p:spPr>
        <p:txBody>
          <a:bodyPr wrap="none">
            <a:spAutoFit/>
          </a:bodyPr>
          <a:lstStyle/>
          <a:p>
            <a:pPr algn="ctr"/>
            <a:r>
              <a:rPr lang="en-AU" sz="2000" b="1" dirty="0">
                <a:solidFill>
                  <a:srgbClr val="FF0000"/>
                </a:solidFill>
              </a:rPr>
              <a:t>Dial </a:t>
            </a:r>
            <a:r>
              <a:rPr lang="en-AU" sz="2000" b="1" dirty="0" smtClean="0">
                <a:solidFill>
                  <a:srgbClr val="FF0000"/>
                </a:solidFill>
              </a:rPr>
              <a:t>diameters (mm):</a:t>
            </a:r>
            <a:endParaRPr lang="en-AU" sz="2000" b="1" dirty="0">
              <a:solidFill>
                <a:srgbClr val="FF0000"/>
              </a:solidFill>
            </a:endParaRPr>
          </a:p>
        </p:txBody>
      </p:sp>
      <p:sp>
        <p:nvSpPr>
          <p:cNvPr id="13" name="TextBox 12"/>
          <p:cNvSpPr txBox="1"/>
          <p:nvPr/>
        </p:nvSpPr>
        <p:spPr>
          <a:xfrm>
            <a:off x="4354233" y="4734872"/>
            <a:ext cx="2608406" cy="1477328"/>
          </a:xfrm>
          <a:prstGeom prst="rect">
            <a:avLst/>
          </a:prstGeom>
          <a:solidFill>
            <a:srgbClr val="FFFFCC"/>
          </a:solidFill>
        </p:spPr>
        <p:txBody>
          <a:bodyPr wrap="none" rtlCol="0">
            <a:spAutoFit/>
          </a:bodyPr>
          <a:lstStyle/>
          <a:p>
            <a:r>
              <a:rPr lang="en-AU" dirty="0" smtClean="0">
                <a:solidFill>
                  <a:prstClr val="black"/>
                </a:solidFill>
              </a:rPr>
              <a:t>Other ‘uses’:</a:t>
            </a:r>
          </a:p>
          <a:p>
            <a:pPr marL="285750" indent="-285750">
              <a:buFont typeface="Arial" panose="020B0604020202020204" pitchFamily="34" charset="0"/>
              <a:buChar char="•"/>
            </a:pPr>
            <a:r>
              <a:rPr lang="en-AU" dirty="0" smtClean="0">
                <a:solidFill>
                  <a:prstClr val="black"/>
                </a:solidFill>
              </a:rPr>
              <a:t>Status symbol ($$$?)</a:t>
            </a:r>
          </a:p>
          <a:p>
            <a:pPr marL="285750" indent="-285750">
              <a:buFont typeface="Arial" panose="020B0604020202020204" pitchFamily="34" charset="0"/>
              <a:buChar char="•"/>
            </a:pPr>
            <a:r>
              <a:rPr lang="en-AU" dirty="0" smtClean="0">
                <a:solidFill>
                  <a:prstClr val="black"/>
                </a:solidFill>
              </a:rPr>
              <a:t>Useful bangle/bracelet</a:t>
            </a:r>
            <a:endParaRPr lang="en-GB" dirty="0">
              <a:solidFill>
                <a:prstClr val="black"/>
              </a:solidFill>
            </a:endParaRPr>
          </a:p>
          <a:p>
            <a:pPr marL="285750" indent="-285750">
              <a:buFont typeface="Arial" panose="020B0604020202020204" pitchFamily="34" charset="0"/>
              <a:buChar char="•"/>
            </a:pPr>
            <a:r>
              <a:rPr lang="en-AU" dirty="0" smtClean="0">
                <a:solidFill>
                  <a:prstClr val="black"/>
                </a:solidFill>
              </a:rPr>
              <a:t>Bling/decoration</a:t>
            </a:r>
          </a:p>
          <a:p>
            <a:pPr marL="285750" indent="-285750">
              <a:buFont typeface="Arial" panose="020B0604020202020204" pitchFamily="34" charset="0"/>
              <a:buChar char="•"/>
            </a:pPr>
            <a:r>
              <a:rPr lang="en-AU" dirty="0" smtClean="0">
                <a:solidFill>
                  <a:prstClr val="black"/>
                </a:solidFill>
              </a:rPr>
              <a:t>Other</a:t>
            </a:r>
          </a:p>
        </p:txBody>
      </p:sp>
    </p:spTree>
    <p:extLst>
      <p:ext uri="{BB962C8B-B14F-4D97-AF65-F5344CB8AC3E}">
        <p14:creationId xmlns:p14="http://schemas.microsoft.com/office/powerpoint/2010/main" xmlns="" val="21491151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2756" name="Rectangle 4"/>
          <p:cNvSpPr>
            <a:spLocks noGrp="1" noChangeArrowheads="1"/>
          </p:cNvSpPr>
          <p:nvPr>
            <p:ph type="body" sz="half" idx="3"/>
          </p:nvPr>
        </p:nvSpPr>
        <p:spPr>
          <a:xfrm>
            <a:off x="323850" y="1142984"/>
            <a:ext cx="5689600" cy="4730769"/>
          </a:xfrm>
        </p:spPr>
        <p:txBody>
          <a:bodyPr>
            <a:normAutofit fontScale="62500" lnSpcReduction="20000"/>
          </a:bodyPr>
          <a:lstStyle/>
          <a:p>
            <a:pPr eaLnBrk="1" hangingPunct="1">
              <a:spcBef>
                <a:spcPts val="600"/>
              </a:spcBef>
              <a:spcAft>
                <a:spcPts val="600"/>
              </a:spcAft>
              <a:buClr>
                <a:srgbClr val="5C6F7B"/>
              </a:buClr>
              <a:buFont typeface="Arial" panose="020B0604020202020204" pitchFamily="34" charset="0"/>
              <a:buChar char="•"/>
              <a:defRPr/>
            </a:pPr>
            <a:r>
              <a:rPr lang="en-GB" sz="3800" dirty="0" smtClean="0"/>
              <a:t>Convenient</a:t>
            </a:r>
          </a:p>
          <a:p>
            <a:pPr eaLnBrk="1" hangingPunct="1">
              <a:spcBef>
                <a:spcPts val="600"/>
              </a:spcBef>
              <a:spcAft>
                <a:spcPts val="600"/>
              </a:spcAft>
              <a:buClr>
                <a:srgbClr val="5C6F7B"/>
              </a:buClr>
              <a:buFont typeface="Arial" panose="020B0604020202020204" pitchFamily="34" charset="0"/>
              <a:buChar char="•"/>
              <a:defRPr/>
            </a:pPr>
            <a:r>
              <a:rPr lang="en-GB" sz="3800" dirty="0" smtClean="0"/>
              <a:t>Part-time wear</a:t>
            </a:r>
          </a:p>
          <a:p>
            <a:pPr eaLnBrk="1" hangingPunct="1">
              <a:spcBef>
                <a:spcPts val="600"/>
              </a:spcBef>
              <a:spcAft>
                <a:spcPts val="600"/>
              </a:spcAft>
              <a:buClr>
                <a:srgbClr val="5C6F7B"/>
              </a:buClr>
              <a:buFont typeface="Arial" panose="020B0604020202020204" pitchFamily="34" charset="0"/>
              <a:buChar char="•"/>
              <a:defRPr/>
            </a:pPr>
            <a:r>
              <a:rPr lang="en-GB" sz="3800" dirty="0" smtClean="0"/>
              <a:t>No CL care products </a:t>
            </a:r>
          </a:p>
          <a:p>
            <a:pPr eaLnBrk="1" hangingPunct="1">
              <a:spcBef>
                <a:spcPts val="600"/>
              </a:spcBef>
              <a:spcAft>
                <a:spcPts val="600"/>
              </a:spcAft>
              <a:buClr>
                <a:srgbClr val="5C6F7B"/>
              </a:buClr>
              <a:buFont typeface="Arial" panose="020B0604020202020204" pitchFamily="34" charset="0"/>
              <a:buChar char="•"/>
              <a:defRPr/>
            </a:pPr>
            <a:r>
              <a:rPr lang="en-GB" sz="3800" b="1" dirty="0" smtClean="0"/>
              <a:t>Targeted materials for ‘dry eye’</a:t>
            </a:r>
          </a:p>
          <a:p>
            <a:pPr eaLnBrk="1" hangingPunct="1">
              <a:spcBef>
                <a:spcPts val="600"/>
              </a:spcBef>
              <a:spcAft>
                <a:spcPts val="600"/>
              </a:spcAft>
              <a:buClr>
                <a:srgbClr val="5C6F7B"/>
              </a:buClr>
              <a:buFont typeface="Arial" panose="020B0604020202020204" pitchFamily="34" charset="0"/>
              <a:buChar char="•"/>
              <a:defRPr/>
            </a:pPr>
            <a:r>
              <a:rPr lang="en-GB" sz="3800" dirty="0" smtClean="0"/>
              <a:t>Easy to fit / assess? </a:t>
            </a:r>
          </a:p>
          <a:p>
            <a:pPr lvl="1" eaLnBrk="1" hangingPunct="1">
              <a:spcBef>
                <a:spcPts val="600"/>
              </a:spcBef>
              <a:spcAft>
                <a:spcPts val="600"/>
              </a:spcAft>
              <a:buClr>
                <a:srgbClr val="5C6F7B"/>
              </a:buClr>
              <a:buFont typeface="Arial" panose="020B0604020202020204" pitchFamily="34" charset="0"/>
              <a:buChar char="‒"/>
              <a:defRPr/>
            </a:pPr>
            <a:r>
              <a:rPr lang="en-GB" sz="3800" dirty="0" smtClean="0"/>
              <a:t>centred YES / NO  </a:t>
            </a:r>
          </a:p>
          <a:p>
            <a:pPr eaLnBrk="1" hangingPunct="1">
              <a:spcBef>
                <a:spcPts val="600"/>
              </a:spcBef>
              <a:spcAft>
                <a:spcPts val="600"/>
              </a:spcAft>
              <a:buClr>
                <a:srgbClr val="5C6F7B"/>
              </a:buClr>
              <a:buFont typeface="Arial" panose="020B0604020202020204" pitchFamily="34" charset="0"/>
              <a:buChar char="•"/>
              <a:defRPr/>
            </a:pPr>
            <a:r>
              <a:rPr lang="en-GB" sz="3800" dirty="0" smtClean="0"/>
              <a:t>Limited parameters (currently) </a:t>
            </a:r>
          </a:p>
          <a:p>
            <a:pPr lvl="2" eaLnBrk="1" hangingPunct="1">
              <a:spcBef>
                <a:spcPts val="600"/>
              </a:spcBef>
              <a:spcAft>
                <a:spcPts val="600"/>
              </a:spcAft>
              <a:buClr>
                <a:srgbClr val="5C6F7B"/>
              </a:buClr>
              <a:buFont typeface="Arial" panose="020B0604020202020204" pitchFamily="34" charset="0"/>
              <a:buChar char="‒"/>
              <a:defRPr/>
            </a:pPr>
            <a:r>
              <a:rPr lang="en-GB" sz="3800" dirty="0" smtClean="0"/>
              <a:t>all ‘Universal Fit’</a:t>
            </a:r>
          </a:p>
          <a:p>
            <a:pPr lvl="2" eaLnBrk="1" hangingPunct="1">
              <a:spcBef>
                <a:spcPts val="600"/>
              </a:spcBef>
              <a:spcAft>
                <a:spcPts val="600"/>
              </a:spcAft>
              <a:buClr>
                <a:srgbClr val="5C6F7B"/>
              </a:buClr>
              <a:buFont typeface="Arial" panose="020B0604020202020204" pitchFamily="34" charset="0"/>
              <a:buChar char="‒"/>
              <a:defRPr/>
            </a:pPr>
            <a:r>
              <a:rPr lang="en-GB" sz="3800" dirty="0"/>
              <a:t>s</a:t>
            </a:r>
            <a:r>
              <a:rPr lang="en-GB" sz="3800" dirty="0" smtClean="0"/>
              <a:t>ingle ‘effective add’</a:t>
            </a:r>
          </a:p>
          <a:p>
            <a:pPr lvl="3" eaLnBrk="1" hangingPunct="1">
              <a:spcBef>
                <a:spcPts val="600"/>
              </a:spcBef>
              <a:spcAft>
                <a:spcPts val="600"/>
              </a:spcAft>
              <a:buClr>
                <a:srgbClr val="5C6F7B"/>
              </a:buClr>
              <a:buFont typeface="Arial" panose="020B0604020202020204" pitchFamily="34" charset="0"/>
              <a:buChar char="•"/>
              <a:defRPr/>
            </a:pPr>
            <a:r>
              <a:rPr lang="en-GB" sz="3800" dirty="0" smtClean="0"/>
              <a:t>exception </a:t>
            </a:r>
            <a:r>
              <a:rPr lang="en-GB" sz="3800" b="1" dirty="0" err="1"/>
              <a:t>c</a:t>
            </a:r>
            <a:r>
              <a:rPr lang="en-GB" sz="3800" b="1" dirty="0" err="1" smtClean="0"/>
              <a:t>lariti</a:t>
            </a:r>
            <a:r>
              <a:rPr lang="en-GB" sz="3800" b="1" dirty="0" smtClean="0"/>
              <a:t> 1 day</a:t>
            </a:r>
            <a:endParaRPr lang="en-GB" b="1" dirty="0" smtClean="0"/>
          </a:p>
        </p:txBody>
      </p:sp>
      <p:grpSp>
        <p:nvGrpSpPr>
          <p:cNvPr id="206852" name="Group 3"/>
          <p:cNvGrpSpPr>
            <a:grpSpLocks/>
          </p:cNvGrpSpPr>
          <p:nvPr/>
        </p:nvGrpSpPr>
        <p:grpSpPr bwMode="auto">
          <a:xfrm>
            <a:off x="6170447" y="2636912"/>
            <a:ext cx="2281990" cy="1800202"/>
            <a:chOff x="6224932" y="5382724"/>
            <a:chExt cx="3106519" cy="3136419"/>
          </a:xfrm>
        </p:grpSpPr>
        <p:pic>
          <p:nvPicPr>
            <p:cNvPr id="206856" name="Picture 6" descr="proclear-1-day-multifocal-contact-lenses-lg.jpg"/>
            <p:cNvPicPr>
              <a:picLocks noChangeAspect="1"/>
            </p:cNvPicPr>
            <p:nvPr/>
          </p:nvPicPr>
          <p:blipFill>
            <a:blip r:embed="rId3" cstate="print"/>
            <a:srcRect t="25555" b="25259"/>
            <a:stretch>
              <a:fillRect/>
            </a:stretch>
          </p:blipFill>
          <p:spPr bwMode="auto">
            <a:xfrm>
              <a:off x="6224932" y="6756371"/>
              <a:ext cx="3106519" cy="1762772"/>
            </a:xfrm>
            <a:prstGeom prst="rect">
              <a:avLst/>
            </a:prstGeom>
            <a:noFill/>
            <a:ln w="9525">
              <a:noFill/>
              <a:miter lim="800000"/>
              <a:headEnd/>
              <a:tailEnd/>
            </a:ln>
          </p:spPr>
        </p:pic>
        <p:pic>
          <p:nvPicPr>
            <p:cNvPr id="206857" name="Picture 7" descr="clariti-multifocal-master-1.png"/>
            <p:cNvPicPr>
              <a:picLocks noChangeAspect="1"/>
            </p:cNvPicPr>
            <p:nvPr/>
          </p:nvPicPr>
          <p:blipFill>
            <a:blip r:embed="rId4" cstate="print"/>
            <a:srcRect/>
            <a:stretch>
              <a:fillRect/>
            </a:stretch>
          </p:blipFill>
          <p:spPr bwMode="auto">
            <a:xfrm>
              <a:off x="6487821" y="5382724"/>
              <a:ext cx="2551237" cy="1244282"/>
            </a:xfrm>
            <a:prstGeom prst="rect">
              <a:avLst/>
            </a:prstGeom>
            <a:noFill/>
            <a:ln w="9525">
              <a:noFill/>
              <a:miter lim="800000"/>
              <a:headEnd/>
              <a:tailEnd/>
            </a:ln>
          </p:spPr>
        </p:pic>
      </p:grpSp>
      <p:pic>
        <p:nvPicPr>
          <p:cNvPr id="206853" name="Picture 6" descr="DACP MF.png"/>
          <p:cNvPicPr>
            <a:picLocks noChangeAspect="1"/>
          </p:cNvPicPr>
          <p:nvPr/>
        </p:nvPicPr>
        <p:blipFill>
          <a:blip r:embed="rId5" cstate="print"/>
          <a:srcRect/>
          <a:stretch>
            <a:fillRect/>
          </a:stretch>
        </p:blipFill>
        <p:spPr bwMode="auto">
          <a:xfrm>
            <a:off x="6003410" y="1772816"/>
            <a:ext cx="2016846" cy="777720"/>
          </a:xfrm>
          <a:prstGeom prst="rect">
            <a:avLst/>
          </a:prstGeom>
          <a:noFill/>
          <a:ln w="9525">
            <a:noFill/>
            <a:miter lim="800000"/>
            <a:headEnd/>
            <a:tailEnd/>
          </a:ln>
        </p:spPr>
      </p:pic>
      <p:pic>
        <p:nvPicPr>
          <p:cNvPr id="206855" name="Picture 8" descr="BODfP_LEFT_30_MR.jpg"/>
          <p:cNvPicPr>
            <a:picLocks noChangeAspect="1"/>
          </p:cNvPicPr>
          <p:nvPr/>
        </p:nvPicPr>
        <p:blipFill>
          <a:blip r:embed="rId6" cstate="print"/>
          <a:srcRect/>
          <a:stretch>
            <a:fillRect/>
          </a:stretch>
        </p:blipFill>
        <p:spPr bwMode="auto">
          <a:xfrm>
            <a:off x="6195871" y="4393122"/>
            <a:ext cx="2409452" cy="1052102"/>
          </a:xfrm>
          <a:prstGeom prst="rect">
            <a:avLst/>
          </a:prstGeom>
          <a:noFill/>
          <a:ln w="9525">
            <a:noFill/>
            <a:miter lim="800000"/>
            <a:headEnd/>
            <a:tailEnd/>
          </a:ln>
        </p:spPr>
      </p:pic>
      <p:sp>
        <p:nvSpPr>
          <p:cNvPr id="12" name="Rectangle 11"/>
          <p:cNvSpPr>
            <a:spLocks noChangeArrowheads="1"/>
          </p:cNvSpPr>
          <p:nvPr/>
        </p:nvSpPr>
        <p:spPr bwMode="auto">
          <a:xfrm>
            <a:off x="127000" y="30162"/>
            <a:ext cx="8575675" cy="781051"/>
          </a:xfrm>
          <a:prstGeom prst="rect">
            <a:avLst/>
          </a:prstGeom>
          <a:noFill/>
          <a:ln w="9525">
            <a:noFill/>
            <a:miter lim="800000"/>
            <a:headEnd/>
            <a:tailEnd/>
          </a:ln>
        </p:spPr>
        <p:txBody>
          <a:bodyPr anchor="ctr"/>
          <a:lstStyle/>
          <a:p>
            <a:pPr eaLnBrk="0" hangingPunct="0"/>
            <a:r>
              <a:rPr lang="en-US" altLang="en-US" sz="2800" dirty="0" smtClean="0">
                <a:solidFill>
                  <a:prstClr val="white"/>
                </a:solidFill>
                <a:latin typeface="Arial" charset="0"/>
              </a:rPr>
              <a:t>Daily Disposable </a:t>
            </a:r>
            <a:r>
              <a:rPr lang="en-US" altLang="en-US" sz="2800" dirty="0" err="1" smtClean="0">
                <a:solidFill>
                  <a:prstClr val="white"/>
                </a:solidFill>
                <a:latin typeface="Arial" charset="0"/>
              </a:rPr>
              <a:t>PPLs</a:t>
            </a:r>
            <a:endParaRPr lang="en-US" altLang="en-US" sz="2800" dirty="0">
              <a:solidFill>
                <a:prstClr val="white"/>
              </a:solidFill>
              <a:latin typeface="Arial" charset="0"/>
            </a:endParaRPr>
          </a:p>
        </p:txBody>
      </p:sp>
      <p:pic>
        <p:nvPicPr>
          <p:cNvPr id="241666" name="Picture 2" descr="http://www.dailies.com/images/DT1-pknw.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98231" y="818650"/>
            <a:ext cx="2228850" cy="134302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xmlns="" val="0"/>
              </a:ext>
            </a:extLst>
          </a:blip>
          <a:srcRect l="10460" t="26954" r="10814" b="27950"/>
          <a:stretch/>
        </p:blipFill>
        <p:spPr>
          <a:xfrm>
            <a:off x="6161251" y="5301208"/>
            <a:ext cx="2466349" cy="1412776"/>
          </a:xfrm>
          <a:prstGeom prst="rect">
            <a:avLst/>
          </a:prstGeom>
        </p:spPr>
      </p:pic>
    </p:spTree>
    <p:extLst>
      <p:ext uri="{BB962C8B-B14F-4D97-AF65-F5344CB8AC3E}">
        <p14:creationId xmlns:p14="http://schemas.microsoft.com/office/powerpoint/2010/main" xmlns="" val="122026218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450" y="981075"/>
            <a:ext cx="6980238" cy="52514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2"/>
          <p:cNvSpPr txBox="1">
            <a:spLocks noChangeArrowheads="1"/>
          </p:cNvSpPr>
          <p:nvPr/>
        </p:nvSpPr>
        <p:spPr bwMode="auto">
          <a:xfrm>
            <a:off x="131346" y="159299"/>
            <a:ext cx="8886100" cy="720824"/>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r>
              <a:rPr lang="en-US" altLang="en-US" dirty="0" smtClean="0">
                <a:solidFill>
                  <a:prstClr val="white"/>
                </a:solidFill>
                <a:latin typeface="Arial" charset="0"/>
                <a:cs typeface="Arial" charset="0"/>
              </a:rPr>
              <a:t>Corneal Topography </a:t>
            </a:r>
            <a:r>
              <a:rPr lang="en-US" altLang="en-US" i="1" dirty="0" smtClean="0">
                <a:solidFill>
                  <a:prstClr val="white"/>
                </a:solidFill>
                <a:latin typeface="Arial" charset="0"/>
                <a:cs typeface="Arial" charset="0"/>
              </a:rPr>
              <a:t>vs </a:t>
            </a:r>
            <a:r>
              <a:rPr lang="en-US" altLang="en-US" dirty="0" smtClean="0">
                <a:solidFill>
                  <a:prstClr val="white"/>
                </a:solidFill>
                <a:latin typeface="Arial" charset="0"/>
                <a:cs typeface="Arial" charset="0"/>
              </a:rPr>
              <a:t>Corneal OCT</a:t>
            </a:r>
            <a:endParaRPr lang="en-US" altLang="en-US" dirty="0" smtClean="0">
              <a:solidFill>
                <a:srgbClr val="FFFF00"/>
              </a:solidFill>
              <a:latin typeface="Arial" charset="0"/>
              <a:cs typeface="Arial" charset="0"/>
            </a:endParaRPr>
          </a:p>
        </p:txBody>
      </p:sp>
    </p:spTree>
    <p:extLst>
      <p:ext uri="{BB962C8B-B14F-4D97-AF65-F5344CB8AC3E}">
        <p14:creationId xmlns:p14="http://schemas.microsoft.com/office/powerpoint/2010/main" xmlns="" val="3676104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8439" name="Group 4"/>
          <p:cNvGrpSpPr>
            <a:grpSpLocks/>
          </p:cNvGrpSpPr>
          <p:nvPr/>
        </p:nvGrpSpPr>
        <p:grpSpPr bwMode="auto">
          <a:xfrm>
            <a:off x="867280" y="1916113"/>
            <a:ext cx="7416800" cy="4248150"/>
            <a:chOff x="371475" y="755650"/>
            <a:chExt cx="8915400" cy="5921375"/>
          </a:xfrm>
        </p:grpSpPr>
        <p:pic>
          <p:nvPicPr>
            <p:cNvPr id="658440" name="Picture 3" descr="kconus1"/>
            <p:cNvPicPr>
              <a:picLocks noChangeAspect="1" noChangeArrowheads="1"/>
            </p:cNvPicPr>
            <p:nvPr/>
          </p:nvPicPr>
          <p:blipFill>
            <a:blip r:embed="rId3" cstate="print">
              <a:lum bright="6000"/>
              <a:extLst>
                <a:ext uri="{28A0092B-C50C-407E-A947-70E740481C1C}">
                  <a14:useLocalDpi xmlns:a14="http://schemas.microsoft.com/office/drawing/2010/main" xmlns="" val="0"/>
                </a:ext>
              </a:extLst>
            </a:blip>
            <a:srcRect/>
            <a:stretch>
              <a:fillRect/>
            </a:stretch>
          </p:blipFill>
          <p:spPr bwMode="auto">
            <a:xfrm>
              <a:off x="371475" y="755650"/>
              <a:ext cx="8915400" cy="592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8441" name="Rectangle 4"/>
            <p:cNvSpPr>
              <a:spLocks noChangeArrowheads="1"/>
            </p:cNvSpPr>
            <p:nvPr/>
          </p:nvSpPr>
          <p:spPr bwMode="auto">
            <a:xfrm>
              <a:off x="3843338" y="1538288"/>
              <a:ext cx="1943100" cy="857250"/>
            </a:xfrm>
            <a:prstGeom prst="rect">
              <a:avLst/>
            </a:prstGeom>
            <a:solidFill>
              <a:srgbClr val="C0C0C0"/>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en-US" altLang="en-US" sz="3200">
                <a:solidFill>
                  <a:prstClr val="black"/>
                </a:solidFill>
                <a:latin typeface="Arial" charset="0"/>
              </a:endParaRPr>
            </a:p>
          </p:txBody>
        </p:sp>
      </p:grpSp>
      <p:sp>
        <p:nvSpPr>
          <p:cNvPr id="8" name="Title 3"/>
          <p:cNvSpPr txBox="1">
            <a:spLocks/>
          </p:cNvSpPr>
          <p:nvPr/>
        </p:nvSpPr>
        <p:spPr bwMode="auto">
          <a:xfrm>
            <a:off x="123825" y="161925"/>
            <a:ext cx="8839200" cy="685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eaLnBrk="1" hangingPunct="1"/>
            <a:r>
              <a:rPr lang="en-AU" altLang="en-US" dirty="0" smtClean="0">
                <a:solidFill>
                  <a:prstClr val="white"/>
                </a:solidFill>
                <a:latin typeface="Arial" charset="0"/>
                <a:cs typeface="Arial" charset="0"/>
              </a:rPr>
              <a:t>Post-Corneal Surgery CL Fitting</a:t>
            </a:r>
            <a:endParaRPr lang="en-US" altLang="en-US" dirty="0" smtClean="0">
              <a:solidFill>
                <a:prstClr val="white"/>
              </a:solidFill>
              <a:latin typeface="Arial" charset="0"/>
              <a:cs typeface="Arial" charset="0"/>
            </a:endParaRPr>
          </a:p>
        </p:txBody>
      </p:sp>
      <p:sp>
        <p:nvSpPr>
          <p:cNvPr id="10" name="Rectangle 9"/>
          <p:cNvSpPr/>
          <p:nvPr/>
        </p:nvSpPr>
        <p:spPr>
          <a:xfrm>
            <a:off x="298155" y="1004589"/>
            <a:ext cx="7814640" cy="954107"/>
          </a:xfrm>
          <a:prstGeom prst="rect">
            <a:avLst/>
          </a:prstGeom>
        </p:spPr>
        <p:txBody>
          <a:bodyPr wrap="none">
            <a:spAutoFit/>
          </a:bodyPr>
          <a:lstStyle/>
          <a:p>
            <a:r>
              <a:rPr lang="en-US" altLang="en-US" sz="2800" dirty="0" smtClean="0">
                <a:solidFill>
                  <a:srgbClr val="0073AE"/>
                </a:solidFill>
                <a:latin typeface="Times New Roman MT Std" pitchFamily="18" charset="0"/>
                <a:cs typeface="Arial" charset="0"/>
              </a:rPr>
              <a:t>Failed LASIK: Post-Surgical Corneal Topography</a:t>
            </a:r>
            <a:br>
              <a:rPr lang="en-US" altLang="en-US" sz="2800" dirty="0" smtClean="0">
                <a:solidFill>
                  <a:srgbClr val="0073AE"/>
                </a:solidFill>
                <a:latin typeface="Times New Roman MT Std" pitchFamily="18" charset="0"/>
                <a:cs typeface="Arial" charset="0"/>
              </a:rPr>
            </a:br>
            <a:r>
              <a:rPr lang="en-US" altLang="en-US" sz="2800" dirty="0" smtClean="0">
                <a:solidFill>
                  <a:srgbClr val="0073AE"/>
                </a:solidFill>
                <a:latin typeface="Times New Roman MT Std" pitchFamily="18" charset="0"/>
                <a:cs typeface="Arial" charset="0"/>
              </a:rPr>
              <a:t>(Secondary Ectasia)</a:t>
            </a:r>
            <a:endParaRPr lang="en-US" altLang="en-US" sz="2800" dirty="0">
              <a:solidFill>
                <a:prstClr val="black"/>
              </a:solidFill>
              <a:latin typeface="Times New Roman MT Std" pitchFamily="18" charset="0"/>
              <a:cs typeface="Arial" charset="0"/>
            </a:endParaRPr>
          </a:p>
        </p:txBody>
      </p:sp>
    </p:spTree>
    <p:extLst>
      <p:ext uri="{BB962C8B-B14F-4D97-AF65-F5344CB8AC3E}">
        <p14:creationId xmlns:p14="http://schemas.microsoft.com/office/powerpoint/2010/main" xmlns="" val="3555881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31346" y="164257"/>
            <a:ext cx="8886100" cy="720824"/>
          </a:xfrm>
          <a:prstGeom prst="rect">
            <a:avLst/>
          </a:prstGeo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28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r>
              <a:rPr lang="en-US" altLang="en-US" dirty="0" err="1" smtClean="0">
                <a:solidFill>
                  <a:prstClr val="white"/>
                </a:solidFill>
                <a:latin typeface="Arial" charset="0"/>
                <a:cs typeface="Arial" charset="0"/>
              </a:rPr>
              <a:t>DSAEK</a:t>
            </a:r>
            <a:r>
              <a:rPr lang="en-US" altLang="en-US" dirty="0" smtClean="0">
                <a:solidFill>
                  <a:prstClr val="white"/>
                </a:solidFill>
                <a:latin typeface="Arial" charset="0"/>
                <a:cs typeface="Arial" charset="0"/>
              </a:rPr>
              <a:t> (</a:t>
            </a:r>
            <a:r>
              <a:rPr lang="en-US" altLang="en-US" dirty="0" err="1" smtClean="0">
                <a:solidFill>
                  <a:prstClr val="white"/>
                </a:solidFill>
                <a:latin typeface="Arial" charset="0"/>
                <a:cs typeface="Arial" charset="0"/>
              </a:rPr>
              <a:t>DSEK</a:t>
            </a:r>
            <a:r>
              <a:rPr lang="en-US" altLang="en-US" dirty="0" smtClean="0">
                <a:solidFill>
                  <a:prstClr val="white"/>
                </a:solidFill>
                <a:latin typeface="Arial" charset="0"/>
                <a:cs typeface="Arial" charset="0"/>
              </a:rPr>
              <a:t>): </a:t>
            </a:r>
            <a:r>
              <a:rPr lang="en-US" altLang="en-US" dirty="0" smtClean="0">
                <a:solidFill>
                  <a:srgbClr val="FFFF00"/>
                </a:solidFill>
                <a:latin typeface="Arial" charset="0"/>
                <a:cs typeface="Arial" charset="0"/>
              </a:rPr>
              <a:t>Schematic</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9562" y="1938337"/>
            <a:ext cx="8524875" cy="2981325"/>
          </a:xfrm>
          <a:prstGeom prst="rect">
            <a:avLst/>
          </a:prstGeom>
        </p:spPr>
      </p:pic>
    </p:spTree>
    <p:extLst>
      <p:ext uri="{BB962C8B-B14F-4D97-AF65-F5344CB8AC3E}">
        <p14:creationId xmlns:p14="http://schemas.microsoft.com/office/powerpoint/2010/main" xmlns="" val="12013625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cb45bdbe-ec00-4b12-9783-cd609fb713f4"/>
  <p:tag name="ARTICULATE_SLIDE_NAV" val="6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ADMINI~1\AppData\Local\Temp\articulate\presenter\imgtemp\Jo8ZHXJE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SLIDE_NAV" val="30"/>
  <p:tag name="ARTICULATE_SLIDE_GUID" val="3e0b6a68-a084-4e83-b558-7cb056748e20"/>
  <p:tag name="TIMING" val="|14.7"/>
</p:tagLst>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9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0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_Final Slid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1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2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3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4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5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6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7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8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9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20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5839</TotalTime>
  <Words>1706</Words>
  <Application>Microsoft Office PowerPoint</Application>
  <PresentationFormat>On-screen Show (4:3)</PresentationFormat>
  <Paragraphs>249</Paragraphs>
  <Slides>44</Slides>
  <Notes>30</Notes>
  <HiddenSlides>0</HiddenSlides>
  <MMClips>0</MMClips>
  <ScaleCrop>false</ScaleCrop>
  <HeadingPairs>
    <vt:vector size="6" baseType="variant">
      <vt:variant>
        <vt:lpstr>Theme</vt:lpstr>
      </vt:variant>
      <vt:variant>
        <vt:i4>38</vt:i4>
      </vt:variant>
      <vt:variant>
        <vt:lpstr>Embedded OLE Servers</vt:lpstr>
      </vt:variant>
      <vt:variant>
        <vt:i4>1</vt:i4>
      </vt:variant>
      <vt:variant>
        <vt:lpstr>Slide Titles</vt:lpstr>
      </vt:variant>
      <vt:variant>
        <vt:i4>44</vt:i4>
      </vt:variant>
    </vt:vector>
  </HeadingPairs>
  <TitlesOfParts>
    <vt:vector size="83" baseType="lpstr">
      <vt:lpstr>Cover</vt:lpstr>
      <vt:lpstr>Sponsors</vt:lpstr>
      <vt:lpstr>Regular Slide</vt:lpstr>
      <vt:lpstr>Section Slide</vt:lpstr>
      <vt:lpstr>Final Slide</vt:lpstr>
      <vt:lpstr>1_Sponsors</vt:lpstr>
      <vt:lpstr>2_Sponsors</vt:lpstr>
      <vt:lpstr>3_Sponsors</vt:lpstr>
      <vt:lpstr>1_Regular Slide</vt:lpstr>
      <vt:lpstr>2_Regular Slide</vt:lpstr>
      <vt:lpstr>3_Regular Slide</vt:lpstr>
      <vt:lpstr>4_Sponsors</vt:lpstr>
      <vt:lpstr>5_Sponsors</vt:lpstr>
      <vt:lpstr>6_Sponsors</vt:lpstr>
      <vt:lpstr>7_Sponsors</vt:lpstr>
      <vt:lpstr>4_Regular Slide</vt:lpstr>
      <vt:lpstr>1_Office Theme</vt:lpstr>
      <vt:lpstr>2_Office Theme</vt:lpstr>
      <vt:lpstr>1_Default Design</vt:lpstr>
      <vt:lpstr>2_Default Design</vt:lpstr>
      <vt:lpstr>3_Default Design</vt:lpstr>
      <vt:lpstr>4_Default Design</vt:lpstr>
      <vt:lpstr>8_Sponsors</vt:lpstr>
      <vt:lpstr>Default Design</vt:lpstr>
      <vt:lpstr>1_Custom Design</vt:lpstr>
      <vt:lpstr>9_Sponsors</vt:lpstr>
      <vt:lpstr>10_Sponsors</vt:lpstr>
      <vt:lpstr>1_Final Slide</vt:lpstr>
      <vt:lpstr>11_Sponsors</vt:lpstr>
      <vt:lpstr>12_Sponsors</vt:lpstr>
      <vt:lpstr>13_Sponsors</vt:lpstr>
      <vt:lpstr>14_Sponsors</vt:lpstr>
      <vt:lpstr>15_Sponsors</vt:lpstr>
      <vt:lpstr>16_Sponsors</vt:lpstr>
      <vt:lpstr>17_Sponsors</vt:lpstr>
      <vt:lpstr>18_Sponsors</vt:lpstr>
      <vt:lpstr>19_Sponsors</vt:lpstr>
      <vt:lpstr>20_Sponsors</vt:lpstr>
      <vt:lpstr>SPW 6.0 Graph</vt:lpstr>
      <vt:lpstr>IACLE’s Resources – An Overview – </vt:lpstr>
      <vt:lpstr>Slide 2</vt:lpstr>
      <vt:lpstr>IACLE Offers…</vt:lpstr>
      <vt:lpstr>Slide 4</vt:lpstr>
      <vt:lpstr>Slide 5</vt:lpstr>
      <vt:lpstr>Slide 6</vt:lpstr>
      <vt:lpstr>Slide 7</vt:lpstr>
      <vt:lpstr>Slide 8</vt:lpstr>
      <vt:lpstr>Slide 9</vt:lpstr>
      <vt:lpstr>Digital Imaging: Fluorescein Excitation</vt:lpstr>
      <vt:lpstr>Corneal Maps: Concept of Sagittal &amp; Tangential Radii</vt:lpstr>
      <vt:lpstr>Aberrometry: Principles of Wavefront Sensing</vt:lpstr>
      <vt:lpstr>Retinal OCT: Mapping the Epithelium</vt:lpstr>
      <vt:lpstr>Optical Coherence Tomography (OCT): Technique cont’d</vt:lpstr>
      <vt:lpstr>The IACLE Contact Lens Course (ICLC)  is NOT…</vt:lpstr>
      <vt:lpstr>The ICLC (Version 1 &amp; 2) is Intended for the World</vt:lpstr>
      <vt:lpstr>IACLE’s Educator Meetings &amp; Train-the-Trainer Events</vt:lpstr>
      <vt:lpstr>IACLE’s Educator Meetings &amp; Train-the-Trainer Events</vt:lpstr>
      <vt:lpstr>The IACLE STE</vt:lpstr>
      <vt:lpstr>The IACLE Fellowship Exam</vt:lpstr>
      <vt:lpstr>Achieving FIACLE Status</vt:lpstr>
      <vt:lpstr>Achieving FIACLE Status</vt:lpstr>
      <vt:lpstr>IACLE’s Distance Learning Program (DLP)</vt:lpstr>
      <vt:lpstr>Industry Seminars</vt:lpstr>
      <vt:lpstr>The IACLE Image Collections</vt:lpstr>
      <vt:lpstr>Slide 26</vt:lpstr>
      <vt:lpstr>CORNEAL CONDITIONS 1E.12</vt:lpstr>
      <vt:lpstr>CORNEAL CONDITIONS 1H.4</vt:lpstr>
      <vt:lpstr>Slide 29</vt:lpstr>
      <vt:lpstr>MCO</vt:lpstr>
      <vt:lpstr>NSUOklahoma</vt:lpstr>
      <vt:lpstr>Slide 32</vt:lpstr>
      <vt:lpstr>Slide 33</vt:lpstr>
      <vt:lpstr>Slide 34</vt:lpstr>
      <vt:lpstr>Slide 35</vt:lpstr>
      <vt:lpstr>Other IACLE Resources</vt:lpstr>
      <vt:lpstr>IACLE Fitting Sheets (an Example)</vt:lpstr>
      <vt:lpstr>IACLE Student Assessment Sheets (an Example)</vt:lpstr>
      <vt:lpstr>IACLE Research Update (a Monthly E-Zine)</vt:lpstr>
      <vt:lpstr>Non-IACLE Resources Worth Pursuing</vt:lpstr>
      <vt:lpstr>Our BEST IACLE Resource is YOU</vt:lpstr>
      <vt:lpstr>The IACLE Case Report Series</vt:lpstr>
      <vt:lpstr>IACLE would like to thank our Industry Partners for their ongoing support of the development and delivery of educational resources and programs</vt:lpstr>
      <vt:lpstr>Please visit us online at</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Clarke</dc:creator>
  <cp:lastModifiedBy>IACLE</cp:lastModifiedBy>
  <cp:revision>206</cp:revision>
  <dcterms:created xsi:type="dcterms:W3CDTF">2013-04-09T14:57:15Z</dcterms:created>
  <dcterms:modified xsi:type="dcterms:W3CDTF">2017-08-29T11:07:28Z</dcterms:modified>
</cp:coreProperties>
</file>