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omments/comment1.xml" ContentType="application/vnd.openxmlformats-officedocument.presentationml.comment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omments/comment2.xml" ContentType="application/vnd.openxmlformats-officedocument.presentationml.comments+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74" r:id="rId4"/>
    <p:sldMasterId id="2147483676" r:id="rId5"/>
    <p:sldMasterId id="2147483783" r:id="rId6"/>
    <p:sldMasterId id="2147483785" r:id="rId7"/>
  </p:sldMasterIdLst>
  <p:notesMasterIdLst>
    <p:notesMasterId r:id="rId156"/>
  </p:notesMasterIdLst>
  <p:sldIdLst>
    <p:sldId id="413" r:id="rId8"/>
    <p:sldId id="264" r:id="rId9"/>
    <p:sldId id="805" r:id="rId10"/>
    <p:sldId id="806" r:id="rId11"/>
    <p:sldId id="807" r:id="rId12"/>
    <p:sldId id="808" r:id="rId13"/>
    <p:sldId id="260" r:id="rId14"/>
    <p:sldId id="466" r:id="rId15"/>
    <p:sldId id="468" r:id="rId16"/>
    <p:sldId id="470" r:id="rId17"/>
    <p:sldId id="472" r:id="rId18"/>
    <p:sldId id="276" r:id="rId19"/>
    <p:sldId id="431" r:id="rId20"/>
    <p:sldId id="432" r:id="rId21"/>
    <p:sldId id="433" r:id="rId22"/>
    <p:sldId id="801" r:id="rId23"/>
    <p:sldId id="592" r:id="rId24"/>
    <p:sldId id="511" r:id="rId25"/>
    <p:sldId id="594" r:id="rId26"/>
    <p:sldId id="596" r:id="rId27"/>
    <p:sldId id="598" r:id="rId28"/>
    <p:sldId id="549" r:id="rId29"/>
    <p:sldId id="600" r:id="rId30"/>
    <p:sldId id="555" r:id="rId31"/>
    <p:sldId id="558" r:id="rId32"/>
    <p:sldId id="553" r:id="rId33"/>
    <p:sldId id="552" r:id="rId34"/>
    <p:sldId id="602" r:id="rId35"/>
    <p:sldId id="434" r:id="rId36"/>
    <p:sldId id="435" r:id="rId37"/>
    <p:sldId id="438" r:id="rId38"/>
    <p:sldId id="436" r:id="rId39"/>
    <p:sldId id="437" r:id="rId40"/>
    <p:sldId id="439" r:id="rId41"/>
    <p:sldId id="440" r:id="rId42"/>
    <p:sldId id="441" r:id="rId43"/>
    <p:sldId id="597" r:id="rId44"/>
    <p:sldId id="606" r:id="rId45"/>
    <p:sldId id="607" r:id="rId46"/>
    <p:sldId id="445" r:id="rId47"/>
    <p:sldId id="446" r:id="rId48"/>
    <p:sldId id="447" r:id="rId49"/>
    <p:sldId id="448" r:id="rId50"/>
    <p:sldId id="449" r:id="rId51"/>
    <p:sldId id="309" r:id="rId52"/>
    <p:sldId id="310" r:id="rId53"/>
    <p:sldId id="450" r:id="rId54"/>
    <p:sldId id="595" r:id="rId55"/>
    <p:sldId id="451" r:id="rId56"/>
    <p:sldId id="452" r:id="rId57"/>
    <p:sldId id="453" r:id="rId58"/>
    <p:sldId id="454" r:id="rId59"/>
    <p:sldId id="455" r:id="rId60"/>
    <p:sldId id="456" r:id="rId61"/>
    <p:sldId id="457" r:id="rId62"/>
    <p:sldId id="458" r:id="rId63"/>
    <p:sldId id="459" r:id="rId64"/>
    <p:sldId id="460" r:id="rId65"/>
    <p:sldId id="609" r:id="rId66"/>
    <p:sldId id="611" r:id="rId67"/>
    <p:sldId id="463" r:id="rId68"/>
    <p:sldId id="613" r:id="rId69"/>
    <p:sldId id="615" r:id="rId70"/>
    <p:sldId id="467" r:id="rId71"/>
    <p:sldId id="617" r:id="rId72"/>
    <p:sldId id="469" r:id="rId73"/>
    <p:sldId id="619" r:id="rId74"/>
    <p:sldId id="471" r:id="rId75"/>
    <p:sldId id="802" r:id="rId76"/>
    <p:sldId id="473" r:id="rId77"/>
    <p:sldId id="474" r:id="rId78"/>
    <p:sldId id="759" r:id="rId79"/>
    <p:sldId id="762" r:id="rId80"/>
    <p:sldId id="763" r:id="rId81"/>
    <p:sldId id="765" r:id="rId82"/>
    <p:sldId id="766" r:id="rId83"/>
    <p:sldId id="764" r:id="rId84"/>
    <p:sldId id="770" r:id="rId85"/>
    <p:sldId id="772" r:id="rId86"/>
    <p:sldId id="773" r:id="rId87"/>
    <p:sldId id="775" r:id="rId88"/>
    <p:sldId id="776" r:id="rId89"/>
    <p:sldId id="778" r:id="rId90"/>
    <p:sldId id="779" r:id="rId91"/>
    <p:sldId id="777" r:id="rId92"/>
    <p:sldId id="781" r:id="rId93"/>
    <p:sldId id="783" r:id="rId94"/>
    <p:sldId id="780" r:id="rId95"/>
    <p:sldId id="782" r:id="rId96"/>
    <p:sldId id="785" r:id="rId97"/>
    <p:sldId id="355" r:id="rId98"/>
    <p:sldId id="787" r:id="rId99"/>
    <p:sldId id="789" r:id="rId100"/>
    <p:sldId id="790" r:id="rId101"/>
    <p:sldId id="791" r:id="rId102"/>
    <p:sldId id="419" r:id="rId103"/>
    <p:sldId id="424" r:id="rId104"/>
    <p:sldId id="414" r:id="rId105"/>
    <p:sldId id="793" r:id="rId106"/>
    <p:sldId id="794" r:id="rId107"/>
    <p:sldId id="796" r:id="rId108"/>
    <p:sldId id="514" r:id="rId109"/>
    <p:sldId id="515" r:id="rId110"/>
    <p:sldId id="516" r:id="rId111"/>
    <p:sldId id="517" r:id="rId112"/>
    <p:sldId id="518" r:id="rId113"/>
    <p:sldId id="519" r:id="rId114"/>
    <p:sldId id="520" r:id="rId115"/>
    <p:sldId id="521" r:id="rId116"/>
    <p:sldId id="522" r:id="rId117"/>
    <p:sldId id="523" r:id="rId118"/>
    <p:sldId id="798" r:id="rId119"/>
    <p:sldId id="525" r:id="rId120"/>
    <p:sldId id="375" r:id="rId121"/>
    <p:sldId id="529" r:id="rId122"/>
    <p:sldId id="589" r:id="rId123"/>
    <p:sldId id="535" r:id="rId124"/>
    <p:sldId id="530" r:id="rId125"/>
    <p:sldId id="531" r:id="rId126"/>
    <p:sldId id="532" r:id="rId127"/>
    <p:sldId id="534" r:id="rId128"/>
    <p:sldId id="804" r:id="rId129"/>
    <p:sldId id="533" r:id="rId130"/>
    <p:sldId id="554" r:id="rId131"/>
    <p:sldId id="415" r:id="rId132"/>
    <p:sldId id="579" r:id="rId133"/>
    <p:sldId id="581" r:id="rId134"/>
    <p:sldId id="583" r:id="rId135"/>
    <p:sldId id="582" r:id="rId136"/>
    <p:sldId id="391" r:id="rId137"/>
    <p:sldId id="392" r:id="rId138"/>
    <p:sldId id="393" r:id="rId139"/>
    <p:sldId id="394" r:id="rId140"/>
    <p:sldId id="395" r:id="rId141"/>
    <p:sldId id="396" r:id="rId142"/>
    <p:sldId id="397" r:id="rId143"/>
    <p:sldId id="399" r:id="rId144"/>
    <p:sldId id="400" r:id="rId145"/>
    <p:sldId id="402" r:id="rId146"/>
    <p:sldId id="403" r:id="rId147"/>
    <p:sldId id="405" r:id="rId148"/>
    <p:sldId id="406" r:id="rId149"/>
    <p:sldId id="408" r:id="rId150"/>
    <p:sldId id="409" r:id="rId151"/>
    <p:sldId id="410" r:id="rId152"/>
    <p:sldId id="411" r:id="rId153"/>
    <p:sldId id="803" r:id="rId154"/>
    <p:sldId id="422" r:id="rId15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on Jones" initials="LWJ"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FFCCFF"/>
    <a:srgbClr val="0073AE"/>
    <a:srgbClr val="5C6F7B"/>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945" autoAdjust="0"/>
    <p:restoredTop sz="67961" autoAdjust="0"/>
  </p:normalViewPr>
  <p:slideViewPr>
    <p:cSldViewPr>
      <p:cViewPr varScale="1">
        <p:scale>
          <a:sx n="58" d="100"/>
          <a:sy n="58" d="100"/>
        </p:scale>
        <p:origin x="1565" y="62"/>
      </p:cViewPr>
      <p:guideLst>
        <p:guide orient="horz" pos="2160"/>
        <p:guide pos="2880"/>
      </p:guideLst>
    </p:cSldViewPr>
  </p:slideViewPr>
  <p:notesTextViewPr>
    <p:cViewPr>
      <p:scale>
        <a:sx n="1" d="1"/>
        <a:sy n="1" d="1"/>
      </p:scale>
      <p:origin x="0" y="0"/>
    </p:cViewPr>
  </p:notesTextViewPr>
  <p:sorterViewPr>
    <p:cViewPr varScale="1">
      <p:scale>
        <a:sx n="1" d="1"/>
        <a:sy n="1" d="1"/>
      </p:scale>
      <p:origin x="0" y="-380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slide" Target="slides/slide146.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commentAuthors" Target="commentAuthors.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0T19:02:32.843" idx="30">
    <p:pos x="4810" y="152"/>
    <p:text>Need checking and review</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10T12:39:49.018" idx="31">
    <p:pos x="4742" y="96"/>
    <p:text>add in additional refs that were added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pitchFamily="34" charset="0"/>
              </a:defRPr>
            </a:lvl1pPr>
          </a:lstStyle>
          <a:p>
            <a:pPr>
              <a:defRPr/>
            </a:pPr>
            <a:fld id="{7CEA870C-DFFC-4656-89CD-2F1B8DCB71C2}" type="datetimeFigureOut">
              <a:rPr lang="en-GB"/>
              <a:pPr>
                <a:defRPr/>
              </a:pPr>
              <a:t>26/03/2020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pitchFamily="34" charset="0"/>
              </a:defRPr>
            </a:lvl1pPr>
          </a:lstStyle>
          <a:p>
            <a:pPr>
              <a:defRPr/>
            </a:pPr>
            <a:fld id="{8DED133F-0A90-4713-AD8D-317FEE23930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D133F-0A90-4713-AD8D-317FEE239308}"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01512BFF-4A07-4A0C-8981-970D282C768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9634" name="Notes Placeholder 2">
            <a:extLst>
              <a:ext uri="{FF2B5EF4-FFF2-40B4-BE49-F238E27FC236}">
                <a16:creationId xmlns:a16="http://schemas.microsoft.com/office/drawing/2014/main" id="{9C7AC1BD-9A3E-44E0-A213-F35935D352C4}"/>
              </a:ext>
            </a:extLst>
          </p:cNvPr>
          <p:cNvSpPr>
            <a:spLocks noGrp="1" noChangeArrowheads="1"/>
          </p:cNvSpPr>
          <p:nvPr>
            <p:ph type="body" idx="4294967295"/>
          </p:nvPr>
        </p:nvSpPr>
        <p:spPr/>
        <p:txBody>
          <a:bodyPr/>
          <a:lstStyle/>
          <a:p>
            <a:pPr eaLnBrk="1" hangingPunct="1"/>
            <a:endParaRPr lang="en-CA" altLang="zh-CN"/>
          </a:p>
        </p:txBody>
      </p:sp>
      <p:sp>
        <p:nvSpPr>
          <p:cNvPr id="69635" name="Slide Number Placeholder 3">
            <a:extLst>
              <a:ext uri="{FF2B5EF4-FFF2-40B4-BE49-F238E27FC236}">
                <a16:creationId xmlns:a16="http://schemas.microsoft.com/office/drawing/2014/main" id="{48D639AF-806A-49A5-BE2F-087D74E1EE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695CAD1-140B-404E-A663-376CF09B9F4E}" type="slidenum">
              <a:rPr lang="en-CA" altLang="zh-CN" smtClean="0">
                <a:solidFill>
                  <a:srgbClr val="000000"/>
                </a:solidFill>
              </a:rPr>
              <a:pPr/>
              <a:t>13</a:t>
            </a:fld>
            <a:endParaRPr lang="en-CA" altLang="zh-CN">
              <a:solidFill>
                <a:srgbClr val="000000"/>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a:extLst>
              <a:ext uri="{FF2B5EF4-FFF2-40B4-BE49-F238E27FC236}">
                <a16:creationId xmlns:a16="http://schemas.microsoft.com/office/drawing/2014/main" id="{5DF4F673-37AD-44DE-8916-E5B53B1863B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60098" name="Notes Placeholder 2">
            <a:extLst>
              <a:ext uri="{FF2B5EF4-FFF2-40B4-BE49-F238E27FC236}">
                <a16:creationId xmlns:a16="http://schemas.microsoft.com/office/drawing/2014/main" id="{DAA2F449-A126-4D44-90F9-BF83708937AD}"/>
              </a:ext>
            </a:extLst>
          </p:cNvPr>
          <p:cNvSpPr>
            <a:spLocks noGrp="1" noChangeArrowheads="1"/>
          </p:cNvSpPr>
          <p:nvPr>
            <p:ph type="body" idx="4294967295"/>
          </p:nvPr>
        </p:nvSpPr>
        <p:spPr/>
        <p:txBody>
          <a:bodyPr/>
          <a:lstStyle/>
          <a:p>
            <a:pPr eaLnBrk="1" hangingPunct="1"/>
            <a:endParaRPr lang="en-CA" altLang="zh-CN"/>
          </a:p>
        </p:txBody>
      </p:sp>
      <p:sp>
        <p:nvSpPr>
          <p:cNvPr id="260099" name="Slide Number Placeholder 3">
            <a:extLst>
              <a:ext uri="{FF2B5EF4-FFF2-40B4-BE49-F238E27FC236}">
                <a16:creationId xmlns:a16="http://schemas.microsoft.com/office/drawing/2014/main" id="{E087D5C5-DD4B-4FE1-A888-AFBED48658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4ACDB11-255E-4887-AE3B-B2BD64CF054C}" type="slidenum">
              <a:rPr lang="en-CA" altLang="zh-CN" smtClean="0">
                <a:solidFill>
                  <a:srgbClr val="000000"/>
                </a:solidFill>
              </a:rPr>
              <a:pPr/>
              <a:t>107</a:t>
            </a:fld>
            <a:endParaRPr lang="en-CA" altLang="zh-CN">
              <a:solidFill>
                <a:srgbClr val="000000"/>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a:extLst>
              <a:ext uri="{FF2B5EF4-FFF2-40B4-BE49-F238E27FC236}">
                <a16:creationId xmlns:a16="http://schemas.microsoft.com/office/drawing/2014/main" id="{26402CD8-F4EC-412F-B4FF-8F14E70E2AD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62146" name="Notes Placeholder 2">
            <a:extLst>
              <a:ext uri="{FF2B5EF4-FFF2-40B4-BE49-F238E27FC236}">
                <a16:creationId xmlns:a16="http://schemas.microsoft.com/office/drawing/2014/main" id="{136F83B1-E5C0-489B-8AC6-D9BCC48EA314}"/>
              </a:ext>
            </a:extLst>
          </p:cNvPr>
          <p:cNvSpPr>
            <a:spLocks noGrp="1" noChangeArrowheads="1"/>
          </p:cNvSpPr>
          <p:nvPr>
            <p:ph type="body" idx="4294967295"/>
          </p:nvPr>
        </p:nvSpPr>
        <p:spPr/>
        <p:txBody>
          <a:bodyPr/>
          <a:lstStyle/>
          <a:p>
            <a:pPr eaLnBrk="1" hangingPunct="1"/>
            <a:endParaRPr lang="en-CA" altLang="zh-CN"/>
          </a:p>
        </p:txBody>
      </p:sp>
      <p:sp>
        <p:nvSpPr>
          <p:cNvPr id="262147" name="Slide Number Placeholder 3">
            <a:extLst>
              <a:ext uri="{FF2B5EF4-FFF2-40B4-BE49-F238E27FC236}">
                <a16:creationId xmlns:a16="http://schemas.microsoft.com/office/drawing/2014/main" id="{087F0D0D-1D0B-4149-93BB-A4BBB6BCF0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0946505-99C2-4CB3-B1DC-DA6D3C7D551B}" type="slidenum">
              <a:rPr lang="en-CA" altLang="zh-CN" smtClean="0">
                <a:solidFill>
                  <a:srgbClr val="000000"/>
                </a:solidFill>
              </a:rPr>
              <a:pPr/>
              <a:t>108</a:t>
            </a:fld>
            <a:endParaRPr lang="en-CA" altLang="zh-CN">
              <a:solidFill>
                <a:srgbClr val="000000"/>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a:extLst>
              <a:ext uri="{FF2B5EF4-FFF2-40B4-BE49-F238E27FC236}">
                <a16:creationId xmlns:a16="http://schemas.microsoft.com/office/drawing/2014/main" id="{B405C7BB-CA75-4C33-9225-E6567BD2B09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64194" name="Notes Placeholder 2">
            <a:extLst>
              <a:ext uri="{FF2B5EF4-FFF2-40B4-BE49-F238E27FC236}">
                <a16:creationId xmlns:a16="http://schemas.microsoft.com/office/drawing/2014/main" id="{6D713720-03B2-4C1A-9467-0E3EE416F94F}"/>
              </a:ext>
            </a:extLst>
          </p:cNvPr>
          <p:cNvSpPr>
            <a:spLocks noGrp="1" noChangeArrowheads="1"/>
          </p:cNvSpPr>
          <p:nvPr>
            <p:ph type="body" idx="4294967295"/>
          </p:nvPr>
        </p:nvSpPr>
        <p:spPr/>
        <p:txBody>
          <a:bodyPr/>
          <a:lstStyle/>
          <a:p>
            <a:pPr eaLnBrk="1" hangingPunct="1"/>
            <a:r>
              <a:rPr lang="en-US" altLang="zh-CN" dirty="0"/>
              <a:t>Glasgow BJ</a:t>
            </a:r>
            <a:r>
              <a:rPr lang="en-US" altLang="zh-CN" i="1" dirty="0"/>
              <a:t> et al.</a:t>
            </a:r>
            <a:r>
              <a:rPr lang="en-US" altLang="zh-CN" dirty="0"/>
              <a:t> (1999).  </a:t>
            </a:r>
            <a:r>
              <a:rPr lang="en-US" altLang="zh-CN" i="1" dirty="0"/>
              <a:t>Tear </a:t>
            </a:r>
            <a:r>
              <a:rPr lang="en-US" altLang="zh-CN" i="1" dirty="0" err="1"/>
              <a:t>lipocalins</a:t>
            </a:r>
            <a:r>
              <a:rPr lang="en-US" altLang="zh-CN" i="1" dirty="0"/>
              <a:t>: Potential lipid scavengers for the corneal surface.  </a:t>
            </a:r>
            <a:r>
              <a:rPr lang="en-US" altLang="zh-CN" dirty="0"/>
              <a:t>Invest </a:t>
            </a:r>
            <a:r>
              <a:rPr lang="en-US" altLang="zh-CN" dirty="0" err="1"/>
              <a:t>Ophth</a:t>
            </a:r>
            <a:r>
              <a:rPr lang="en-US" altLang="zh-CN" dirty="0"/>
              <a:t> Vis Sci. 40: 3100 – 3107.</a:t>
            </a:r>
            <a:endParaRPr lang="en-GB" altLang="zh-CN" dirty="0"/>
          </a:p>
          <a:p>
            <a:pPr eaLnBrk="1" hangingPunct="1"/>
            <a:r>
              <a:rPr lang="en-AU" altLang="zh-CN" dirty="0" err="1"/>
              <a:t>Goudeau</a:t>
            </a:r>
            <a:r>
              <a:rPr lang="en-AU" altLang="zh-CN" dirty="0"/>
              <a:t> S</a:t>
            </a:r>
            <a:r>
              <a:rPr lang="en-AU" altLang="zh-CN" i="1" dirty="0"/>
              <a:t> et al.</a:t>
            </a:r>
            <a:r>
              <a:rPr lang="en-AU" altLang="zh-CN" dirty="0"/>
              <a:t> (2000).  </a:t>
            </a:r>
            <a:r>
              <a:rPr lang="en-AU" altLang="zh-CN" i="1" dirty="0" err="1"/>
              <a:t>Modeling</a:t>
            </a:r>
            <a:r>
              <a:rPr lang="en-AU" altLang="zh-CN" i="1" dirty="0"/>
              <a:t> surface properties of linear amorphous polymers.  </a:t>
            </a:r>
            <a:r>
              <a:rPr lang="en-AU" altLang="zh-CN" dirty="0"/>
              <a:t>Mat Res Soc </a:t>
            </a:r>
            <a:r>
              <a:rPr lang="en-AU" altLang="zh-CN" dirty="0" err="1"/>
              <a:t>Symp</a:t>
            </a:r>
            <a:r>
              <a:rPr lang="en-AU" altLang="zh-CN" dirty="0"/>
              <a:t>. 629: FF9.2.5.</a:t>
            </a:r>
          </a:p>
          <a:p>
            <a:pPr eaLnBrk="1" hangingPunct="1"/>
            <a:r>
              <a:rPr lang="en-AU" altLang="zh-CN" dirty="0"/>
              <a:t>Lau J, Jones L (1999).  </a:t>
            </a:r>
            <a:r>
              <a:rPr lang="en-AU" altLang="zh-CN" i="1" dirty="0"/>
              <a:t>Physical properties of multi-purpose contact lens solutions.  </a:t>
            </a:r>
            <a:r>
              <a:rPr lang="en-AU" altLang="zh-CN" dirty="0" err="1"/>
              <a:t>Optom</a:t>
            </a:r>
            <a:r>
              <a:rPr lang="en-AU" altLang="zh-CN" dirty="0"/>
              <a:t> Vis Sci. 76(12)(Suppl.): 161.</a:t>
            </a:r>
          </a:p>
          <a:p>
            <a:pPr eaLnBrk="1" hangingPunct="1"/>
            <a:r>
              <a:rPr lang="en-US" altLang="zh-CN" dirty="0" err="1"/>
              <a:t>Nagyová</a:t>
            </a:r>
            <a:r>
              <a:rPr lang="en-US" altLang="zh-CN" dirty="0"/>
              <a:t> B, Tiffany JM (1999).  </a:t>
            </a:r>
            <a:r>
              <a:rPr lang="en-US" altLang="zh-CN" i="1" dirty="0"/>
              <a:t>Components responsible for the surface tension of human tears.  </a:t>
            </a:r>
            <a:r>
              <a:rPr lang="en-US" altLang="zh-CN" dirty="0" err="1"/>
              <a:t>Curr</a:t>
            </a:r>
            <a:r>
              <a:rPr lang="en-US" altLang="zh-CN" dirty="0"/>
              <a:t> Eye Res. 19(1): 4 – 11.</a:t>
            </a:r>
            <a:endParaRPr lang="en-GB" altLang="zh-CN" dirty="0"/>
          </a:p>
          <a:p>
            <a:pPr eaLnBrk="1" hangingPunct="1"/>
            <a:r>
              <a:rPr lang="en-AU" altLang="zh-CN" dirty="0"/>
              <a:t>Rankin BF, </a:t>
            </a:r>
            <a:r>
              <a:rPr lang="en-AU" altLang="zh-CN" dirty="0" err="1"/>
              <a:t>Trager</a:t>
            </a:r>
            <a:r>
              <a:rPr lang="en-AU" altLang="zh-CN" dirty="0"/>
              <a:t> SF (1970).  </a:t>
            </a:r>
            <a:r>
              <a:rPr lang="en-AU" altLang="zh-CN" i="1" dirty="0"/>
              <a:t>Surface </a:t>
            </a:r>
            <a:r>
              <a:rPr lang="en-AU" altLang="zh-CN" i="1" dirty="0" err="1"/>
              <a:t>wettability</a:t>
            </a:r>
            <a:r>
              <a:rPr lang="en-AU" altLang="zh-CN" i="1" dirty="0"/>
              <a:t> and the contact lens.  </a:t>
            </a:r>
            <a:r>
              <a:rPr lang="en-AU" altLang="zh-CN" dirty="0"/>
              <a:t>J CL Soc Amer. 4(3): 5 - 7.</a:t>
            </a:r>
            <a:endParaRPr lang="en-US" altLang="zh-CN" dirty="0"/>
          </a:p>
          <a:p>
            <a:pPr eaLnBrk="1" hangingPunct="1"/>
            <a:r>
              <a:rPr lang="en-US" altLang="zh-CN" dirty="0" err="1"/>
              <a:t>Zagari</a:t>
            </a:r>
            <a:r>
              <a:rPr lang="en-US" altLang="zh-CN" dirty="0"/>
              <a:t> J</a:t>
            </a:r>
            <a:r>
              <a:rPr lang="en-US" altLang="zh-CN" i="1" dirty="0"/>
              <a:t> et al.</a:t>
            </a:r>
            <a:r>
              <a:rPr lang="en-US" altLang="zh-CN" dirty="0"/>
              <a:t> (2004).  </a:t>
            </a:r>
            <a:r>
              <a:rPr lang="en-US" altLang="zh-CN" i="1" dirty="0"/>
              <a:t>Small-core single-mode </a:t>
            </a:r>
            <a:r>
              <a:rPr lang="en-US" altLang="zh-CN" i="1" dirty="0" err="1"/>
              <a:t>microstructured</a:t>
            </a:r>
            <a:r>
              <a:rPr lang="en-US" altLang="zh-CN" i="1" dirty="0"/>
              <a:t> polymer optical fiber with large external diameter.  </a:t>
            </a:r>
            <a:r>
              <a:rPr lang="en-US" altLang="zh-CN" dirty="0"/>
              <a:t>Optics Letters 29(8): 818 – 820.</a:t>
            </a:r>
            <a:endParaRPr lang="en-GB" altLang="zh-CN" dirty="0"/>
          </a:p>
          <a:p>
            <a:pPr eaLnBrk="1" hangingPunct="1"/>
            <a:r>
              <a:rPr lang="en-AU" altLang="zh-CN" dirty="0"/>
              <a:t>Zhao J, </a:t>
            </a:r>
            <a:r>
              <a:rPr lang="en-AU" altLang="zh-CN" dirty="0" err="1"/>
              <a:t>Wollmer</a:t>
            </a:r>
            <a:r>
              <a:rPr lang="en-AU" altLang="zh-CN" dirty="0"/>
              <a:t> P (1998).  </a:t>
            </a:r>
            <a:r>
              <a:rPr lang="en-AU" altLang="zh-CN" i="1" dirty="0"/>
              <a:t>Surface activity of tear fluid in normal subjects.  </a:t>
            </a:r>
            <a:r>
              <a:rPr lang="en-AU" altLang="zh-CN" dirty="0" err="1"/>
              <a:t>Acta</a:t>
            </a:r>
            <a:r>
              <a:rPr lang="en-AU" altLang="zh-CN" dirty="0"/>
              <a:t> </a:t>
            </a:r>
            <a:r>
              <a:rPr lang="en-AU" altLang="zh-CN" dirty="0" err="1"/>
              <a:t>Ophthalmol</a:t>
            </a:r>
            <a:r>
              <a:rPr lang="en-AU" altLang="zh-CN" dirty="0"/>
              <a:t> Scand. 76(4): 438 – 441.</a:t>
            </a:r>
            <a:endParaRPr lang="en-US" altLang="zh-CN" dirty="0"/>
          </a:p>
          <a:p>
            <a:pPr eaLnBrk="1" hangingPunct="1"/>
            <a:endParaRPr lang="en-CA" altLang="zh-CN" dirty="0"/>
          </a:p>
        </p:txBody>
      </p:sp>
      <p:sp>
        <p:nvSpPr>
          <p:cNvPr id="264195" name="Slide Number Placeholder 3">
            <a:extLst>
              <a:ext uri="{FF2B5EF4-FFF2-40B4-BE49-F238E27FC236}">
                <a16:creationId xmlns:a16="http://schemas.microsoft.com/office/drawing/2014/main" id="{EFD38697-1668-4200-A522-ABB6012A5E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C8C2B8B-C411-4426-8F28-EC061C21D4B0}" type="slidenum">
              <a:rPr lang="en-CA" altLang="zh-CN" smtClean="0">
                <a:solidFill>
                  <a:srgbClr val="000000"/>
                </a:solidFill>
              </a:rPr>
              <a:pPr/>
              <a:t>109</a:t>
            </a:fld>
            <a:endParaRPr lang="en-CA" altLang="zh-CN">
              <a:solidFill>
                <a:srgbClr val="000000"/>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F73208C4-5B02-4258-890F-6DABCFA3EEA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66242" name="Notes Placeholder 2">
            <a:extLst>
              <a:ext uri="{FF2B5EF4-FFF2-40B4-BE49-F238E27FC236}">
                <a16:creationId xmlns:a16="http://schemas.microsoft.com/office/drawing/2014/main" id="{255783E3-D305-4304-95F6-B7B14B3EEFFF}"/>
              </a:ext>
            </a:extLst>
          </p:cNvPr>
          <p:cNvSpPr>
            <a:spLocks noGrp="1" noChangeArrowheads="1"/>
          </p:cNvSpPr>
          <p:nvPr>
            <p:ph type="body" idx="4294967295"/>
          </p:nvPr>
        </p:nvSpPr>
        <p:spPr/>
        <p:txBody>
          <a:bodyPr/>
          <a:lstStyle/>
          <a:p>
            <a:pPr eaLnBrk="1" hangingPunct="1"/>
            <a:endParaRPr lang="en-CA" altLang="zh-CN"/>
          </a:p>
        </p:txBody>
      </p:sp>
      <p:sp>
        <p:nvSpPr>
          <p:cNvPr id="266243" name="Slide Number Placeholder 3">
            <a:extLst>
              <a:ext uri="{FF2B5EF4-FFF2-40B4-BE49-F238E27FC236}">
                <a16:creationId xmlns:a16="http://schemas.microsoft.com/office/drawing/2014/main" id="{D9DD9233-808E-4BA4-8478-2117E7D8B4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D427721-C40C-47A1-A761-BD62EAFD980A}" type="slidenum">
              <a:rPr lang="en-CA" altLang="zh-CN" smtClean="0">
                <a:solidFill>
                  <a:srgbClr val="000000"/>
                </a:solidFill>
              </a:rPr>
              <a:pPr/>
              <a:t>110</a:t>
            </a:fld>
            <a:endParaRPr lang="en-CA" altLang="zh-CN">
              <a:solidFill>
                <a:srgbClr val="000000"/>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a:extLst>
              <a:ext uri="{FF2B5EF4-FFF2-40B4-BE49-F238E27FC236}">
                <a16:creationId xmlns:a16="http://schemas.microsoft.com/office/drawing/2014/main" id="{C11A6511-6BBD-4BDD-BB49-87EAD6DB074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68290" name="Notes Placeholder 2">
            <a:extLst>
              <a:ext uri="{FF2B5EF4-FFF2-40B4-BE49-F238E27FC236}">
                <a16:creationId xmlns:a16="http://schemas.microsoft.com/office/drawing/2014/main" id="{747C2F5D-FF67-48F4-A49D-6C19269806FB}"/>
              </a:ext>
            </a:extLst>
          </p:cNvPr>
          <p:cNvSpPr>
            <a:spLocks noGrp="1" noChangeArrowheads="1"/>
          </p:cNvSpPr>
          <p:nvPr>
            <p:ph type="body" idx="4294967295"/>
          </p:nvPr>
        </p:nvSpPr>
        <p:spPr/>
        <p:txBody>
          <a:bodyPr/>
          <a:lstStyle/>
          <a:p>
            <a:pPr eaLnBrk="1" hangingPunct="1"/>
            <a:endParaRPr lang="en-CA" altLang="zh-CN"/>
          </a:p>
        </p:txBody>
      </p:sp>
      <p:sp>
        <p:nvSpPr>
          <p:cNvPr id="268291" name="Slide Number Placeholder 3">
            <a:extLst>
              <a:ext uri="{FF2B5EF4-FFF2-40B4-BE49-F238E27FC236}">
                <a16:creationId xmlns:a16="http://schemas.microsoft.com/office/drawing/2014/main" id="{52549EA3-E233-4E8B-8DA8-D61F283EC1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5ECE811-5523-4B13-A51D-45DADFDED713}" type="slidenum">
              <a:rPr lang="en-CA" altLang="zh-CN" smtClean="0">
                <a:solidFill>
                  <a:srgbClr val="000000"/>
                </a:solidFill>
              </a:rPr>
              <a:pPr/>
              <a:t>111</a:t>
            </a:fld>
            <a:endParaRPr lang="en-CA" altLang="zh-CN">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a:extLst>
              <a:ext uri="{FF2B5EF4-FFF2-40B4-BE49-F238E27FC236}">
                <a16:creationId xmlns:a16="http://schemas.microsoft.com/office/drawing/2014/main" id="{55FB1568-5476-4629-8DEC-EED72ECB21D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0338" name="Notes Placeholder 2">
            <a:extLst>
              <a:ext uri="{FF2B5EF4-FFF2-40B4-BE49-F238E27FC236}">
                <a16:creationId xmlns:a16="http://schemas.microsoft.com/office/drawing/2014/main" id="{148692E5-31BB-4E69-9A7F-9E03E42CA6A8}"/>
              </a:ext>
            </a:extLst>
          </p:cNvPr>
          <p:cNvSpPr>
            <a:spLocks noGrp="1" noChangeArrowheads="1"/>
          </p:cNvSpPr>
          <p:nvPr>
            <p:ph type="body" idx="4294967295"/>
          </p:nvPr>
        </p:nvSpPr>
        <p:spPr/>
        <p:txBody>
          <a:bodyPr/>
          <a:lstStyle/>
          <a:p>
            <a:r>
              <a:rPr lang="en-US" altLang="zh-CN"/>
              <a:t>Sweeney DF</a:t>
            </a:r>
            <a:r>
              <a:rPr lang="en-US" altLang="zh-CN" i="1"/>
              <a:t> et al.</a:t>
            </a:r>
            <a:r>
              <a:rPr lang="en-US" altLang="zh-CN"/>
              <a:t> (1992).  </a:t>
            </a:r>
            <a:r>
              <a:rPr lang="en-US" altLang="zh-CN" i="1"/>
              <a:t>Contamination of 500 ml bottles of unpreserved saline.  </a:t>
            </a:r>
            <a:r>
              <a:rPr lang="en-US" altLang="zh-CN"/>
              <a:t>Clin Exp Optom. 75(2): 67 – 75.</a:t>
            </a:r>
            <a:endParaRPr lang="en-GB" altLang="zh-CN"/>
          </a:p>
          <a:p>
            <a:r>
              <a:rPr lang="en-US" altLang="zh-CN"/>
              <a:t>Sweeney DF</a:t>
            </a:r>
            <a:r>
              <a:rPr lang="en-US" altLang="zh-CN" i="1"/>
              <a:t> et al.</a:t>
            </a:r>
            <a:r>
              <a:rPr lang="en-US" altLang="zh-CN"/>
              <a:t> (1999).  </a:t>
            </a:r>
            <a:r>
              <a:rPr lang="en-US" altLang="zh-CN" i="1"/>
              <a:t>Incidence of contamination of preserved saline solutions during normal use.  </a:t>
            </a:r>
            <a:r>
              <a:rPr lang="en-US" altLang="zh-CN"/>
              <a:t>CLAO J. 25(3): 167 – 175.</a:t>
            </a:r>
            <a:endParaRPr lang="en-GB" altLang="zh-CN"/>
          </a:p>
          <a:p>
            <a:pPr eaLnBrk="1" hangingPunct="1"/>
            <a:endParaRPr lang="en-CA" altLang="zh-CN"/>
          </a:p>
        </p:txBody>
      </p:sp>
      <p:sp>
        <p:nvSpPr>
          <p:cNvPr id="270339" name="Slide Number Placeholder 3">
            <a:extLst>
              <a:ext uri="{FF2B5EF4-FFF2-40B4-BE49-F238E27FC236}">
                <a16:creationId xmlns:a16="http://schemas.microsoft.com/office/drawing/2014/main" id="{76D7C8C5-CB87-483E-98FC-80336640AF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D1FB537-D221-470C-A028-C0E96A6F8C3A}" type="slidenum">
              <a:rPr lang="en-CA" altLang="zh-CN" smtClean="0">
                <a:solidFill>
                  <a:srgbClr val="000000"/>
                </a:solidFill>
              </a:rPr>
              <a:pPr/>
              <a:t>112</a:t>
            </a:fld>
            <a:endParaRPr lang="en-CA" altLang="zh-CN">
              <a:solidFill>
                <a:srgbClr val="000000"/>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a:extLst>
              <a:ext uri="{FF2B5EF4-FFF2-40B4-BE49-F238E27FC236}">
                <a16:creationId xmlns:a16="http://schemas.microsoft.com/office/drawing/2014/main" id="{AAC40D73-9252-4D11-8360-594DFEEF3EC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2386" name="Notes Placeholder 2">
            <a:extLst>
              <a:ext uri="{FF2B5EF4-FFF2-40B4-BE49-F238E27FC236}">
                <a16:creationId xmlns:a16="http://schemas.microsoft.com/office/drawing/2014/main" id="{2D440727-06E5-4DB1-83F6-C4E8BC157BA8}"/>
              </a:ext>
            </a:extLst>
          </p:cNvPr>
          <p:cNvSpPr>
            <a:spLocks noGrp="1" noChangeArrowheads="1"/>
          </p:cNvSpPr>
          <p:nvPr>
            <p:ph type="body" idx="4294967295"/>
          </p:nvPr>
        </p:nvSpPr>
        <p:spPr/>
        <p:txBody>
          <a:bodyPr/>
          <a:lstStyle/>
          <a:p>
            <a:pPr eaLnBrk="1" hangingPunct="1"/>
            <a:endParaRPr lang="en-CA" altLang="zh-CN"/>
          </a:p>
        </p:txBody>
      </p:sp>
      <p:sp>
        <p:nvSpPr>
          <p:cNvPr id="272387" name="Slide Number Placeholder 3">
            <a:extLst>
              <a:ext uri="{FF2B5EF4-FFF2-40B4-BE49-F238E27FC236}">
                <a16:creationId xmlns:a16="http://schemas.microsoft.com/office/drawing/2014/main" id="{EA83A30A-2DA2-4467-9DEA-0B57798C2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69926C6-291E-4284-89F4-3101951F647E}" type="slidenum">
              <a:rPr lang="en-CA" altLang="zh-CN" smtClean="0">
                <a:solidFill>
                  <a:srgbClr val="000000"/>
                </a:solidFill>
              </a:rPr>
              <a:pPr/>
              <a:t>113</a:t>
            </a:fld>
            <a:endParaRPr lang="en-CA" altLang="zh-CN">
              <a:solidFill>
                <a:srgbClr val="000000"/>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err="1"/>
              <a:t>Rakow</a:t>
            </a:r>
            <a:r>
              <a:rPr lang="en-US" altLang="en-US" dirty="0"/>
              <a:t> PL (1988).  </a:t>
            </a:r>
            <a:r>
              <a:rPr lang="zh-CN" altLang="en-US" i="1" dirty="0"/>
              <a:t>护理液的不相容性</a:t>
            </a:r>
            <a:r>
              <a:rPr lang="en-US" altLang="en-US" i="1" dirty="0"/>
              <a:t>.  </a:t>
            </a:r>
            <a:r>
              <a:rPr lang="en-US" altLang="en-US" dirty="0"/>
              <a:t>CL Forum. 13(6): 41 – 46.</a:t>
            </a:r>
            <a:endParaRPr lang="en-GB" altLang="en-US" dirty="0"/>
          </a:p>
          <a:p>
            <a:pPr eaLnBrk="1" hangingPunct="1">
              <a:spcBef>
                <a:spcPct val="0"/>
              </a:spcBef>
            </a:pPr>
            <a:endParaRPr lang="en-CA" altLang="en-US" dirty="0"/>
          </a:p>
        </p:txBody>
      </p:sp>
      <p:sp>
        <p:nvSpPr>
          <p:cNvPr id="274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EEC1BB-7A1E-48E9-9A1A-7D6B602939E9}" type="slidenum">
              <a:rPr lang="en-CA" altLang="en-US" smtClean="0">
                <a:solidFill>
                  <a:srgbClr val="000000"/>
                </a:solidFill>
                <a:cs typeface="Arial" charset="0"/>
              </a:rPr>
              <a:pPr/>
              <a:t>114</a:t>
            </a:fld>
            <a:endParaRPr lang="en-CA" altLang="en-US">
              <a:solidFill>
                <a:srgbClr val="000000"/>
              </a:solidFill>
              <a:cs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a:extLst>
              <a:ext uri="{FF2B5EF4-FFF2-40B4-BE49-F238E27FC236}">
                <a16:creationId xmlns:a16="http://schemas.microsoft.com/office/drawing/2014/main" id="{3A5EFFB7-9288-44DF-9494-200915C7788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6482" name="Notes Placeholder 2">
            <a:extLst>
              <a:ext uri="{FF2B5EF4-FFF2-40B4-BE49-F238E27FC236}">
                <a16:creationId xmlns:a16="http://schemas.microsoft.com/office/drawing/2014/main" id="{61A30342-A82B-43D2-B785-9B4D5E1662DE}"/>
              </a:ext>
            </a:extLst>
          </p:cNvPr>
          <p:cNvSpPr>
            <a:spLocks noGrp="1" noChangeArrowheads="1"/>
          </p:cNvSpPr>
          <p:nvPr>
            <p:ph type="body" idx="4294967295"/>
          </p:nvPr>
        </p:nvSpPr>
        <p:spPr/>
        <p:txBody>
          <a:bodyPr/>
          <a:lstStyle/>
          <a:p>
            <a:pPr eaLnBrk="1" hangingPunct="1"/>
            <a:endParaRPr lang="en-CA" altLang="zh-CN"/>
          </a:p>
        </p:txBody>
      </p:sp>
      <p:sp>
        <p:nvSpPr>
          <p:cNvPr id="276483" name="Slide Number Placeholder 3">
            <a:extLst>
              <a:ext uri="{FF2B5EF4-FFF2-40B4-BE49-F238E27FC236}">
                <a16:creationId xmlns:a16="http://schemas.microsoft.com/office/drawing/2014/main" id="{0F5C1764-70D9-4F0A-8465-9B7AC0EAE1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B935458-CFF1-48FF-8549-B11E517324AD}" type="slidenum">
              <a:rPr lang="en-CA" altLang="zh-CN" smtClean="0">
                <a:solidFill>
                  <a:srgbClr val="000000"/>
                </a:solidFill>
              </a:rPr>
              <a:pPr/>
              <a:t>115</a:t>
            </a:fld>
            <a:endParaRPr lang="en-CA" altLang="zh-CN">
              <a:solidFill>
                <a:srgbClr val="000000"/>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a:extLst>
              <a:ext uri="{FF2B5EF4-FFF2-40B4-BE49-F238E27FC236}">
                <a16:creationId xmlns:a16="http://schemas.microsoft.com/office/drawing/2014/main" id="{B2059BA4-E676-4B91-9AF6-452200EBDA4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8530" name="Notes Placeholder 2">
            <a:extLst>
              <a:ext uri="{FF2B5EF4-FFF2-40B4-BE49-F238E27FC236}">
                <a16:creationId xmlns:a16="http://schemas.microsoft.com/office/drawing/2014/main" id="{EFC0D1BE-10C5-44AF-BC28-6C733D9AFAE5}"/>
              </a:ext>
            </a:extLst>
          </p:cNvPr>
          <p:cNvSpPr>
            <a:spLocks noGrp="1" noChangeArrowheads="1"/>
          </p:cNvSpPr>
          <p:nvPr>
            <p:ph type="body" idx="4294967295"/>
          </p:nvPr>
        </p:nvSpPr>
        <p:spPr/>
        <p:txBody>
          <a:bodyPr/>
          <a:lstStyle/>
          <a:p>
            <a:pPr eaLnBrk="1" hangingPunct="1"/>
            <a:endParaRPr lang="en-CA" altLang="zh-CN"/>
          </a:p>
        </p:txBody>
      </p:sp>
      <p:sp>
        <p:nvSpPr>
          <p:cNvPr id="278531" name="Slide Number Placeholder 3">
            <a:extLst>
              <a:ext uri="{FF2B5EF4-FFF2-40B4-BE49-F238E27FC236}">
                <a16:creationId xmlns:a16="http://schemas.microsoft.com/office/drawing/2014/main" id="{81AC4D02-13C9-4E21-84A0-7DB223A2A1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CD27962-1849-485C-98F4-CDE8BC2E0E39}" type="slidenum">
              <a:rPr lang="en-CA" altLang="zh-CN" smtClean="0">
                <a:solidFill>
                  <a:srgbClr val="000000"/>
                </a:solidFill>
              </a:rPr>
              <a:pPr/>
              <a:t>116</a:t>
            </a:fld>
            <a:endParaRPr lang="en-CA" altLang="zh-CN">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664D6D53-A6D9-4B58-B174-80CF7FD6ABB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71682" name="Notes Placeholder 2">
            <a:extLst>
              <a:ext uri="{FF2B5EF4-FFF2-40B4-BE49-F238E27FC236}">
                <a16:creationId xmlns:a16="http://schemas.microsoft.com/office/drawing/2014/main" id="{AAC151ED-9FCB-4BCF-BA18-D7F13516A77E}"/>
              </a:ext>
            </a:extLst>
          </p:cNvPr>
          <p:cNvSpPr>
            <a:spLocks noGrp="1" noChangeArrowheads="1"/>
          </p:cNvSpPr>
          <p:nvPr>
            <p:ph type="body" idx="4294967295"/>
          </p:nvPr>
        </p:nvSpPr>
        <p:spPr/>
        <p:txBody>
          <a:bodyPr/>
          <a:lstStyle/>
          <a:p>
            <a:pPr marL="0" lvl="1" eaLnBrk="1" hangingPunct="1"/>
            <a:r>
              <a:rPr lang="en-US" altLang="zh-CN" sz="1800" dirty="0"/>
              <a:t>Phillips AJ, </a:t>
            </a:r>
            <a:r>
              <a:rPr lang="en-US" altLang="zh-CN" sz="1800" dirty="0" err="1"/>
              <a:t>Czigler</a:t>
            </a:r>
            <a:r>
              <a:rPr lang="en-US" altLang="zh-CN" sz="1800" dirty="0"/>
              <a:t> B (1985).</a:t>
            </a:r>
            <a:r>
              <a:rPr lang="zh-CN" altLang="en-US" sz="1200" b="0" i="0" kern="1200" dirty="0">
                <a:solidFill>
                  <a:schemeClr val="tx1"/>
                </a:solidFill>
                <a:latin typeface="+mn-lt"/>
                <a:ea typeface="+mn-ea"/>
                <a:cs typeface="+mn-cs"/>
              </a:rPr>
              <a:t>聚氯乙烯</a:t>
            </a:r>
            <a:r>
              <a:rPr lang="en-US" altLang="zh-CN" sz="1800" i="1" dirty="0"/>
              <a:t>(</a:t>
            </a:r>
            <a:r>
              <a:rPr lang="en-US" altLang="zh-CN" sz="1800" i="1" dirty="0" err="1"/>
              <a:t>Opti</a:t>
            </a:r>
            <a:r>
              <a:rPr lang="en-US" altLang="zh-CN" sz="1800" i="1" dirty="0"/>
              <a:t>-Clean) –</a:t>
            </a:r>
            <a:r>
              <a:rPr lang="zh-CN" altLang="en-US" sz="1800" i="1" dirty="0"/>
              <a:t>进一步的研究</a:t>
            </a:r>
            <a:r>
              <a:rPr lang="en-US" altLang="zh-CN" sz="1800" i="1" dirty="0"/>
              <a:t>.  </a:t>
            </a:r>
            <a:r>
              <a:rPr lang="en-US" altLang="zh-CN" sz="1800" dirty="0" err="1"/>
              <a:t>Aust</a:t>
            </a:r>
            <a:r>
              <a:rPr lang="en-US" altLang="zh-CN" sz="1800" dirty="0"/>
              <a:t> J </a:t>
            </a:r>
            <a:r>
              <a:rPr lang="en-US" altLang="zh-CN" sz="1800" dirty="0" err="1"/>
              <a:t>Optom</a:t>
            </a:r>
            <a:r>
              <a:rPr lang="en-US" altLang="zh-CN" sz="1800" dirty="0"/>
              <a:t>. 68(1): 36 – 39.</a:t>
            </a:r>
          </a:p>
          <a:p>
            <a:pPr eaLnBrk="1" hangingPunct="1"/>
            <a:endParaRPr lang="en-CA" altLang="zh-CN" dirty="0"/>
          </a:p>
        </p:txBody>
      </p:sp>
      <p:sp>
        <p:nvSpPr>
          <p:cNvPr id="71683" name="Slide Number Placeholder 3">
            <a:extLst>
              <a:ext uri="{FF2B5EF4-FFF2-40B4-BE49-F238E27FC236}">
                <a16:creationId xmlns:a16="http://schemas.microsoft.com/office/drawing/2014/main" id="{FD4C353E-9586-4954-9046-E0D742802B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A4265BA-9E54-4498-9393-52A11EA45FE6}" type="slidenum">
              <a:rPr lang="en-CA" altLang="zh-CN" smtClean="0">
                <a:solidFill>
                  <a:srgbClr val="000000"/>
                </a:solidFill>
              </a:rPr>
              <a:pPr/>
              <a:t>14</a:t>
            </a:fld>
            <a:endParaRPr lang="en-CA" altLang="zh-CN">
              <a:solidFill>
                <a:srgbClr val="000000"/>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a:extLst>
              <a:ext uri="{FF2B5EF4-FFF2-40B4-BE49-F238E27FC236}">
                <a16:creationId xmlns:a16="http://schemas.microsoft.com/office/drawing/2014/main" id="{506BFA2F-EF1C-4D42-AF16-A71C5615787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80578" name="Notes Placeholder 2">
            <a:extLst>
              <a:ext uri="{FF2B5EF4-FFF2-40B4-BE49-F238E27FC236}">
                <a16:creationId xmlns:a16="http://schemas.microsoft.com/office/drawing/2014/main" id="{7702DE8C-70F0-4436-8670-030E0D4F9D2B}"/>
              </a:ext>
            </a:extLst>
          </p:cNvPr>
          <p:cNvSpPr>
            <a:spLocks noGrp="1" noChangeArrowheads="1"/>
          </p:cNvSpPr>
          <p:nvPr>
            <p:ph type="body" idx="4294967295"/>
          </p:nvPr>
        </p:nvSpPr>
        <p:spPr/>
        <p:txBody>
          <a:bodyPr/>
          <a:lstStyle/>
          <a:p>
            <a:pPr eaLnBrk="1" hangingPunct="1"/>
            <a:endParaRPr lang="en-CA" altLang="zh-CN"/>
          </a:p>
        </p:txBody>
      </p:sp>
      <p:sp>
        <p:nvSpPr>
          <p:cNvPr id="280579" name="Slide Number Placeholder 3">
            <a:extLst>
              <a:ext uri="{FF2B5EF4-FFF2-40B4-BE49-F238E27FC236}">
                <a16:creationId xmlns:a16="http://schemas.microsoft.com/office/drawing/2014/main" id="{5F644A3B-D7CA-4139-8BFA-C86C2359F1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FE9E35E-BEA0-4A12-A6FB-22C31E7C2411}" type="slidenum">
              <a:rPr lang="en-CA" altLang="zh-CN" smtClean="0">
                <a:solidFill>
                  <a:srgbClr val="000000"/>
                </a:solidFill>
              </a:rPr>
              <a:pPr/>
              <a:t>117</a:t>
            </a:fld>
            <a:endParaRPr lang="en-CA" altLang="zh-CN">
              <a:solidFill>
                <a:srgbClr val="000000"/>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a:extLst>
              <a:ext uri="{FF2B5EF4-FFF2-40B4-BE49-F238E27FC236}">
                <a16:creationId xmlns:a16="http://schemas.microsoft.com/office/drawing/2014/main" id="{A4B58925-DC3B-40BC-A1C2-0959BA9FEC0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82626" name="Notes Placeholder 2">
            <a:extLst>
              <a:ext uri="{FF2B5EF4-FFF2-40B4-BE49-F238E27FC236}">
                <a16:creationId xmlns:a16="http://schemas.microsoft.com/office/drawing/2014/main" id="{C498CDDE-AA0A-49D7-A8F0-4AF375BC5C16}"/>
              </a:ext>
            </a:extLst>
          </p:cNvPr>
          <p:cNvSpPr>
            <a:spLocks noGrp="1" noChangeArrowheads="1"/>
          </p:cNvSpPr>
          <p:nvPr>
            <p:ph type="body" idx="4294967295"/>
          </p:nvPr>
        </p:nvSpPr>
        <p:spPr/>
        <p:txBody>
          <a:bodyPr/>
          <a:lstStyle/>
          <a:p>
            <a:pPr eaLnBrk="1" hangingPunct="1"/>
            <a:r>
              <a:rPr lang="zh-CN" altLang="en-US" dirty="0"/>
              <a:t>双胍类在上图中出现的任何位置都以类似的阴影显示（灰色）。 相似性非常明显，因此使用</a:t>
            </a:r>
            <a:r>
              <a:rPr lang="en-CA" altLang="zh-CN" dirty="0"/>
              <a:t>PHX</a:t>
            </a:r>
            <a:r>
              <a:rPr lang="zh-CN" altLang="en-US" dirty="0"/>
              <a:t>来描述大分子或聚合物形式。</a:t>
            </a:r>
            <a:endParaRPr lang="en-CA" altLang="zh-CN" dirty="0"/>
          </a:p>
          <a:p>
            <a:pPr eaLnBrk="1" hangingPunct="1"/>
            <a:endParaRPr lang="en-CA" altLang="zh-CN" dirty="0"/>
          </a:p>
        </p:txBody>
      </p:sp>
      <p:sp>
        <p:nvSpPr>
          <p:cNvPr id="282627" name="Slide Number Placeholder 3">
            <a:extLst>
              <a:ext uri="{FF2B5EF4-FFF2-40B4-BE49-F238E27FC236}">
                <a16:creationId xmlns:a16="http://schemas.microsoft.com/office/drawing/2014/main" id="{F6102E6F-B125-4996-ACA8-851745DE66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F3C377B-52FA-45F9-8BF2-71754BC894C2}" type="slidenum">
              <a:rPr lang="en-CA" altLang="zh-CN" smtClean="0">
                <a:solidFill>
                  <a:srgbClr val="000000"/>
                </a:solidFill>
              </a:rPr>
              <a:pPr/>
              <a:t>118</a:t>
            </a:fld>
            <a:endParaRPr lang="en-CA" altLang="zh-CN">
              <a:solidFill>
                <a:srgbClr val="000000"/>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a:extLst>
              <a:ext uri="{FF2B5EF4-FFF2-40B4-BE49-F238E27FC236}">
                <a16:creationId xmlns:a16="http://schemas.microsoft.com/office/drawing/2014/main" id="{D12EC311-D0CE-46F8-94C7-FD30E6777F2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84674" name="Notes Placeholder 2">
            <a:extLst>
              <a:ext uri="{FF2B5EF4-FFF2-40B4-BE49-F238E27FC236}">
                <a16:creationId xmlns:a16="http://schemas.microsoft.com/office/drawing/2014/main" id="{BED6795E-B13C-4651-BB2A-5CD88E70544E}"/>
              </a:ext>
            </a:extLst>
          </p:cNvPr>
          <p:cNvSpPr>
            <a:spLocks noGrp="1" noChangeArrowheads="1"/>
          </p:cNvSpPr>
          <p:nvPr>
            <p:ph type="body" idx="4294967295"/>
          </p:nvPr>
        </p:nvSpPr>
        <p:spPr/>
        <p:txBody>
          <a:bodyPr/>
          <a:lstStyle/>
          <a:p>
            <a:pPr eaLnBrk="1" hangingPunct="1"/>
            <a:r>
              <a:rPr lang="zh-CN" altLang="en-US" dirty="0"/>
              <a:t>阿来西定似乎与氯已定比</a:t>
            </a:r>
            <a:r>
              <a:rPr lang="en-US" altLang="zh-CN" dirty="0"/>
              <a:t>PHX</a:t>
            </a:r>
            <a:r>
              <a:rPr lang="zh-CN" altLang="en-US" dirty="0"/>
              <a:t>有更多共同点，因为它不是聚合物双胍。</a:t>
            </a:r>
            <a:endParaRPr lang="en-CA" altLang="zh-CN" dirty="0"/>
          </a:p>
        </p:txBody>
      </p:sp>
      <p:sp>
        <p:nvSpPr>
          <p:cNvPr id="284675" name="Slide Number Placeholder 3">
            <a:extLst>
              <a:ext uri="{FF2B5EF4-FFF2-40B4-BE49-F238E27FC236}">
                <a16:creationId xmlns:a16="http://schemas.microsoft.com/office/drawing/2014/main" id="{4B0B31E4-BFA6-4CE8-9B18-B4D4469C51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02FB045-7F3E-4230-8FE3-3938AF7D5A8C}" type="slidenum">
              <a:rPr lang="en-CA" altLang="zh-CN" smtClean="0">
                <a:solidFill>
                  <a:srgbClr val="000000"/>
                </a:solidFill>
              </a:rPr>
              <a:pPr/>
              <a:t>119</a:t>
            </a:fld>
            <a:endParaRPr lang="en-CA" altLang="zh-CN">
              <a:solidFill>
                <a:srgbClr val="000000"/>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a:extLst>
              <a:ext uri="{FF2B5EF4-FFF2-40B4-BE49-F238E27FC236}">
                <a16:creationId xmlns:a16="http://schemas.microsoft.com/office/drawing/2014/main" id="{A5AFAB43-E022-4B4F-85CC-0C6F99A0A60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86722" name="Notes Placeholder 2">
            <a:extLst>
              <a:ext uri="{FF2B5EF4-FFF2-40B4-BE49-F238E27FC236}">
                <a16:creationId xmlns:a16="http://schemas.microsoft.com/office/drawing/2014/main" id="{8F10F240-CC32-4965-95E9-801CB71664F7}"/>
              </a:ext>
            </a:extLst>
          </p:cNvPr>
          <p:cNvSpPr>
            <a:spLocks noGrp="1" noChangeArrowheads="1"/>
          </p:cNvSpPr>
          <p:nvPr>
            <p:ph type="body" idx="4294967295"/>
          </p:nvPr>
        </p:nvSpPr>
        <p:spPr/>
        <p:txBody>
          <a:bodyPr/>
          <a:lstStyle/>
          <a:p>
            <a:pPr eaLnBrk="1" hangingPunct="1"/>
            <a:r>
              <a:rPr lang="en-CA" altLang="zh-CN" dirty="0"/>
              <a:t> PQ-1 &amp; MAPD</a:t>
            </a:r>
            <a:r>
              <a:rPr lang="zh-CN" altLang="en-US" dirty="0"/>
              <a:t>都是高分子化合物，因此</a:t>
            </a:r>
            <a:r>
              <a:rPr lang="en-CA" altLang="zh-CN" dirty="0"/>
              <a:t>[...]</a:t>
            </a:r>
            <a:r>
              <a:rPr lang="en-CA" altLang="zh-CN" baseline="-25000" dirty="0"/>
              <a:t>n</a:t>
            </a:r>
            <a:r>
              <a:rPr lang="en-CA" altLang="zh-CN" dirty="0"/>
              <a:t>.  PQ-1</a:t>
            </a:r>
            <a:r>
              <a:rPr lang="zh-CN" altLang="en-US" dirty="0"/>
              <a:t>是广谱抗菌剂，而</a:t>
            </a:r>
            <a:r>
              <a:rPr lang="en-CA" altLang="zh-CN" dirty="0"/>
              <a:t>MAPD</a:t>
            </a:r>
            <a:r>
              <a:rPr lang="zh-CN" altLang="en-US" dirty="0"/>
              <a:t>主要用作抗棘阿米巴和抗真菌剂。</a:t>
            </a:r>
            <a:endParaRPr lang="en-CA" altLang="zh-CN" dirty="0"/>
          </a:p>
          <a:p>
            <a:pPr eaLnBrk="1" hangingPunct="1"/>
            <a:endParaRPr lang="en-CA" altLang="zh-CN" dirty="0"/>
          </a:p>
        </p:txBody>
      </p:sp>
      <p:sp>
        <p:nvSpPr>
          <p:cNvPr id="286723" name="Slide Number Placeholder 3">
            <a:extLst>
              <a:ext uri="{FF2B5EF4-FFF2-40B4-BE49-F238E27FC236}">
                <a16:creationId xmlns:a16="http://schemas.microsoft.com/office/drawing/2014/main" id="{370C272F-FDC6-4A3B-B85A-2EE9C6B8D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C8C75E1-F46A-49A4-B945-7005C8A140EB}" type="slidenum">
              <a:rPr lang="en-CA" altLang="zh-CN" smtClean="0">
                <a:solidFill>
                  <a:srgbClr val="000000"/>
                </a:solidFill>
              </a:rPr>
              <a:pPr/>
              <a:t>120</a:t>
            </a:fld>
            <a:endParaRPr lang="en-CA" altLang="zh-CN">
              <a:solidFill>
                <a:srgbClr val="000000"/>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a:extLst>
              <a:ext uri="{FF2B5EF4-FFF2-40B4-BE49-F238E27FC236}">
                <a16:creationId xmlns:a16="http://schemas.microsoft.com/office/drawing/2014/main" id="{E757009E-3D4C-48E6-A5A5-4718DDD9508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88770" name="Notes Placeholder 2">
            <a:extLst>
              <a:ext uri="{FF2B5EF4-FFF2-40B4-BE49-F238E27FC236}">
                <a16:creationId xmlns:a16="http://schemas.microsoft.com/office/drawing/2014/main" id="{4CD7FED9-4E95-40DD-AE5E-3A56AAC37BD0}"/>
              </a:ext>
            </a:extLst>
          </p:cNvPr>
          <p:cNvSpPr>
            <a:spLocks noGrp="1" noChangeArrowheads="1"/>
          </p:cNvSpPr>
          <p:nvPr>
            <p:ph type="body" idx="4294967295"/>
          </p:nvPr>
        </p:nvSpPr>
        <p:spPr/>
        <p:txBody>
          <a:bodyPr/>
          <a:lstStyle/>
          <a:p>
            <a:pPr eaLnBrk="1" hangingPunct="1"/>
            <a:r>
              <a:rPr lang="zh-CN" altLang="en-US" dirty="0"/>
              <a:t>这是</a:t>
            </a:r>
            <a:r>
              <a:rPr lang="en-CA" altLang="zh-CN" dirty="0"/>
              <a:t>CL</a:t>
            </a:r>
            <a:r>
              <a:rPr lang="zh-CN" altLang="en-US" dirty="0"/>
              <a:t>清洁剂中使用的两种主要醇。</a:t>
            </a:r>
            <a:endParaRPr lang="en-CA" altLang="zh-CN" dirty="0"/>
          </a:p>
        </p:txBody>
      </p:sp>
      <p:sp>
        <p:nvSpPr>
          <p:cNvPr id="288771" name="Slide Number Placeholder 3">
            <a:extLst>
              <a:ext uri="{FF2B5EF4-FFF2-40B4-BE49-F238E27FC236}">
                <a16:creationId xmlns:a16="http://schemas.microsoft.com/office/drawing/2014/main" id="{4E6B5DBB-E422-4899-B104-597B4C6E72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176E298-2001-4F33-B444-82365E632A31}" type="slidenum">
              <a:rPr lang="en-CA" altLang="zh-CN" smtClean="0">
                <a:solidFill>
                  <a:srgbClr val="000000"/>
                </a:solidFill>
              </a:rPr>
              <a:pPr/>
              <a:t>121</a:t>
            </a:fld>
            <a:endParaRPr lang="en-CA" altLang="zh-CN">
              <a:solidFill>
                <a:srgbClr val="000000"/>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二氧化氯（</a:t>
            </a:r>
            <a:r>
              <a:rPr lang="en-CA" altLang="en-US" dirty="0"/>
              <a:t>Chlorine dioxide</a:t>
            </a:r>
            <a:r>
              <a:rPr lang="zh-CN" altLang="en-US" dirty="0"/>
              <a:t>），通常也称为氧氯化合物，是一种受酸性微生物成分影响的相对不稳定的化合物。 未反应的亚氯酸钠可以被光分解成盐，氧气和氯酸钠（上面的最后一个方程式）。</a:t>
            </a:r>
            <a:endParaRPr lang="en-CA" altLang="en-US" dirty="0"/>
          </a:p>
        </p:txBody>
      </p:sp>
      <p:sp>
        <p:nvSpPr>
          <p:cNvPr id="282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5C40E-A0E1-44AD-AFB8-C2D83EE4313A}" type="slidenum">
              <a:rPr lang="en-CA" altLang="en-US" smtClean="0">
                <a:solidFill>
                  <a:srgbClr val="000000"/>
                </a:solidFill>
                <a:cs typeface="Arial" charset="0"/>
              </a:rPr>
              <a:pPr/>
              <a:t>122</a:t>
            </a:fld>
            <a:endParaRPr lang="en-CA" altLang="en-US">
              <a:solidFill>
                <a:srgbClr val="000000"/>
              </a:solidFill>
              <a:cs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a:extLst>
              <a:ext uri="{FF2B5EF4-FFF2-40B4-BE49-F238E27FC236}">
                <a16:creationId xmlns:a16="http://schemas.microsoft.com/office/drawing/2014/main" id="{042C7FB5-66D8-4FC0-8089-C91D5E98BA0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92866" name="Notes Placeholder 2">
            <a:extLst>
              <a:ext uri="{FF2B5EF4-FFF2-40B4-BE49-F238E27FC236}">
                <a16:creationId xmlns:a16="http://schemas.microsoft.com/office/drawing/2014/main" id="{C675B9DC-7DB1-49F4-9F87-C9CC0C4E9890}"/>
              </a:ext>
            </a:extLst>
          </p:cNvPr>
          <p:cNvSpPr>
            <a:spLocks noGrp="1" noChangeArrowheads="1"/>
          </p:cNvSpPr>
          <p:nvPr>
            <p:ph type="body" idx="4294967295"/>
          </p:nvPr>
        </p:nvSpPr>
        <p:spPr/>
        <p:txBody>
          <a:bodyPr/>
          <a:lstStyle/>
          <a:p>
            <a:pPr eaLnBrk="1" hangingPunct="1"/>
            <a:r>
              <a:rPr lang="zh-CN" altLang="en-US" dirty="0"/>
              <a:t>上图中的粉色圆圈突出了</a:t>
            </a:r>
            <a:r>
              <a:rPr lang="en-CA" altLang="zh-CN" dirty="0"/>
              <a:t>EDTA</a:t>
            </a:r>
            <a:r>
              <a:rPr lang="zh-CN" altLang="en-US" dirty="0"/>
              <a:t>和乙二胺四乙酸二钠之间的区别。注意，尽管它们相似，但它们的</a:t>
            </a:r>
            <a:r>
              <a:rPr lang="en-US" altLang="zh-CN" dirty="0"/>
              <a:t>CAS</a:t>
            </a:r>
            <a:r>
              <a:rPr lang="zh-CN" altLang="en-US" dirty="0"/>
              <a:t>注册码既不相关也不连续。</a:t>
            </a:r>
            <a:endParaRPr lang="en-CA" altLang="zh-CN" dirty="0"/>
          </a:p>
        </p:txBody>
      </p:sp>
      <p:sp>
        <p:nvSpPr>
          <p:cNvPr id="292867" name="Slide Number Placeholder 3">
            <a:extLst>
              <a:ext uri="{FF2B5EF4-FFF2-40B4-BE49-F238E27FC236}">
                <a16:creationId xmlns:a16="http://schemas.microsoft.com/office/drawing/2014/main" id="{AEF23C7E-DB0C-4CA3-940A-331C4537CD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A7C8623-2481-4C15-90AA-50F53B05BB1D}" type="slidenum">
              <a:rPr lang="en-CA" altLang="zh-CN" smtClean="0">
                <a:solidFill>
                  <a:srgbClr val="000000"/>
                </a:solidFill>
              </a:rPr>
              <a:pPr/>
              <a:t>123</a:t>
            </a:fld>
            <a:endParaRPr lang="en-CA" altLang="zh-CN">
              <a:solidFill>
                <a:srgbClr val="000000"/>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a:extLst>
              <a:ext uri="{FF2B5EF4-FFF2-40B4-BE49-F238E27FC236}">
                <a16:creationId xmlns:a16="http://schemas.microsoft.com/office/drawing/2014/main" id="{2A3688DE-D582-4CE0-97DA-E01F3FF8605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94914" name="Notes Placeholder 2">
            <a:extLst>
              <a:ext uri="{FF2B5EF4-FFF2-40B4-BE49-F238E27FC236}">
                <a16:creationId xmlns:a16="http://schemas.microsoft.com/office/drawing/2014/main" id="{DCED8FB6-279D-408B-AB97-E64F26A24C26}"/>
              </a:ext>
            </a:extLst>
          </p:cNvPr>
          <p:cNvSpPr>
            <a:spLocks noGrp="1" noChangeArrowheads="1"/>
          </p:cNvSpPr>
          <p:nvPr>
            <p:ph type="body" idx="4294967295"/>
          </p:nvPr>
        </p:nvSpPr>
        <p:spPr/>
        <p:txBody>
          <a:bodyPr/>
          <a:lstStyle/>
          <a:p>
            <a:pPr eaLnBrk="1" hangingPunct="1"/>
            <a:endParaRPr lang="en-CA" altLang="zh-CN"/>
          </a:p>
        </p:txBody>
      </p:sp>
      <p:sp>
        <p:nvSpPr>
          <p:cNvPr id="294915" name="Slide Number Placeholder 3">
            <a:extLst>
              <a:ext uri="{FF2B5EF4-FFF2-40B4-BE49-F238E27FC236}">
                <a16:creationId xmlns:a16="http://schemas.microsoft.com/office/drawing/2014/main" id="{FD9819ED-9C2D-4AFE-9EE8-AD08D6023F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3FCF8E5-81D3-495E-BD08-B82F2EE29F86}" type="slidenum">
              <a:rPr lang="en-CA" altLang="zh-CN" smtClean="0">
                <a:solidFill>
                  <a:srgbClr val="000000"/>
                </a:solidFill>
              </a:rPr>
              <a:pPr/>
              <a:t>124</a:t>
            </a:fld>
            <a:endParaRPr lang="en-CA" altLang="zh-CN">
              <a:solidFill>
                <a:srgbClr val="000000"/>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A2141295-2391-4FD4-A982-E3B8720880B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97986" name="Notes Placeholder 2">
            <a:extLst>
              <a:ext uri="{FF2B5EF4-FFF2-40B4-BE49-F238E27FC236}">
                <a16:creationId xmlns:a16="http://schemas.microsoft.com/office/drawing/2014/main" id="{9E97E735-4B95-42C8-B594-BA4384A7E636}"/>
              </a:ext>
            </a:extLst>
          </p:cNvPr>
          <p:cNvSpPr>
            <a:spLocks noGrp="1" noChangeArrowheads="1"/>
          </p:cNvSpPr>
          <p:nvPr>
            <p:ph type="body" idx="4294967295"/>
          </p:nvPr>
        </p:nvSpPr>
        <p:spPr/>
        <p:txBody>
          <a:bodyPr/>
          <a:lstStyle/>
          <a:p>
            <a:pPr eaLnBrk="1" hangingPunct="1"/>
            <a:endParaRPr lang="en-CA" altLang="zh-CN"/>
          </a:p>
        </p:txBody>
      </p:sp>
      <p:sp>
        <p:nvSpPr>
          <p:cNvPr id="297987" name="Slide Number Placeholder 3">
            <a:extLst>
              <a:ext uri="{FF2B5EF4-FFF2-40B4-BE49-F238E27FC236}">
                <a16:creationId xmlns:a16="http://schemas.microsoft.com/office/drawing/2014/main" id="{E9E9BAC2-AB02-4BE6-BB77-9E58BD11D5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93F55B7-E6B9-4C9F-AA68-B91F66C29B63}" type="slidenum">
              <a:rPr lang="en-CA" altLang="zh-CN" smtClean="0"/>
              <a:pPr/>
              <a:t>127</a:t>
            </a:fld>
            <a:endParaRPr lang="en-CA"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8E159E43-EC82-4094-8391-EA4DF659403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00034" name="Notes Placeholder 2">
            <a:extLst>
              <a:ext uri="{FF2B5EF4-FFF2-40B4-BE49-F238E27FC236}">
                <a16:creationId xmlns:a16="http://schemas.microsoft.com/office/drawing/2014/main" id="{FAC7D2A4-04C8-4682-B138-47BD7BB48244}"/>
              </a:ext>
            </a:extLst>
          </p:cNvPr>
          <p:cNvSpPr>
            <a:spLocks noGrp="1" noChangeArrowheads="1"/>
          </p:cNvSpPr>
          <p:nvPr>
            <p:ph type="body" idx="4294967295"/>
          </p:nvPr>
        </p:nvSpPr>
        <p:spPr/>
        <p:txBody>
          <a:bodyPr/>
          <a:lstStyle/>
          <a:p>
            <a:pPr eaLnBrk="1" hangingPunct="1"/>
            <a:endParaRPr lang="en-CA" altLang="zh-CN"/>
          </a:p>
        </p:txBody>
      </p:sp>
      <p:sp>
        <p:nvSpPr>
          <p:cNvPr id="300035" name="Slide Number Placeholder 3">
            <a:extLst>
              <a:ext uri="{FF2B5EF4-FFF2-40B4-BE49-F238E27FC236}">
                <a16:creationId xmlns:a16="http://schemas.microsoft.com/office/drawing/2014/main" id="{6D7F16D8-CF5A-4575-A648-36A746C843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DA74057-2F06-4264-B4F8-8F22A2D1A026}" type="slidenum">
              <a:rPr lang="en-CA" altLang="zh-CN" smtClean="0"/>
              <a:pPr/>
              <a:t>128</a:t>
            </a:fld>
            <a:endParaRPr lang="en-CA"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B933E854-3481-470D-AB53-4BC67F645AE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73730" name="Notes Placeholder 2">
            <a:extLst>
              <a:ext uri="{FF2B5EF4-FFF2-40B4-BE49-F238E27FC236}">
                <a16:creationId xmlns:a16="http://schemas.microsoft.com/office/drawing/2014/main" id="{DCAB8368-24DD-4366-B633-9CBD90D03879}"/>
              </a:ext>
            </a:extLst>
          </p:cNvPr>
          <p:cNvSpPr>
            <a:spLocks noGrp="1" noChangeArrowheads="1"/>
          </p:cNvSpPr>
          <p:nvPr>
            <p:ph type="body" idx="4294967295"/>
          </p:nvPr>
        </p:nvSpPr>
        <p:spPr/>
        <p:txBody>
          <a:bodyPr/>
          <a:lstStyle/>
          <a:p>
            <a:pPr eaLnBrk="1" hangingPunct="1"/>
            <a:r>
              <a:rPr lang="zh-CN" altLang="en-US" dirty="0"/>
              <a:t>在人类，汞被认为是一种难以消除的累积毒物。很容易理解为什么它已经废弃了。</a:t>
            </a:r>
            <a:endParaRPr lang="en-US" altLang="zh-CN" dirty="0"/>
          </a:p>
          <a:p>
            <a:pPr eaLnBrk="1" hangingPunct="1"/>
            <a:endParaRPr lang="en-US" altLang="zh-CN" dirty="0"/>
          </a:p>
          <a:p>
            <a:pPr eaLnBrk="1" hangingPunct="1"/>
            <a:endParaRPr lang="en-CA" altLang="zh-CN" dirty="0"/>
          </a:p>
          <a:p>
            <a:pPr eaLnBrk="1" hangingPunct="1"/>
            <a:r>
              <a:rPr lang="en-CA" altLang="zh-CN" dirty="0" err="1"/>
              <a:t>Tonge</a:t>
            </a:r>
            <a:r>
              <a:rPr lang="en-CA" altLang="zh-CN" dirty="0"/>
              <a:t> S </a:t>
            </a:r>
            <a:r>
              <a:rPr lang="zh-CN" altLang="en-US" i="1" dirty="0"/>
              <a:t>等人</a:t>
            </a:r>
            <a:r>
              <a:rPr lang="en-CA" altLang="zh-CN" dirty="0"/>
              <a:t>. (2001).</a:t>
            </a:r>
            <a:r>
              <a:rPr lang="zh-CN" altLang="en-US" dirty="0"/>
              <a:t>隐形眼镜护理：第</a:t>
            </a:r>
            <a:r>
              <a:rPr lang="en-US" altLang="zh-CN" dirty="0"/>
              <a:t>5</a:t>
            </a:r>
            <a:r>
              <a:rPr lang="zh-CN" altLang="en-US" dirty="0"/>
              <a:t>部分</a:t>
            </a:r>
            <a:r>
              <a:rPr lang="en-US" altLang="zh-CN" dirty="0"/>
              <a:t>-</a:t>
            </a:r>
            <a:r>
              <a:rPr lang="zh-CN" altLang="en-US" dirty="0"/>
              <a:t>湿润和多功能</a:t>
            </a:r>
            <a:r>
              <a:rPr lang="zh-CN" altLang="en-US" baseline="0" dirty="0"/>
              <a:t>护理液</a:t>
            </a:r>
            <a:r>
              <a:rPr lang="zh-CN" altLang="en-US" dirty="0"/>
              <a:t>的设计和研发</a:t>
            </a:r>
            <a:r>
              <a:rPr lang="en-CA" altLang="zh-CN" i="1" dirty="0"/>
              <a:t>.  </a:t>
            </a:r>
            <a:r>
              <a:rPr lang="en-CA" altLang="zh-CN" dirty="0"/>
              <a:t>Optician 222(5817): 27 –  33.</a:t>
            </a:r>
          </a:p>
          <a:p>
            <a:pPr eaLnBrk="1" hangingPunct="1"/>
            <a:r>
              <a:rPr lang="en-CA" altLang="zh-CN" dirty="0"/>
              <a:t>  </a:t>
            </a:r>
          </a:p>
        </p:txBody>
      </p:sp>
      <p:sp>
        <p:nvSpPr>
          <p:cNvPr id="73731" name="Slide Number Placeholder 3">
            <a:extLst>
              <a:ext uri="{FF2B5EF4-FFF2-40B4-BE49-F238E27FC236}">
                <a16:creationId xmlns:a16="http://schemas.microsoft.com/office/drawing/2014/main" id="{6DD01EC0-710A-4D88-AECE-90741149A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3F8DF96-CE1A-415B-A1DF-0275FD42ADF6}" type="slidenum">
              <a:rPr lang="en-CA" altLang="zh-CN" smtClean="0">
                <a:solidFill>
                  <a:srgbClr val="000000"/>
                </a:solidFill>
              </a:rPr>
              <a:pPr/>
              <a:t>15</a:t>
            </a:fld>
            <a:endParaRPr lang="en-CA" altLang="zh-CN">
              <a:solidFill>
                <a:srgbClr val="000000"/>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1C057220-60CB-46AD-81FF-A42960A2AD4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02082" name="Notes Placeholder 2">
            <a:extLst>
              <a:ext uri="{FF2B5EF4-FFF2-40B4-BE49-F238E27FC236}">
                <a16:creationId xmlns:a16="http://schemas.microsoft.com/office/drawing/2014/main" id="{2515989C-AD25-4D34-B0F2-F2704065E888}"/>
              </a:ext>
            </a:extLst>
          </p:cNvPr>
          <p:cNvSpPr>
            <a:spLocks noGrp="1" noChangeArrowheads="1"/>
          </p:cNvSpPr>
          <p:nvPr>
            <p:ph type="body" idx="4294967295"/>
          </p:nvPr>
        </p:nvSpPr>
        <p:spPr/>
        <p:txBody>
          <a:bodyPr/>
          <a:lstStyle/>
          <a:p>
            <a:pPr eaLnBrk="1" hangingPunct="1"/>
            <a:endParaRPr lang="en-CA" altLang="zh-CN"/>
          </a:p>
        </p:txBody>
      </p:sp>
      <p:sp>
        <p:nvSpPr>
          <p:cNvPr id="302083" name="Slide Number Placeholder 3">
            <a:extLst>
              <a:ext uri="{FF2B5EF4-FFF2-40B4-BE49-F238E27FC236}">
                <a16:creationId xmlns:a16="http://schemas.microsoft.com/office/drawing/2014/main" id="{1D5F0719-A27E-41D8-9317-D471E0511A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389A00E-F042-43C3-85B5-DA17109AF292}" type="slidenum">
              <a:rPr lang="en-CA" altLang="zh-CN" smtClean="0"/>
              <a:pPr/>
              <a:t>129</a:t>
            </a:fld>
            <a:endParaRPr lang="en-CA"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88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FFE1D7-CBB5-42CF-9E41-EBC985BA6C48}" type="slidenum">
              <a:rPr lang="en-CA" altLang="en-US" smtClean="0">
                <a:solidFill>
                  <a:srgbClr val="000000"/>
                </a:solidFill>
                <a:cs typeface="Arial" charset="0"/>
              </a:rPr>
              <a:pPr/>
              <a:t>130</a:t>
            </a:fld>
            <a:endParaRPr lang="en-CA" altLang="en-US">
              <a:solidFill>
                <a:srgbClr val="000000"/>
              </a:solidFill>
              <a:cs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89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2F91FE-3472-41E5-B096-EB89662EC7E2}" type="slidenum">
              <a:rPr lang="en-CA" altLang="en-US" smtClean="0">
                <a:solidFill>
                  <a:srgbClr val="000000"/>
                </a:solidFill>
                <a:cs typeface="Arial" charset="0"/>
              </a:rPr>
              <a:pPr/>
              <a:t>131</a:t>
            </a:fld>
            <a:endParaRPr lang="en-CA" altLang="en-US">
              <a:solidFill>
                <a:srgbClr val="000000"/>
              </a:solidFill>
              <a:cs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90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9E9119-9E22-4F4A-91EE-8D8B033D3A89}" type="slidenum">
              <a:rPr lang="en-CA" altLang="en-US" smtClean="0">
                <a:solidFill>
                  <a:srgbClr val="000000"/>
                </a:solidFill>
                <a:cs typeface="Arial" charset="0"/>
              </a:rPr>
              <a:pPr/>
              <a:t>132</a:t>
            </a:fld>
            <a:endParaRPr lang="en-CA" altLang="en-US">
              <a:solidFill>
                <a:srgbClr val="000000"/>
              </a:solidFill>
              <a:cs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1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387E76-DC7F-4CFE-BFA6-7E3A0ED1DD26}" type="slidenum">
              <a:rPr lang="en-CA" altLang="en-US" smtClean="0">
                <a:solidFill>
                  <a:srgbClr val="000000"/>
                </a:solidFill>
                <a:cs typeface="Arial" charset="0"/>
              </a:rPr>
              <a:pPr/>
              <a:t>133</a:t>
            </a:fld>
            <a:endParaRPr lang="en-CA" altLang="en-US">
              <a:solidFill>
                <a:srgbClr val="000000"/>
              </a:solidFill>
              <a:cs typeface="Arial"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2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7B96F8-F2F0-4C58-B79C-293E7A0CFE3B}" type="slidenum">
              <a:rPr lang="en-CA" altLang="en-US" smtClean="0">
                <a:solidFill>
                  <a:srgbClr val="000000"/>
                </a:solidFill>
                <a:cs typeface="Arial" charset="0"/>
              </a:rPr>
              <a:pPr/>
              <a:t>134</a:t>
            </a:fld>
            <a:endParaRPr lang="en-CA" altLang="en-US">
              <a:solidFill>
                <a:srgbClr val="000000"/>
              </a:solidFill>
              <a:cs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3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13EBFF-2315-4373-BA49-E70D5D8D0FD3}" type="slidenum">
              <a:rPr lang="en-CA" altLang="en-US" smtClean="0">
                <a:solidFill>
                  <a:srgbClr val="000000"/>
                </a:solidFill>
                <a:cs typeface="Arial" charset="0"/>
              </a:rPr>
              <a:pPr/>
              <a:t>135</a:t>
            </a:fld>
            <a:endParaRPr lang="en-CA" altLang="en-US">
              <a:solidFill>
                <a:srgbClr val="000000"/>
              </a:solidFill>
              <a:cs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4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4CC84-99C7-4E54-BC5F-9DC56BCA6D30}" type="slidenum">
              <a:rPr lang="en-CA" altLang="en-US" smtClean="0">
                <a:solidFill>
                  <a:srgbClr val="000000"/>
                </a:solidFill>
                <a:cs typeface="Arial" charset="0"/>
              </a:rPr>
              <a:pPr/>
              <a:t>136</a:t>
            </a:fld>
            <a:endParaRPr lang="en-CA" altLang="en-US">
              <a:solidFill>
                <a:srgbClr val="000000"/>
              </a:solidFill>
              <a:cs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5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DDEFB-4555-4569-8DCE-9697A6476172}" type="slidenum">
              <a:rPr lang="en-CA" altLang="en-US" smtClean="0">
                <a:solidFill>
                  <a:srgbClr val="000000"/>
                </a:solidFill>
                <a:cs typeface="Arial" charset="0"/>
              </a:rPr>
              <a:pPr/>
              <a:t>137</a:t>
            </a:fld>
            <a:endParaRPr lang="en-CA" altLang="en-US">
              <a:solidFill>
                <a:srgbClr val="000000"/>
              </a:solidFill>
              <a:cs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6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9AC13D-EDC8-4C62-944B-2EC5B1E58CDD}" type="slidenum">
              <a:rPr lang="en-CA" altLang="en-US" smtClean="0">
                <a:solidFill>
                  <a:srgbClr val="000000"/>
                </a:solidFill>
                <a:cs typeface="Arial" charset="0"/>
              </a:rPr>
              <a:pPr/>
              <a:t>138</a:t>
            </a:fld>
            <a:endParaRPr lang="en-CA" altLang="en-US">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altLang="zh-CN" dirty="0" err="1"/>
              <a:t>Tonge</a:t>
            </a:r>
            <a:r>
              <a:rPr lang="en-CA" altLang="zh-CN" dirty="0"/>
              <a:t> S</a:t>
            </a:r>
            <a:r>
              <a:rPr lang="zh-CN" altLang="en-US" i="1" dirty="0"/>
              <a:t>等人</a:t>
            </a:r>
            <a:r>
              <a:rPr lang="zh-CN" altLang="en-US" dirty="0"/>
              <a:t>提出了</a:t>
            </a:r>
            <a:r>
              <a:rPr lang="en-US" altLang="zh-CN" dirty="0"/>
              <a:t>8</a:t>
            </a:r>
            <a:r>
              <a:rPr lang="en-CA" altLang="zh-CN" dirty="0"/>
              <a:t>nm</a:t>
            </a:r>
            <a:r>
              <a:rPr lang="zh-CN" altLang="en-US" dirty="0"/>
              <a:t>的分子大小</a:t>
            </a:r>
            <a:r>
              <a:rPr lang="en-CA" altLang="zh-CN" dirty="0"/>
              <a:t>. (2001).</a:t>
            </a:r>
            <a:r>
              <a:rPr lang="zh-CN" altLang="en-US" i="1" dirty="0"/>
              <a:t>隐形眼镜护理：第</a:t>
            </a:r>
            <a:r>
              <a:rPr lang="en-US" altLang="zh-CN" i="1" dirty="0"/>
              <a:t>5</a:t>
            </a:r>
            <a:r>
              <a:rPr lang="zh-CN" altLang="en-US" i="1" dirty="0"/>
              <a:t>部分</a:t>
            </a:r>
            <a:r>
              <a:rPr lang="en-US" altLang="zh-CN" i="1" dirty="0"/>
              <a:t>-</a:t>
            </a:r>
            <a:r>
              <a:rPr lang="zh-CN" altLang="en-US" i="1" dirty="0"/>
              <a:t>湿润和多功能护理液的设计和研发</a:t>
            </a:r>
            <a:r>
              <a:rPr lang="en-CA" altLang="zh-CN" i="1" dirty="0"/>
              <a:t>.  </a:t>
            </a:r>
            <a:r>
              <a:rPr lang="en-CA" altLang="zh-CN" dirty="0"/>
              <a:t>Optician </a:t>
            </a:r>
            <a:r>
              <a:rPr lang="en-CA" altLang="zh-CN" i="1" dirty="0"/>
              <a:t>222(5817): 27 –  33.</a:t>
            </a:r>
            <a:endParaRPr lang="en-CA" altLang="zh-CN" dirty="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2FAE17-B0F1-4F2A-A0D6-A34C89E967F9}" type="slidenum">
              <a:rPr lang="en-CA" altLang="en-US" smtClean="0">
                <a:solidFill>
                  <a:srgbClr val="000000"/>
                </a:solidFill>
                <a:cs typeface="Arial" charset="0"/>
              </a:rPr>
              <a:pPr/>
              <a:t>16</a:t>
            </a:fld>
            <a:endParaRPr lang="en-CA" altLang="en-US">
              <a:solidFill>
                <a:srgbClr val="000000"/>
              </a:solidFill>
              <a:cs typeface="Arial"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7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2EF003-3156-4755-BCC9-AB092708D3E2}" type="slidenum">
              <a:rPr lang="en-CA" altLang="en-US" smtClean="0">
                <a:solidFill>
                  <a:srgbClr val="000000"/>
                </a:solidFill>
                <a:cs typeface="Arial" charset="0"/>
              </a:rPr>
              <a:pPr/>
              <a:t>139</a:t>
            </a:fld>
            <a:endParaRPr lang="en-CA" altLang="en-US">
              <a:solidFill>
                <a:srgbClr val="000000"/>
              </a:solidFill>
              <a:cs typeface="Arial"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99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793CCC-A953-440A-9796-1FCEFE31B100}" type="slidenum">
              <a:rPr lang="en-CA" altLang="en-US" smtClean="0">
                <a:solidFill>
                  <a:srgbClr val="000000"/>
                </a:solidFill>
                <a:cs typeface="Arial" charset="0"/>
              </a:rPr>
              <a:pPr/>
              <a:t>140</a:t>
            </a:fld>
            <a:endParaRPr lang="en-CA" altLang="en-US">
              <a:solidFill>
                <a:srgbClr val="000000"/>
              </a:solidFill>
              <a:cs typeface="Arial"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300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6A81C4-1185-4027-B836-7E88FC6FFDE3}" type="slidenum">
              <a:rPr lang="en-CA" altLang="en-US" smtClean="0">
                <a:solidFill>
                  <a:srgbClr val="000000"/>
                </a:solidFill>
                <a:cs typeface="Arial" charset="0"/>
              </a:rPr>
              <a:pPr/>
              <a:t>141</a:t>
            </a:fld>
            <a:endParaRPr lang="en-CA" altLang="en-US">
              <a:solidFill>
                <a:srgbClr val="000000"/>
              </a:solidFill>
              <a:cs typeface="Arial"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301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444E8F-E46F-46C7-B27D-A4ED11B521A0}" type="slidenum">
              <a:rPr lang="en-CA" altLang="en-US" smtClean="0">
                <a:solidFill>
                  <a:srgbClr val="000000"/>
                </a:solidFill>
                <a:cs typeface="Arial" charset="0"/>
              </a:rPr>
              <a:pPr/>
              <a:t>142</a:t>
            </a:fld>
            <a:endParaRPr lang="en-CA" altLang="en-US">
              <a:solidFill>
                <a:srgbClr val="000000"/>
              </a:solidFill>
              <a:cs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302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9FEB8F-4268-4E75-A3E7-BFA660DEC62F}" type="slidenum">
              <a:rPr lang="en-CA" altLang="en-US" smtClean="0">
                <a:solidFill>
                  <a:srgbClr val="000000"/>
                </a:solidFill>
                <a:cs typeface="Arial" charset="0"/>
              </a:rPr>
              <a:pPr/>
              <a:t>143</a:t>
            </a:fld>
            <a:endParaRPr lang="en-CA" altLang="en-US">
              <a:solidFill>
                <a:srgbClr val="000000"/>
              </a:solidFill>
              <a:cs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p:spPr>
      </p:sp>
      <p:sp>
        <p:nvSpPr>
          <p:cNvPr id="303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303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43AE66-5B12-406E-810F-A3D7A00BBF88}" type="slidenum">
              <a:rPr lang="en-CA" altLang="en-US" smtClean="0">
                <a:solidFill>
                  <a:srgbClr val="000000"/>
                </a:solidFill>
                <a:cs typeface="Arial" charset="0"/>
              </a:rPr>
              <a:pPr/>
              <a:t>144</a:t>
            </a:fld>
            <a:endParaRPr lang="en-CA" altLang="en-US">
              <a:solidFill>
                <a:srgbClr val="000000"/>
              </a:solidFill>
              <a:cs typeface="Arial"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304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79CF5C-097A-41C2-B95D-019905073D89}" type="slidenum">
              <a:rPr lang="en-CA" altLang="en-US" smtClean="0">
                <a:solidFill>
                  <a:srgbClr val="000000"/>
                </a:solidFill>
                <a:cs typeface="Arial" charset="0"/>
              </a:rPr>
              <a:pPr/>
              <a:t>145</a:t>
            </a:fld>
            <a:endParaRPr lang="en-CA" altLang="en-US">
              <a:solidFill>
                <a:srgbClr val="000000"/>
              </a:solidFill>
              <a:cs typeface="Arial"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305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957F9-983C-47B7-AA39-3841711BE842}" type="slidenum">
              <a:rPr lang="en-CA" altLang="en-US" smtClean="0">
                <a:solidFill>
                  <a:srgbClr val="000000"/>
                </a:solidFill>
                <a:cs typeface="Arial" charset="0"/>
              </a:rPr>
              <a:pPr/>
              <a:t>146</a:t>
            </a:fld>
            <a:endParaRPr lang="en-CA" altLang="en-US">
              <a:solidFill>
                <a:srgbClr val="000000"/>
              </a:solidFill>
              <a:cs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7B8554-0403-447F-84A1-401BEB624A7A}" type="slidenum">
              <a:rPr lang="en-GB" altLang="en-US" smtClean="0"/>
              <a:pPr>
                <a:defRPr/>
              </a:pPr>
              <a:t>148</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C7123CB7-5DF9-4268-8243-863761528CF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77826" name="Notes Placeholder 2">
            <a:extLst>
              <a:ext uri="{FF2B5EF4-FFF2-40B4-BE49-F238E27FC236}">
                <a16:creationId xmlns:a16="http://schemas.microsoft.com/office/drawing/2014/main" id="{10580497-1926-4963-BCD9-A5BE1D8140B2}"/>
              </a:ext>
            </a:extLst>
          </p:cNvPr>
          <p:cNvSpPr>
            <a:spLocks noGrp="1" noChangeArrowheads="1"/>
          </p:cNvSpPr>
          <p:nvPr>
            <p:ph type="body" idx="4294967295"/>
          </p:nvPr>
        </p:nvSpPr>
        <p:spPr/>
        <p:txBody>
          <a:bodyPr/>
          <a:lstStyle/>
          <a:p>
            <a:pPr eaLnBrk="1" hangingPunct="1"/>
            <a:endParaRPr lang="en-CA" altLang="zh-CN"/>
          </a:p>
        </p:txBody>
      </p:sp>
      <p:sp>
        <p:nvSpPr>
          <p:cNvPr id="77827" name="Slide Number Placeholder 3">
            <a:extLst>
              <a:ext uri="{FF2B5EF4-FFF2-40B4-BE49-F238E27FC236}">
                <a16:creationId xmlns:a16="http://schemas.microsoft.com/office/drawing/2014/main" id="{B2362AED-BA60-454B-B9F0-3F10E998C5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14F5C89-24D5-4BA1-A7E9-73887ACF6C79}" type="slidenum">
              <a:rPr lang="en-CA" altLang="zh-CN" smtClean="0"/>
              <a:pPr/>
              <a:t>17</a:t>
            </a:fld>
            <a:endParaRPr lang="en-CA"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764C1A1E-C24D-4663-AE60-F8DCADB1919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79874" name="Notes Placeholder 2">
            <a:extLst>
              <a:ext uri="{FF2B5EF4-FFF2-40B4-BE49-F238E27FC236}">
                <a16:creationId xmlns:a16="http://schemas.microsoft.com/office/drawing/2014/main" id="{18235AE1-F340-40A2-A5D8-D5BECF650BA8}"/>
              </a:ext>
            </a:extLst>
          </p:cNvPr>
          <p:cNvSpPr>
            <a:spLocks noGrp="1" noChangeArrowheads="1"/>
          </p:cNvSpPr>
          <p:nvPr>
            <p:ph type="body" idx="4294967295"/>
          </p:nvPr>
        </p:nvSpPr>
        <p:spPr/>
        <p:txBody>
          <a:bodyPr/>
          <a:lstStyle/>
          <a:p>
            <a:pPr eaLnBrk="1" hangingPunct="1"/>
            <a:endParaRPr lang="en-CA" altLang="zh-CN"/>
          </a:p>
        </p:txBody>
      </p:sp>
      <p:sp>
        <p:nvSpPr>
          <p:cNvPr id="79875" name="Slide Number Placeholder 3">
            <a:extLst>
              <a:ext uri="{FF2B5EF4-FFF2-40B4-BE49-F238E27FC236}">
                <a16:creationId xmlns:a16="http://schemas.microsoft.com/office/drawing/2014/main" id="{8534D207-7FE5-4C3B-AF18-3917615B63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CAA153C-5316-42E9-94D1-8688AD2A5E89}" type="slidenum">
              <a:rPr lang="en-CA" altLang="zh-CN" smtClean="0"/>
              <a:pPr/>
              <a:t>18</a:t>
            </a:fld>
            <a:endParaRPr lang="en-CA"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FEE2CF9A-57FC-4685-919D-199A55FEA95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22" name="Notes Placeholder 2">
            <a:extLst>
              <a:ext uri="{FF2B5EF4-FFF2-40B4-BE49-F238E27FC236}">
                <a16:creationId xmlns:a16="http://schemas.microsoft.com/office/drawing/2014/main" id="{D6206198-4D5C-4A26-BF32-84AC048F9E04}"/>
              </a:ext>
            </a:extLst>
          </p:cNvPr>
          <p:cNvSpPr>
            <a:spLocks noGrp="1" noChangeArrowheads="1"/>
          </p:cNvSpPr>
          <p:nvPr>
            <p:ph type="body" idx="4294967295"/>
          </p:nvPr>
        </p:nvSpPr>
        <p:spPr/>
        <p:txBody>
          <a:bodyPr/>
          <a:lstStyle/>
          <a:p>
            <a:pPr eaLnBrk="1" hangingPunct="1"/>
            <a:endParaRPr lang="en-CA" altLang="zh-CN"/>
          </a:p>
        </p:txBody>
      </p:sp>
      <p:sp>
        <p:nvSpPr>
          <p:cNvPr id="81923" name="Slide Number Placeholder 3">
            <a:extLst>
              <a:ext uri="{FF2B5EF4-FFF2-40B4-BE49-F238E27FC236}">
                <a16:creationId xmlns:a16="http://schemas.microsoft.com/office/drawing/2014/main" id="{FB6F6986-5D1B-4DF1-9BD8-C2A2C1E84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902C119-16AD-49AD-8BCC-17F378381A35}" type="slidenum">
              <a:rPr lang="en-CA" altLang="zh-CN" smtClean="0"/>
              <a:pPr/>
              <a:t>19</a:t>
            </a:fld>
            <a:endParaRPr lang="en-CA"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5481D386-9A1A-40D0-A6DC-B3D6A9677E7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3970" name="Notes Placeholder 2">
            <a:extLst>
              <a:ext uri="{FF2B5EF4-FFF2-40B4-BE49-F238E27FC236}">
                <a16:creationId xmlns:a16="http://schemas.microsoft.com/office/drawing/2014/main" id="{FC2188D2-36A4-4712-B32F-36A3DA83F9B0}"/>
              </a:ext>
            </a:extLst>
          </p:cNvPr>
          <p:cNvSpPr>
            <a:spLocks noGrp="1" noChangeArrowheads="1"/>
          </p:cNvSpPr>
          <p:nvPr>
            <p:ph type="body" idx="4294967295"/>
          </p:nvPr>
        </p:nvSpPr>
        <p:spPr/>
        <p:txBody>
          <a:bodyPr/>
          <a:lstStyle/>
          <a:p>
            <a:pPr eaLnBrk="1" hangingPunct="1"/>
            <a:r>
              <a:rPr lang="zh-CN" altLang="en-US" sz="1000" dirty="0"/>
              <a:t>泊洛沙姆是一种非离子型三嵌段共聚物，由聚氧丙烯（聚环氧丙烷）的中心</a:t>
            </a:r>
            <a:r>
              <a:rPr lang="zh-CN" altLang="en-US" sz="1000" b="1" dirty="0"/>
              <a:t>疏水</a:t>
            </a:r>
            <a:r>
              <a:rPr lang="zh-CN" altLang="en-US" sz="1000" dirty="0"/>
              <a:t>链和聚氧乙烯（聚环氧乙烷）的两个</a:t>
            </a:r>
            <a:r>
              <a:rPr lang="zh-CN" altLang="en-US" sz="1000" b="1" dirty="0"/>
              <a:t>亲水</a:t>
            </a:r>
            <a:r>
              <a:rPr lang="zh-CN" altLang="en-US" sz="1000" dirty="0"/>
              <a:t>链组成（摘自维基百科：</a:t>
            </a:r>
            <a:r>
              <a:rPr lang="en-CA" altLang="zh-CN" sz="1000" dirty="0"/>
              <a:t>http://en.wikipedia.org/wiki/poloxamer</a:t>
            </a:r>
            <a:r>
              <a:rPr lang="zh-CN" altLang="en-CA" sz="1000" dirty="0"/>
              <a:t>）</a:t>
            </a:r>
            <a:r>
              <a:rPr lang="zh-CN" altLang="en-US" sz="1000" dirty="0"/>
              <a:t>。</a:t>
            </a:r>
            <a:endParaRPr lang="en-US" altLang="zh-CN" sz="1000" dirty="0"/>
          </a:p>
          <a:p>
            <a:pPr eaLnBrk="1" hangingPunct="1"/>
            <a:r>
              <a:rPr lang="zh-CN" altLang="en-US" sz="1000" b="1" dirty="0"/>
              <a:t>泊洛沙姆</a:t>
            </a:r>
            <a:r>
              <a:rPr lang="en-US" altLang="zh-CN" sz="1000" b="1" dirty="0"/>
              <a:t>407</a:t>
            </a:r>
            <a:r>
              <a:rPr lang="zh-CN" altLang="en-US" sz="1000" dirty="0"/>
              <a:t>是一种亲水性非离子表面活性剂，属于一类更为普遍的共聚物，称为</a:t>
            </a:r>
            <a:r>
              <a:rPr lang="en-US" altLang="zh-CN" sz="1000" dirty="0" err="1"/>
              <a:t>poloxamers</a:t>
            </a:r>
            <a:r>
              <a:rPr lang="zh-CN" altLang="en-US" sz="1000" dirty="0"/>
              <a:t>。泊洛沙姆</a:t>
            </a:r>
            <a:r>
              <a:rPr lang="en-US" altLang="zh-CN" sz="1000" dirty="0"/>
              <a:t>407</a:t>
            </a:r>
            <a:r>
              <a:rPr lang="zh-CN" altLang="en-US" sz="1000" dirty="0"/>
              <a:t>是三嵌段共聚物，由聚丙二醇（</a:t>
            </a:r>
            <a:r>
              <a:rPr lang="en-US" altLang="zh-CN" sz="1000" dirty="0"/>
              <a:t>PPG</a:t>
            </a:r>
            <a:r>
              <a:rPr lang="zh-CN" altLang="en-US" sz="1000" dirty="0"/>
              <a:t>）的中心疏水性嵌段与两个聚乙二醇（</a:t>
            </a:r>
            <a:r>
              <a:rPr lang="en-US" altLang="zh-CN" sz="1000" dirty="0"/>
              <a:t>PEG</a:t>
            </a:r>
            <a:r>
              <a:rPr lang="zh-CN" altLang="en-US" sz="1000" dirty="0"/>
              <a:t>）的亲水性嵌段侧接而成（来自维基百科：</a:t>
            </a:r>
            <a:r>
              <a:rPr lang="en-US" altLang="zh-CN" sz="1000" dirty="0"/>
              <a:t>http</a:t>
            </a:r>
            <a:r>
              <a:rPr lang="zh-CN" altLang="en-US" sz="1000" dirty="0"/>
              <a:t>：</a:t>
            </a:r>
            <a:r>
              <a:rPr lang="en-US" altLang="zh-CN" sz="1000" dirty="0"/>
              <a:t>//en.wikipedia.org/wiki/Poloxamer_407</a:t>
            </a:r>
            <a:r>
              <a:rPr lang="zh-CN" altLang="en-US" sz="1000" dirty="0"/>
              <a:t>）。</a:t>
            </a:r>
            <a:endParaRPr lang="en-CA" altLang="zh-CN" sz="1000" dirty="0"/>
          </a:p>
          <a:p>
            <a:pPr eaLnBrk="1" hangingPunct="1"/>
            <a:endParaRPr lang="en-CA" altLang="zh-CN" sz="1000" dirty="0"/>
          </a:p>
          <a:p>
            <a:pPr eaLnBrk="1" hangingPunct="1"/>
            <a:r>
              <a:rPr lang="zh-CN" altLang="en-US" sz="1000" dirty="0"/>
              <a:t>术语“</a:t>
            </a:r>
            <a:r>
              <a:rPr lang="zh-CN" altLang="en-US" sz="1000" b="1" dirty="0"/>
              <a:t>泊洛沙姆</a:t>
            </a:r>
            <a:r>
              <a:rPr lang="zh-CN" altLang="en-US" sz="1000" dirty="0"/>
              <a:t>”是指对称的嵌段共聚物，由</a:t>
            </a:r>
            <a:r>
              <a:rPr lang="en-CA" altLang="zh-CN" sz="1000" dirty="0"/>
              <a:t>PPG</a:t>
            </a:r>
            <a:r>
              <a:rPr lang="zh-CN" altLang="en-US" sz="1000" dirty="0"/>
              <a:t>的两个末端羟基均聚氧乙烯化的核组成，即符合一般类型（</a:t>
            </a:r>
            <a:r>
              <a:rPr lang="en-CA" altLang="zh-CN" sz="1000" dirty="0"/>
              <a:t>PEG</a:t>
            </a:r>
            <a:r>
              <a:rPr lang="zh-CN" altLang="en-CA" sz="1000" dirty="0"/>
              <a:t>）</a:t>
            </a:r>
            <a:r>
              <a:rPr lang="en-CA" altLang="zh-CN" sz="1000" dirty="0"/>
              <a:t>X-</a:t>
            </a:r>
            <a:r>
              <a:rPr lang="zh-CN" altLang="en-CA" sz="1000" dirty="0"/>
              <a:t>（</a:t>
            </a:r>
            <a:r>
              <a:rPr lang="en-CA" altLang="zh-CN" sz="1000" dirty="0"/>
              <a:t>PPG</a:t>
            </a:r>
            <a:r>
              <a:rPr lang="zh-CN" altLang="en-CA" sz="1000" dirty="0"/>
              <a:t>）</a:t>
            </a:r>
            <a:r>
              <a:rPr lang="en-CA" altLang="zh-CN" sz="1000" dirty="0"/>
              <a:t>Y-</a:t>
            </a:r>
            <a:r>
              <a:rPr lang="zh-CN" altLang="en-CA" sz="1000" dirty="0"/>
              <a:t>（</a:t>
            </a:r>
            <a:r>
              <a:rPr lang="en-CA" altLang="zh-CN" sz="1000" dirty="0"/>
              <a:t>PEG</a:t>
            </a:r>
            <a:r>
              <a:rPr lang="zh-CN" altLang="en-CA" sz="1000" dirty="0"/>
              <a:t>）</a:t>
            </a:r>
            <a:r>
              <a:rPr lang="en-CA" altLang="zh-CN" sz="1000" dirty="0"/>
              <a:t>X</a:t>
            </a:r>
            <a:r>
              <a:rPr lang="zh-CN" altLang="en-CA" sz="1000" dirty="0"/>
              <a:t>。</a:t>
            </a:r>
            <a:r>
              <a:rPr lang="zh-CN" altLang="en-US" sz="1000" dirty="0"/>
              <a:t>在上述一般类型中，根据由</a:t>
            </a:r>
            <a:r>
              <a:rPr lang="en-CA" altLang="zh-CN" sz="1000" dirty="0"/>
              <a:t>X</a:t>
            </a:r>
            <a:r>
              <a:rPr lang="zh-CN" altLang="en-US" sz="1000" dirty="0"/>
              <a:t>和</a:t>
            </a:r>
            <a:r>
              <a:rPr lang="en-CA" altLang="zh-CN" sz="1000" dirty="0"/>
              <a:t>Y</a:t>
            </a:r>
            <a:r>
              <a:rPr lang="zh-CN" altLang="en-US" sz="1000" dirty="0"/>
              <a:t>表示的各个单体单元的平均数值，每个泊洛沙姆名称后接任意代码号。</a:t>
            </a:r>
          </a:p>
          <a:p>
            <a:pPr eaLnBrk="1" hangingPunct="1"/>
            <a:r>
              <a:rPr lang="zh-CN" altLang="en-US" sz="1000" dirty="0"/>
              <a:t>名称“</a:t>
            </a:r>
            <a:r>
              <a:rPr lang="zh-CN" altLang="en-US" sz="1000" b="1" dirty="0"/>
              <a:t>泊洛沙明</a:t>
            </a:r>
            <a:r>
              <a:rPr lang="en-CA" altLang="zh-CN" sz="1000" dirty="0"/>
              <a:t>”</a:t>
            </a:r>
            <a:r>
              <a:rPr lang="zh-CN" altLang="en-US" sz="1000" dirty="0"/>
              <a:t>表示符合一般类型的乙二胺的聚烷氧基化对称嵌段聚合物</a:t>
            </a:r>
            <a:r>
              <a:rPr lang="en-US" altLang="zh-CN" sz="1000" dirty="0"/>
              <a:t>[</a:t>
            </a:r>
            <a:r>
              <a:rPr lang="zh-CN" altLang="en-US" sz="1000" dirty="0"/>
              <a:t>（</a:t>
            </a:r>
            <a:r>
              <a:rPr lang="en-CA" altLang="zh-CN" sz="1000" dirty="0"/>
              <a:t>PEG</a:t>
            </a:r>
            <a:r>
              <a:rPr lang="zh-CN" altLang="en-CA" sz="1000" dirty="0"/>
              <a:t>）</a:t>
            </a:r>
            <a:r>
              <a:rPr lang="en-CA" altLang="zh-CN" sz="1000" dirty="0"/>
              <a:t>X  - </a:t>
            </a:r>
            <a:r>
              <a:rPr lang="zh-CN" altLang="en-CA" sz="1000" dirty="0"/>
              <a:t>（</a:t>
            </a:r>
            <a:r>
              <a:rPr lang="en-CA" altLang="zh-CN" sz="1000" dirty="0"/>
              <a:t>PPG</a:t>
            </a:r>
            <a:r>
              <a:rPr lang="zh-CN" altLang="en-CA" sz="1000" dirty="0"/>
              <a:t>）</a:t>
            </a:r>
            <a:r>
              <a:rPr lang="en-CA" altLang="zh-CN" sz="1000" dirty="0"/>
              <a:t>Y] 2 NCH 2 CH 2  -  [</a:t>
            </a:r>
            <a:r>
              <a:rPr lang="zh-CN" altLang="en-CA" sz="1000" dirty="0"/>
              <a:t>（</a:t>
            </a:r>
            <a:r>
              <a:rPr lang="en-CA" altLang="zh-CN" sz="1000" dirty="0"/>
              <a:t>PPG</a:t>
            </a:r>
            <a:r>
              <a:rPr lang="zh-CN" altLang="en-CA" sz="1000" dirty="0"/>
              <a:t>）</a:t>
            </a:r>
            <a:r>
              <a:rPr lang="en-CA" altLang="zh-CN" sz="1000" dirty="0"/>
              <a:t>Y  - </a:t>
            </a:r>
            <a:r>
              <a:rPr lang="zh-CN" altLang="en-CA" sz="1000" dirty="0"/>
              <a:t>（</a:t>
            </a:r>
            <a:r>
              <a:rPr lang="en-CA" altLang="zh-CN" sz="1000" dirty="0"/>
              <a:t>PEG</a:t>
            </a:r>
            <a:r>
              <a:rPr lang="zh-CN" altLang="en-CA" sz="1000" dirty="0"/>
              <a:t>）</a:t>
            </a:r>
            <a:r>
              <a:rPr lang="en-CA" altLang="zh-CN" sz="1000" dirty="0"/>
              <a:t>X] 2</a:t>
            </a:r>
          </a:p>
          <a:p>
            <a:pPr eaLnBrk="1" hangingPunct="1"/>
            <a:r>
              <a:rPr lang="zh-CN" altLang="en-US" sz="1000" dirty="0"/>
              <a:t>根据上述一般类型中</a:t>
            </a:r>
            <a:r>
              <a:rPr lang="en-CA" altLang="zh-CN" sz="1000" dirty="0"/>
              <a:t>X</a:t>
            </a:r>
            <a:r>
              <a:rPr lang="zh-CN" altLang="en-US" sz="1000" dirty="0"/>
              <a:t>和</a:t>
            </a:r>
            <a:r>
              <a:rPr lang="en-CA" altLang="zh-CN" sz="1000" dirty="0"/>
              <a:t>Y</a:t>
            </a:r>
            <a:r>
              <a:rPr lang="zh-CN" altLang="en-US" sz="1000" dirty="0"/>
              <a:t>表示的各个单体单元的平均值，每个泊洛沙明名称后均带有任意代码号（摘自：</a:t>
            </a:r>
            <a:r>
              <a:rPr lang="en-CA" altLang="zh-CN" sz="1000" dirty="0"/>
              <a:t>http://ec.europa.eu/health/scientific_committees/consumer_safety /opinions/sccnfp_opinions_97_04/sccp_out60_en.htm</a:t>
            </a:r>
            <a:r>
              <a:rPr lang="zh-CN" altLang="en-CA" sz="1000" dirty="0"/>
              <a:t>）。</a:t>
            </a:r>
            <a:endParaRPr lang="en-CA" altLang="zh-CN" sz="1000" dirty="0"/>
          </a:p>
          <a:p>
            <a:pPr eaLnBrk="1" hangingPunct="1"/>
            <a:r>
              <a:rPr lang="en-AU" altLang="zh-CN" sz="1000" b="1" dirty="0" err="1"/>
              <a:t>Tyloxapol</a:t>
            </a:r>
            <a:r>
              <a:rPr lang="zh-CN" altLang="en-US" sz="1000" dirty="0"/>
              <a:t>是烷基芳基聚醚醇类型的非离子液体聚合物（来自维基百科</a:t>
            </a:r>
            <a:r>
              <a:rPr lang="zh-CN" altLang="en-AU" sz="1000" dirty="0"/>
              <a:t>：</a:t>
            </a:r>
            <a:r>
              <a:rPr lang="en-AU" altLang="zh-CN" sz="1000" dirty="0"/>
              <a:t>http://en.wikipedia.org/wiki/Tyloxapol</a:t>
            </a:r>
            <a:r>
              <a:rPr lang="zh-CN" altLang="en-AU" sz="1000" dirty="0"/>
              <a:t>）。</a:t>
            </a:r>
          </a:p>
          <a:p>
            <a:pPr eaLnBrk="1" hangingPunct="1"/>
            <a:r>
              <a:rPr lang="en-AU" altLang="zh-CN" sz="1000" b="1" dirty="0" err="1"/>
              <a:t>Cremophor</a:t>
            </a:r>
            <a:r>
              <a:rPr lang="en-AU" altLang="zh-CN" sz="1000" b="1" dirty="0"/>
              <a:t> RH 40</a:t>
            </a:r>
            <a:r>
              <a:rPr lang="zh-CN" altLang="en-US" sz="1000" dirty="0"/>
              <a:t>是甘油聚氧乙烯硬脂酸酯，它与脂肪酸甘油聚乙二醇酯一起，形成产品的疏水部分。亲水部分包括聚乙二醇和甘油乙氧基化物（来自：</a:t>
            </a:r>
            <a:r>
              <a:rPr lang="en-AU" altLang="zh-CN" sz="1000" dirty="0"/>
              <a:t>http://www.basf-korea.co.kr/02_products/04_finechemicals/document/cosmetic/tech/surfactants/down.asp?file=cremophorrh40.pdf</a:t>
            </a:r>
            <a:r>
              <a:rPr lang="zh-CN" altLang="en-AU" sz="1000" dirty="0"/>
              <a:t>）。</a:t>
            </a:r>
            <a:r>
              <a:rPr lang="zh-CN" altLang="en-US" sz="1000" dirty="0"/>
              <a:t>从本质上讲，它是聚乙氧基化蓖麻油（在维基百科上输入</a:t>
            </a:r>
            <a:r>
              <a:rPr lang="en-AU" altLang="zh-CN" sz="1000" dirty="0" err="1"/>
              <a:t>Cremophor</a:t>
            </a:r>
            <a:r>
              <a:rPr lang="zh-CN" altLang="en-AU" sz="1000" dirty="0"/>
              <a:t>）。</a:t>
            </a:r>
            <a:endParaRPr lang="en-AU" altLang="zh-CN" sz="1000" dirty="0"/>
          </a:p>
          <a:p>
            <a:pPr eaLnBrk="1" hangingPunct="1"/>
            <a:r>
              <a:rPr lang="en-AU" altLang="zh-CN" sz="1000" b="1" dirty="0" err="1"/>
              <a:t>Tyloxapol</a:t>
            </a:r>
            <a:r>
              <a:rPr lang="en-AU" altLang="zh-CN" sz="1000" dirty="0"/>
              <a:t> is a non-ionic liquid polymer of the alkyl aryl polyether alcohol type (from Wikipedia:</a:t>
            </a:r>
            <a:endParaRPr lang="en-CA" altLang="zh-CN" dirty="0"/>
          </a:p>
        </p:txBody>
      </p:sp>
      <p:sp>
        <p:nvSpPr>
          <p:cNvPr id="83971" name="Slide Number Placeholder 3">
            <a:extLst>
              <a:ext uri="{FF2B5EF4-FFF2-40B4-BE49-F238E27FC236}">
                <a16:creationId xmlns:a16="http://schemas.microsoft.com/office/drawing/2014/main" id="{38F8DA0D-E57D-4839-8E4F-3F3656A1EE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0738BD3-3C8E-4AE1-9CB1-DA03BAA05821}" type="slidenum">
              <a:rPr lang="en-CA" altLang="zh-CN" smtClean="0"/>
              <a:pPr/>
              <a:t>20</a:t>
            </a:fld>
            <a:endParaRPr lang="en-CA"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5E817523-C1A5-4589-8B13-94F4B78C221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6018" name="Notes Placeholder 2">
            <a:extLst>
              <a:ext uri="{FF2B5EF4-FFF2-40B4-BE49-F238E27FC236}">
                <a16:creationId xmlns:a16="http://schemas.microsoft.com/office/drawing/2014/main" id="{85567C57-D09A-4AF0-BA0C-9822120BFB80}"/>
              </a:ext>
            </a:extLst>
          </p:cNvPr>
          <p:cNvSpPr>
            <a:spLocks noGrp="1" noChangeArrowheads="1"/>
          </p:cNvSpPr>
          <p:nvPr>
            <p:ph type="body" idx="4294967295"/>
          </p:nvPr>
        </p:nvSpPr>
        <p:spPr/>
        <p:txBody>
          <a:bodyPr/>
          <a:lstStyle/>
          <a:p>
            <a:pPr eaLnBrk="1" hangingPunct="1"/>
            <a:endParaRPr lang="en-CA" altLang="zh-CN"/>
          </a:p>
        </p:txBody>
      </p:sp>
      <p:sp>
        <p:nvSpPr>
          <p:cNvPr id="86019" name="Slide Number Placeholder 3">
            <a:extLst>
              <a:ext uri="{FF2B5EF4-FFF2-40B4-BE49-F238E27FC236}">
                <a16:creationId xmlns:a16="http://schemas.microsoft.com/office/drawing/2014/main" id="{BB0EEB24-4BBE-4B31-9582-D9A0AA96D8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2C9B6CC-5B7C-4D0E-A56B-DDFBABDCA187}" type="slidenum">
              <a:rPr lang="en-CA" altLang="zh-CN" smtClean="0"/>
              <a:pPr/>
              <a:t>21</a:t>
            </a:fld>
            <a:endParaRPr lang="en-CA"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0EA4B43B-C822-450C-AE2A-7EC87BE4165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8066" name="Notes Placeholder 2">
            <a:extLst>
              <a:ext uri="{FF2B5EF4-FFF2-40B4-BE49-F238E27FC236}">
                <a16:creationId xmlns:a16="http://schemas.microsoft.com/office/drawing/2014/main" id="{2DC7C0E4-B490-4E4B-9F95-9BFBB6D69617}"/>
              </a:ext>
            </a:extLst>
          </p:cNvPr>
          <p:cNvSpPr>
            <a:spLocks noGrp="1" noChangeArrowheads="1"/>
          </p:cNvSpPr>
          <p:nvPr>
            <p:ph type="body" idx="4294967295"/>
          </p:nvPr>
        </p:nvSpPr>
        <p:spPr/>
        <p:txBody>
          <a:bodyPr/>
          <a:lstStyle/>
          <a:p>
            <a:pPr eaLnBrk="1" hangingPunct="1"/>
            <a:endParaRPr lang="en-CA" altLang="zh-CN"/>
          </a:p>
        </p:txBody>
      </p:sp>
      <p:sp>
        <p:nvSpPr>
          <p:cNvPr id="88067" name="Slide Number Placeholder 3">
            <a:extLst>
              <a:ext uri="{FF2B5EF4-FFF2-40B4-BE49-F238E27FC236}">
                <a16:creationId xmlns:a16="http://schemas.microsoft.com/office/drawing/2014/main" id="{AE8AA509-E978-4EDB-915E-5C0FBEE46C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EDE6CC2-CE42-49FB-8EC7-AA2AF21ECB23}" type="slidenum">
              <a:rPr lang="en-CA" altLang="zh-CN" smtClean="0"/>
              <a:pPr/>
              <a:t>22</a:t>
            </a:fld>
            <a:endParaRPr lang="en-CA"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BC7E1F7-2270-4364-9213-9C7A727D50FA}" type="slidenum">
              <a:rPr lang="en-US" altLang="en-US" smtClean="0"/>
              <a:t>3</a:t>
            </a:fld>
            <a:endParaRPr lang="en-US" altLang="en-US"/>
          </a:p>
        </p:txBody>
      </p:sp>
    </p:spTree>
    <p:extLst>
      <p:ext uri="{BB962C8B-B14F-4D97-AF65-F5344CB8AC3E}">
        <p14:creationId xmlns:p14="http://schemas.microsoft.com/office/powerpoint/2010/main" val="315048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15A7AE86-2F9F-4EE1-8937-DCDA1D39ED76}"/>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0114" name="Notes Placeholder 2">
            <a:extLst>
              <a:ext uri="{FF2B5EF4-FFF2-40B4-BE49-F238E27FC236}">
                <a16:creationId xmlns:a16="http://schemas.microsoft.com/office/drawing/2014/main" id="{D5808E7F-79DA-4FF6-A975-3B54C7686C77}"/>
              </a:ext>
            </a:extLst>
          </p:cNvPr>
          <p:cNvSpPr>
            <a:spLocks noGrp="1" noChangeArrowheads="1"/>
          </p:cNvSpPr>
          <p:nvPr>
            <p:ph type="body" idx="4294967295"/>
          </p:nvPr>
        </p:nvSpPr>
        <p:spPr/>
        <p:txBody>
          <a:bodyPr/>
          <a:lstStyle/>
          <a:p>
            <a:pPr eaLnBrk="1" hangingPunct="1"/>
            <a:endParaRPr lang="en-CA" altLang="zh-CN"/>
          </a:p>
        </p:txBody>
      </p:sp>
      <p:sp>
        <p:nvSpPr>
          <p:cNvPr id="90115" name="Slide Number Placeholder 3">
            <a:extLst>
              <a:ext uri="{FF2B5EF4-FFF2-40B4-BE49-F238E27FC236}">
                <a16:creationId xmlns:a16="http://schemas.microsoft.com/office/drawing/2014/main" id="{ECAB3029-7D8A-4CB4-A20C-A4A216506C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D1B3167-3B35-4C4B-B1A1-C29A03EBA701}" type="slidenum">
              <a:rPr lang="en-CA" altLang="zh-CN" smtClean="0"/>
              <a:pPr/>
              <a:t>23</a:t>
            </a:fld>
            <a:endParaRPr lang="en-CA"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BDD977E0-3579-4022-90D4-0F4E8186533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2162" name="Notes Placeholder 2">
            <a:extLst>
              <a:ext uri="{FF2B5EF4-FFF2-40B4-BE49-F238E27FC236}">
                <a16:creationId xmlns:a16="http://schemas.microsoft.com/office/drawing/2014/main" id="{F80336F0-BE07-44EF-8B40-2F06E52B8392}"/>
              </a:ext>
            </a:extLst>
          </p:cNvPr>
          <p:cNvSpPr>
            <a:spLocks noGrp="1" noChangeArrowheads="1"/>
          </p:cNvSpPr>
          <p:nvPr>
            <p:ph type="body" idx="4294967295"/>
          </p:nvPr>
        </p:nvSpPr>
        <p:spPr/>
        <p:txBody>
          <a:bodyPr/>
          <a:lstStyle/>
          <a:p>
            <a:pPr eaLnBrk="1" hangingPunct="1"/>
            <a:endParaRPr lang="en-CA" altLang="zh-CN"/>
          </a:p>
        </p:txBody>
      </p:sp>
      <p:sp>
        <p:nvSpPr>
          <p:cNvPr id="92163" name="Slide Number Placeholder 3">
            <a:extLst>
              <a:ext uri="{FF2B5EF4-FFF2-40B4-BE49-F238E27FC236}">
                <a16:creationId xmlns:a16="http://schemas.microsoft.com/office/drawing/2014/main" id="{CE27E326-88DD-48B2-AD1F-54292A521A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30C22DF-D029-43EB-BDB2-9C9E8C093008}" type="slidenum">
              <a:rPr lang="en-CA" altLang="zh-CN" smtClean="0"/>
              <a:pPr/>
              <a:t>24</a:t>
            </a:fld>
            <a:endParaRPr lang="en-CA"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2C9D8247-7887-4F70-A981-28C90E44AF2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4210" name="Notes Placeholder 2">
            <a:extLst>
              <a:ext uri="{FF2B5EF4-FFF2-40B4-BE49-F238E27FC236}">
                <a16:creationId xmlns:a16="http://schemas.microsoft.com/office/drawing/2014/main" id="{19248405-08FE-42C5-8E85-614D2D602C6E}"/>
              </a:ext>
            </a:extLst>
          </p:cNvPr>
          <p:cNvSpPr>
            <a:spLocks noGrp="1" noChangeArrowheads="1"/>
          </p:cNvSpPr>
          <p:nvPr>
            <p:ph type="body" idx="4294967295"/>
          </p:nvPr>
        </p:nvSpPr>
        <p:spPr/>
        <p:txBody>
          <a:bodyPr/>
          <a:lstStyle/>
          <a:p>
            <a:pPr eaLnBrk="1" hangingPunct="1"/>
            <a:r>
              <a:rPr lang="zh-CN" altLang="en-US" dirty="0"/>
              <a:t>烧碱（</a:t>
            </a:r>
            <a:r>
              <a:rPr lang="en-CA" altLang="zh-CN" dirty="0" err="1"/>
              <a:t>NaOH</a:t>
            </a:r>
            <a:r>
              <a:rPr lang="zh-CN" altLang="en-CA" dirty="0"/>
              <a:t>）</a:t>
            </a:r>
            <a:r>
              <a:rPr lang="zh-CN" altLang="en-US" dirty="0"/>
              <a:t>用于提高</a:t>
            </a:r>
            <a:r>
              <a:rPr lang="en-CA" altLang="zh-CN" dirty="0"/>
              <a:t>pH</a:t>
            </a:r>
            <a:r>
              <a:rPr lang="zh-CN" altLang="en-US" dirty="0"/>
              <a:t>值，盐酸（</a:t>
            </a:r>
            <a:r>
              <a:rPr lang="en-CA" altLang="zh-CN" dirty="0"/>
              <a:t>HCL</a:t>
            </a:r>
            <a:r>
              <a:rPr lang="zh-CN" altLang="en-CA" dirty="0"/>
              <a:t>）</a:t>
            </a:r>
            <a:r>
              <a:rPr lang="zh-CN" altLang="en-US" dirty="0"/>
              <a:t>用于降低</a:t>
            </a:r>
            <a:r>
              <a:rPr lang="en-CA" altLang="zh-CN" dirty="0"/>
              <a:t>pH</a:t>
            </a:r>
            <a:r>
              <a:rPr lang="zh-CN" altLang="en-US" dirty="0"/>
              <a:t>值。仅在生产过程中少量使用。</a:t>
            </a:r>
            <a:endParaRPr lang="en-CA" altLang="zh-CN" dirty="0"/>
          </a:p>
        </p:txBody>
      </p:sp>
      <p:sp>
        <p:nvSpPr>
          <p:cNvPr id="94211" name="Slide Number Placeholder 3">
            <a:extLst>
              <a:ext uri="{FF2B5EF4-FFF2-40B4-BE49-F238E27FC236}">
                <a16:creationId xmlns:a16="http://schemas.microsoft.com/office/drawing/2014/main" id="{029A7AF9-86B8-4E99-B22F-07E4E4A012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38D69BE-3869-46C1-BB41-FB2767FEFEC8}" type="slidenum">
              <a:rPr lang="en-CA" altLang="zh-CN" smtClean="0"/>
              <a:pPr/>
              <a:t>25</a:t>
            </a:fld>
            <a:endParaRPr lang="en-CA"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355C004C-FE55-4F11-886E-2FF2F759288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6258" name="Notes Placeholder 2">
            <a:extLst>
              <a:ext uri="{FF2B5EF4-FFF2-40B4-BE49-F238E27FC236}">
                <a16:creationId xmlns:a16="http://schemas.microsoft.com/office/drawing/2014/main" id="{7ED9B969-CF2B-48D6-83FB-B1C28195A352}"/>
              </a:ext>
            </a:extLst>
          </p:cNvPr>
          <p:cNvSpPr>
            <a:spLocks noGrp="1" noChangeArrowheads="1"/>
          </p:cNvSpPr>
          <p:nvPr>
            <p:ph type="body" idx="4294967295"/>
          </p:nvPr>
        </p:nvSpPr>
        <p:spPr/>
        <p:txBody>
          <a:bodyPr/>
          <a:lstStyle/>
          <a:p>
            <a:pPr eaLnBrk="1" hangingPunct="1"/>
            <a:endParaRPr lang="en-CA" altLang="zh-CN"/>
          </a:p>
        </p:txBody>
      </p:sp>
      <p:sp>
        <p:nvSpPr>
          <p:cNvPr id="96259" name="Slide Number Placeholder 3">
            <a:extLst>
              <a:ext uri="{FF2B5EF4-FFF2-40B4-BE49-F238E27FC236}">
                <a16:creationId xmlns:a16="http://schemas.microsoft.com/office/drawing/2014/main" id="{380E5DCC-1178-4F8E-82D0-C26AEF2BDD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5478007-3052-44F5-A896-1B053A01F226}" type="slidenum">
              <a:rPr lang="en-CA" altLang="zh-CN" smtClean="0"/>
              <a:pPr/>
              <a:t>26</a:t>
            </a:fld>
            <a:endParaRPr lang="en-CA"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E5E4EAFD-83E7-4DE2-B5E2-D46D6BE4BB4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8306" name="Notes Placeholder 2">
            <a:extLst>
              <a:ext uri="{FF2B5EF4-FFF2-40B4-BE49-F238E27FC236}">
                <a16:creationId xmlns:a16="http://schemas.microsoft.com/office/drawing/2014/main" id="{8FE716C0-73BD-4D86-AEC6-5B1B7642E530}"/>
              </a:ext>
            </a:extLst>
          </p:cNvPr>
          <p:cNvSpPr>
            <a:spLocks noGrp="1" noChangeArrowheads="1"/>
          </p:cNvSpPr>
          <p:nvPr>
            <p:ph type="body" idx="4294967295"/>
          </p:nvPr>
        </p:nvSpPr>
        <p:spPr/>
        <p:txBody>
          <a:bodyPr/>
          <a:lstStyle/>
          <a:p>
            <a:pPr eaLnBrk="1" hangingPunct="1"/>
            <a:endParaRPr lang="en-CA" altLang="zh-CN"/>
          </a:p>
        </p:txBody>
      </p:sp>
      <p:sp>
        <p:nvSpPr>
          <p:cNvPr id="98307" name="Slide Number Placeholder 3">
            <a:extLst>
              <a:ext uri="{FF2B5EF4-FFF2-40B4-BE49-F238E27FC236}">
                <a16:creationId xmlns:a16="http://schemas.microsoft.com/office/drawing/2014/main" id="{77BA7AC2-71C7-4916-B0AA-0F633AC1B8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7B92943-B7AD-4CF5-A808-FB715ADD9775}" type="slidenum">
              <a:rPr lang="en-CA" altLang="zh-CN" smtClean="0"/>
              <a:pPr/>
              <a:t>27</a:t>
            </a:fld>
            <a:endParaRPr lang="en-CA"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E2C61305-F36A-4148-9F0E-1DFD4867352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00354" name="Notes Placeholder 2">
            <a:extLst>
              <a:ext uri="{FF2B5EF4-FFF2-40B4-BE49-F238E27FC236}">
                <a16:creationId xmlns:a16="http://schemas.microsoft.com/office/drawing/2014/main" id="{EE214C04-D576-460B-AAFA-A7B5B468C351}"/>
              </a:ext>
            </a:extLst>
          </p:cNvPr>
          <p:cNvSpPr>
            <a:spLocks noGrp="1" noChangeArrowheads="1"/>
          </p:cNvSpPr>
          <p:nvPr>
            <p:ph type="body" idx="4294967295"/>
          </p:nvPr>
        </p:nvSpPr>
        <p:spPr/>
        <p:txBody>
          <a:bodyPr/>
          <a:lstStyle/>
          <a:p>
            <a:pPr eaLnBrk="1" hangingPunct="1"/>
            <a:endParaRPr lang="en-CA" altLang="zh-CN"/>
          </a:p>
        </p:txBody>
      </p:sp>
      <p:sp>
        <p:nvSpPr>
          <p:cNvPr id="100355" name="Slide Number Placeholder 3">
            <a:extLst>
              <a:ext uri="{FF2B5EF4-FFF2-40B4-BE49-F238E27FC236}">
                <a16:creationId xmlns:a16="http://schemas.microsoft.com/office/drawing/2014/main" id="{9A79D6F4-43AC-4BF5-938A-A29C3B7139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C5B5447-406D-40AC-A990-8AB8844E9E07}" type="slidenum">
              <a:rPr lang="en-CA" altLang="zh-CN" smtClean="0"/>
              <a:pPr/>
              <a:t>28</a:t>
            </a:fld>
            <a:endParaRPr lang="en-CA"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CC7A8CEA-50B3-4A05-913A-C20BF3E2197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03426" name="Notes Placeholder 2">
            <a:extLst>
              <a:ext uri="{FF2B5EF4-FFF2-40B4-BE49-F238E27FC236}">
                <a16:creationId xmlns:a16="http://schemas.microsoft.com/office/drawing/2014/main" id="{0164138B-0BBD-4CCB-BC53-529864CF1EB8}"/>
              </a:ext>
            </a:extLst>
          </p:cNvPr>
          <p:cNvSpPr>
            <a:spLocks noGrp="1" noChangeArrowheads="1"/>
          </p:cNvSpPr>
          <p:nvPr>
            <p:ph type="body" idx="4294967295"/>
          </p:nvPr>
        </p:nvSpPr>
        <p:spPr/>
        <p:txBody>
          <a:bodyPr/>
          <a:lstStyle/>
          <a:p>
            <a:pPr eaLnBrk="1" hangingPunct="1"/>
            <a:endParaRPr lang="en-CA" altLang="zh-CN"/>
          </a:p>
        </p:txBody>
      </p:sp>
      <p:sp>
        <p:nvSpPr>
          <p:cNvPr id="103427" name="Slide Number Placeholder 3">
            <a:extLst>
              <a:ext uri="{FF2B5EF4-FFF2-40B4-BE49-F238E27FC236}">
                <a16:creationId xmlns:a16="http://schemas.microsoft.com/office/drawing/2014/main" id="{4B373AF7-4189-44FB-94ED-1E34B07A25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6EE177D-504F-4724-9F31-4488E985F41A}" type="slidenum">
              <a:rPr lang="en-CA" altLang="zh-CN" smtClean="0">
                <a:solidFill>
                  <a:srgbClr val="000000"/>
                </a:solidFill>
              </a:rPr>
              <a:pPr/>
              <a:t>30</a:t>
            </a:fld>
            <a:endParaRPr lang="en-CA" altLang="zh-CN">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B2AE18DD-06C7-488E-BB8C-7D995630D9C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09570" name="Notes Placeholder 2">
            <a:extLst>
              <a:ext uri="{FF2B5EF4-FFF2-40B4-BE49-F238E27FC236}">
                <a16:creationId xmlns:a16="http://schemas.microsoft.com/office/drawing/2014/main" id="{B733F82A-EEDD-46AE-9AD9-343DD9E5B03F}"/>
              </a:ext>
            </a:extLst>
          </p:cNvPr>
          <p:cNvSpPr>
            <a:spLocks noGrp="1" noChangeArrowheads="1"/>
          </p:cNvSpPr>
          <p:nvPr>
            <p:ph type="body" idx="4294967295"/>
          </p:nvPr>
        </p:nvSpPr>
        <p:spPr/>
        <p:txBody>
          <a:bodyPr/>
          <a:lstStyle/>
          <a:p>
            <a:pPr eaLnBrk="1" hangingPunct="1"/>
            <a:endParaRPr lang="en-CA" altLang="zh-CN"/>
          </a:p>
        </p:txBody>
      </p:sp>
      <p:sp>
        <p:nvSpPr>
          <p:cNvPr id="109571" name="Slide Number Placeholder 3">
            <a:extLst>
              <a:ext uri="{FF2B5EF4-FFF2-40B4-BE49-F238E27FC236}">
                <a16:creationId xmlns:a16="http://schemas.microsoft.com/office/drawing/2014/main" id="{DBC4D666-8876-4627-B1F5-847F3D45D1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805708E-FF0E-4261-93F4-FE266169BAD8}" type="slidenum">
              <a:rPr lang="en-CA" altLang="zh-CN" smtClean="0">
                <a:solidFill>
                  <a:srgbClr val="000000"/>
                </a:solidFill>
              </a:rPr>
              <a:pPr/>
              <a:t>31</a:t>
            </a:fld>
            <a:endParaRPr lang="en-CA" altLang="zh-CN">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9076974B-86EE-4BB9-AE4D-AE436BAB762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05474" name="Notes Placeholder 2">
            <a:extLst>
              <a:ext uri="{FF2B5EF4-FFF2-40B4-BE49-F238E27FC236}">
                <a16:creationId xmlns:a16="http://schemas.microsoft.com/office/drawing/2014/main" id="{A4935AA5-496D-42F6-A8A6-91132CC5D6B0}"/>
              </a:ext>
            </a:extLst>
          </p:cNvPr>
          <p:cNvSpPr>
            <a:spLocks noGrp="1" noChangeArrowheads="1"/>
          </p:cNvSpPr>
          <p:nvPr>
            <p:ph type="body" idx="4294967295"/>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a:t>这些数据可能比任何其他数据都更清楚地说明了为什么在实践中或在家庭中，广口瓶未经处理的生理盐水在隐形眼镜护理中没有一席之地。</a:t>
            </a:r>
            <a:r>
              <a:rPr lang="en-CA" altLang="zh-CN" dirty="0"/>
              <a:t>Sweeney DF </a:t>
            </a:r>
            <a:r>
              <a:rPr lang="zh-CN" altLang="en-US" i="1" dirty="0"/>
              <a:t>等人</a:t>
            </a:r>
            <a:r>
              <a:rPr lang="en-CA" altLang="zh-CN" dirty="0"/>
              <a:t>. (1992). </a:t>
            </a:r>
            <a:r>
              <a:rPr lang="en-CA" altLang="zh-CN" i="1" dirty="0"/>
              <a:t>500ml</a:t>
            </a:r>
            <a:r>
              <a:rPr lang="zh-CN" altLang="en-US" i="1" dirty="0"/>
              <a:t>受污染的瓶装未经处理的生理盐水</a:t>
            </a:r>
            <a:r>
              <a:rPr lang="en-CA" altLang="zh-CN" i="1" dirty="0"/>
              <a:t>.  </a:t>
            </a:r>
            <a:r>
              <a:rPr lang="en-CA" altLang="zh-CN" dirty="0" err="1"/>
              <a:t>Clin</a:t>
            </a:r>
            <a:r>
              <a:rPr lang="en-CA" altLang="zh-CN" dirty="0"/>
              <a:t> Exp </a:t>
            </a:r>
            <a:r>
              <a:rPr lang="en-CA" altLang="zh-CN" dirty="0" err="1"/>
              <a:t>Optom</a:t>
            </a:r>
            <a:r>
              <a:rPr lang="en-CA" altLang="zh-CN" dirty="0"/>
              <a:t>. 75(2): 67 – 75.</a:t>
            </a:r>
          </a:p>
          <a:p>
            <a:pPr eaLnBrk="1" hangingPunct="1"/>
            <a:endParaRPr lang="en-CA" altLang="zh-CN" dirty="0"/>
          </a:p>
        </p:txBody>
      </p:sp>
      <p:sp>
        <p:nvSpPr>
          <p:cNvPr id="105475" name="Slide Number Placeholder 3">
            <a:extLst>
              <a:ext uri="{FF2B5EF4-FFF2-40B4-BE49-F238E27FC236}">
                <a16:creationId xmlns:a16="http://schemas.microsoft.com/office/drawing/2014/main" id="{F579DE6D-9ED4-4F19-92A9-FAA406CBD1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1A86183-A15C-463A-93D9-312AE3B5393F}" type="slidenum">
              <a:rPr lang="en-CA" altLang="zh-CN" smtClean="0">
                <a:solidFill>
                  <a:srgbClr val="000000"/>
                </a:solidFill>
              </a:rPr>
              <a:pPr/>
              <a:t>32</a:t>
            </a:fld>
            <a:endParaRPr lang="en-CA" altLang="zh-CN">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8BDDB183-AAC8-4C44-AAE0-B82CCC63361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07522" name="Notes Placeholder 2">
            <a:extLst>
              <a:ext uri="{FF2B5EF4-FFF2-40B4-BE49-F238E27FC236}">
                <a16:creationId xmlns:a16="http://schemas.microsoft.com/office/drawing/2014/main" id="{DE26F0B4-5806-43CC-90A1-A123D9C76C14}"/>
              </a:ext>
            </a:extLst>
          </p:cNvPr>
          <p:cNvSpPr>
            <a:spLocks noGrp="1" noChangeArrowheads="1"/>
          </p:cNvSpPr>
          <p:nvPr>
            <p:ph type="body" idx="4294967295"/>
          </p:nvPr>
        </p:nvSpPr>
        <p:spPr/>
        <p:txBody>
          <a:bodyPr/>
          <a:lstStyle/>
          <a:p>
            <a:pPr eaLnBrk="1" hangingPunct="1"/>
            <a:r>
              <a:rPr lang="zh-CN" altLang="en-US" dirty="0"/>
              <a:t>虽然这些数据显示，与广口瓶未经处理的生理盐水相比，结果更好，但高污染率，特别是在使用</a:t>
            </a:r>
            <a:r>
              <a:rPr lang="en-US" altLang="zh-CN" dirty="0"/>
              <a:t>4</a:t>
            </a:r>
            <a:r>
              <a:rPr lang="zh-CN" altLang="en-US" dirty="0"/>
              <a:t>周后，证实所有大剂量（即非单位</a:t>
            </a:r>
            <a:r>
              <a:rPr lang="en-US" altLang="zh-CN" dirty="0"/>
              <a:t>/</a:t>
            </a:r>
            <a:r>
              <a:rPr lang="zh-CN" altLang="en-US" dirty="0"/>
              <a:t>单剂量）未经处理的生理盐水，无论包装如何，都没有在接触镜护理中起作用。</a:t>
            </a:r>
            <a:endParaRPr lang="en-CA" altLang="zh-CN" dirty="0"/>
          </a:p>
          <a:p>
            <a:pPr eaLnBrk="1" hangingPunct="1"/>
            <a:r>
              <a:rPr lang="en-CA" altLang="zh-CN" dirty="0"/>
              <a:t>Sweeney DF </a:t>
            </a:r>
            <a:r>
              <a:rPr lang="zh-CN" altLang="en-US" i="1" dirty="0"/>
              <a:t>等人</a:t>
            </a:r>
            <a:r>
              <a:rPr lang="en-CA" altLang="zh-CN" dirty="0"/>
              <a:t>. (1992). </a:t>
            </a:r>
            <a:r>
              <a:rPr lang="en-CA" altLang="zh-CN" i="1" dirty="0"/>
              <a:t>500ml</a:t>
            </a:r>
            <a:r>
              <a:rPr lang="zh-CN" altLang="en-US" i="1" dirty="0"/>
              <a:t>受污染的瓶装未经处理的生理盐水</a:t>
            </a:r>
            <a:r>
              <a:rPr lang="en-CA" altLang="zh-CN" i="1" dirty="0"/>
              <a:t>.  </a:t>
            </a:r>
            <a:r>
              <a:rPr lang="en-CA" altLang="zh-CN" dirty="0" err="1"/>
              <a:t>Clin</a:t>
            </a:r>
            <a:r>
              <a:rPr lang="en-CA" altLang="zh-CN" dirty="0"/>
              <a:t> Exp </a:t>
            </a:r>
            <a:r>
              <a:rPr lang="en-CA" altLang="zh-CN" dirty="0" err="1"/>
              <a:t>Optom</a:t>
            </a:r>
            <a:r>
              <a:rPr lang="en-CA" altLang="zh-CN" dirty="0"/>
              <a:t>. 75(2): 67 – 75.</a:t>
            </a:r>
          </a:p>
        </p:txBody>
      </p:sp>
      <p:sp>
        <p:nvSpPr>
          <p:cNvPr id="107523" name="Slide Number Placeholder 3">
            <a:extLst>
              <a:ext uri="{FF2B5EF4-FFF2-40B4-BE49-F238E27FC236}">
                <a16:creationId xmlns:a16="http://schemas.microsoft.com/office/drawing/2014/main" id="{B42B3B31-B921-445E-8669-05DD087A9C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45401D1-53D3-41F9-9090-94D22634A0A7}" type="slidenum">
              <a:rPr lang="en-CA" altLang="zh-CN" smtClean="0">
                <a:solidFill>
                  <a:srgbClr val="000000"/>
                </a:solidFill>
              </a:rPr>
              <a:pPr/>
              <a:t>33</a:t>
            </a:fld>
            <a:endParaRPr lang="en-CA"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143000" y="685800"/>
            <a:ext cx="4572000" cy="3429000"/>
          </a:xfrm>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anose="02020603050405020304" pitchFamily="18" charset="0"/>
            </a:endParaRPr>
          </a:p>
        </p:txBody>
      </p:sp>
    </p:spTree>
    <p:extLst>
      <p:ext uri="{BB962C8B-B14F-4D97-AF65-F5344CB8AC3E}">
        <p14:creationId xmlns:p14="http://schemas.microsoft.com/office/powerpoint/2010/main" val="1356383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823F5277-5538-4650-9ECC-C386F7C3067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1618" name="Notes Placeholder 2">
            <a:extLst>
              <a:ext uri="{FF2B5EF4-FFF2-40B4-BE49-F238E27FC236}">
                <a16:creationId xmlns:a16="http://schemas.microsoft.com/office/drawing/2014/main" id="{2D2C4F1F-5A23-4204-9DE4-A95AD2CA8E8A}"/>
              </a:ext>
            </a:extLst>
          </p:cNvPr>
          <p:cNvSpPr>
            <a:spLocks noGrp="1" noChangeArrowheads="1"/>
          </p:cNvSpPr>
          <p:nvPr>
            <p:ph type="body" idx="4294967295"/>
          </p:nvPr>
        </p:nvSpPr>
        <p:spPr/>
        <p:txBody>
          <a:bodyPr/>
          <a:lstStyle/>
          <a:p>
            <a:pPr eaLnBrk="1" hangingPunct="1"/>
            <a:endParaRPr lang="en-CA" altLang="zh-CN"/>
          </a:p>
        </p:txBody>
      </p:sp>
      <p:sp>
        <p:nvSpPr>
          <p:cNvPr id="111619" name="Slide Number Placeholder 3">
            <a:extLst>
              <a:ext uri="{FF2B5EF4-FFF2-40B4-BE49-F238E27FC236}">
                <a16:creationId xmlns:a16="http://schemas.microsoft.com/office/drawing/2014/main" id="{F633C3C5-7B6F-4F60-8E6D-FF9DB72993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9834F66-E2E7-419C-BC30-D3904B13EEC9}" type="slidenum">
              <a:rPr lang="en-CA" altLang="zh-CN" smtClean="0">
                <a:solidFill>
                  <a:srgbClr val="000000"/>
                </a:solidFill>
              </a:rPr>
              <a:pPr/>
              <a:t>34</a:t>
            </a:fld>
            <a:endParaRPr lang="en-CA" altLang="zh-CN">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7E39CDA9-06DC-4CF8-9C70-5E1A43EEFB7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3666" name="Notes Placeholder 2">
            <a:extLst>
              <a:ext uri="{FF2B5EF4-FFF2-40B4-BE49-F238E27FC236}">
                <a16:creationId xmlns:a16="http://schemas.microsoft.com/office/drawing/2014/main" id="{6D6D48BC-4DF4-406A-8E8C-1D6239B012B4}"/>
              </a:ext>
            </a:extLst>
          </p:cNvPr>
          <p:cNvSpPr>
            <a:spLocks noGrp="1" noChangeArrowheads="1"/>
          </p:cNvSpPr>
          <p:nvPr>
            <p:ph type="body" idx="4294967295"/>
          </p:nvPr>
        </p:nvSpPr>
        <p:spPr/>
        <p:txBody>
          <a:bodyPr/>
          <a:lstStyle/>
          <a:p>
            <a:pPr eaLnBrk="1" hangingPunct="1"/>
            <a:endParaRPr lang="en-CA" altLang="zh-CN"/>
          </a:p>
        </p:txBody>
      </p:sp>
      <p:sp>
        <p:nvSpPr>
          <p:cNvPr id="113667" name="Slide Number Placeholder 3">
            <a:extLst>
              <a:ext uri="{FF2B5EF4-FFF2-40B4-BE49-F238E27FC236}">
                <a16:creationId xmlns:a16="http://schemas.microsoft.com/office/drawing/2014/main" id="{B708A5FA-346F-4232-99A6-AF1B4CF108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120205C-292D-474E-8B62-13EC57A33591}" type="slidenum">
              <a:rPr lang="en-CA" altLang="zh-CN" smtClean="0">
                <a:solidFill>
                  <a:srgbClr val="000000"/>
                </a:solidFill>
              </a:rPr>
              <a:pPr/>
              <a:t>35</a:t>
            </a:fld>
            <a:endParaRPr lang="en-CA" altLang="zh-CN">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6E34EBE9-FE7A-4896-92DA-A1471EC2BE5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5714" name="Notes Placeholder 2">
            <a:extLst>
              <a:ext uri="{FF2B5EF4-FFF2-40B4-BE49-F238E27FC236}">
                <a16:creationId xmlns:a16="http://schemas.microsoft.com/office/drawing/2014/main" id="{6A611205-7E97-4D8E-BB3E-FA34D8E3C425}"/>
              </a:ext>
            </a:extLst>
          </p:cNvPr>
          <p:cNvSpPr>
            <a:spLocks noGrp="1" noChangeArrowheads="1"/>
          </p:cNvSpPr>
          <p:nvPr>
            <p:ph type="body" idx="4294967295"/>
          </p:nvPr>
        </p:nvSpPr>
        <p:spPr/>
        <p:txBody>
          <a:bodyPr/>
          <a:lstStyle/>
          <a:p>
            <a:pPr eaLnBrk="1" hangingPunct="1"/>
            <a:endParaRPr lang="en-CA" altLang="zh-CN"/>
          </a:p>
        </p:txBody>
      </p:sp>
      <p:sp>
        <p:nvSpPr>
          <p:cNvPr id="115715" name="Slide Number Placeholder 3">
            <a:extLst>
              <a:ext uri="{FF2B5EF4-FFF2-40B4-BE49-F238E27FC236}">
                <a16:creationId xmlns:a16="http://schemas.microsoft.com/office/drawing/2014/main" id="{5391D08F-1610-4BEE-984D-059ACF935B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E24747C-DB12-4ECB-8A35-0D753345CBDC}" type="slidenum">
              <a:rPr lang="en-CA" altLang="zh-CN" smtClean="0">
                <a:solidFill>
                  <a:srgbClr val="000000"/>
                </a:solidFill>
              </a:rPr>
              <a:pPr/>
              <a:t>36</a:t>
            </a:fld>
            <a:endParaRPr lang="en-CA" altLang="zh-CN">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AAAA4EC7-DD94-488D-A82D-F2A1FAEED8D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7762" name="Notes Placeholder 2">
            <a:extLst>
              <a:ext uri="{FF2B5EF4-FFF2-40B4-BE49-F238E27FC236}">
                <a16:creationId xmlns:a16="http://schemas.microsoft.com/office/drawing/2014/main" id="{3CEE0DB2-D0CA-4CC6-832D-BFA1BA6C2C7D}"/>
              </a:ext>
            </a:extLst>
          </p:cNvPr>
          <p:cNvSpPr>
            <a:spLocks noGrp="1" noChangeArrowheads="1"/>
          </p:cNvSpPr>
          <p:nvPr>
            <p:ph type="body" idx="4294967295"/>
          </p:nvPr>
        </p:nvSpPr>
        <p:spPr/>
        <p:txBody>
          <a:bodyPr/>
          <a:lstStyle/>
          <a:p>
            <a:pPr eaLnBrk="1" hangingPunct="1"/>
            <a:r>
              <a:rPr lang="zh-CN" altLang="en-US" dirty="0"/>
              <a:t>现在，热（加热）消毒已被归入历史书，偶尔有一些试验性</a:t>
            </a:r>
            <a:r>
              <a:rPr lang="en-CA" altLang="zh-CN" dirty="0" err="1"/>
              <a:t>CLs</a:t>
            </a:r>
            <a:r>
              <a:rPr lang="zh-CN" altLang="en-US" dirty="0"/>
              <a:t>除外</a:t>
            </a:r>
            <a:r>
              <a:rPr lang="zh-CN" altLang="en-CA" dirty="0"/>
              <a:t>。</a:t>
            </a:r>
            <a:endParaRPr lang="en-US" altLang="zh-CN" dirty="0"/>
          </a:p>
          <a:p>
            <a:pPr eaLnBrk="1" hangingPunct="1"/>
            <a:r>
              <a:rPr lang="zh-CN" altLang="en-US" dirty="0"/>
              <a:t>热消毒可能在</a:t>
            </a:r>
            <a:r>
              <a:rPr lang="en-US" altLang="zh-CN" dirty="0"/>
              <a:t>20</a:t>
            </a:r>
            <a:r>
              <a:rPr lang="zh-CN" altLang="en-US" dirty="0"/>
              <a:t>世纪</a:t>
            </a:r>
            <a:r>
              <a:rPr lang="en-US" altLang="zh-CN" dirty="0"/>
              <a:t>70</a:t>
            </a:r>
            <a:r>
              <a:rPr lang="zh-CN" altLang="en-US" dirty="0"/>
              <a:t>年代达到顶峰，并在</a:t>
            </a:r>
            <a:r>
              <a:rPr lang="en-US" altLang="zh-CN" dirty="0"/>
              <a:t>1990</a:t>
            </a:r>
            <a:r>
              <a:rPr lang="zh-CN" altLang="en-US" dirty="0"/>
              <a:t>年左右基本消失。影响其消亡的主要因素是中高含水量水凝胶</a:t>
            </a:r>
            <a:r>
              <a:rPr lang="en-US" altLang="zh-CN" dirty="0"/>
              <a:t>CL</a:t>
            </a:r>
            <a:r>
              <a:rPr lang="en-CA" altLang="zh-CN" dirty="0"/>
              <a:t>s</a:t>
            </a:r>
            <a:r>
              <a:rPr lang="zh-CN" altLang="en-US" dirty="0"/>
              <a:t>的出现，这种镜片不能显著加热尤其是在磨损后，以及</a:t>
            </a:r>
            <a:r>
              <a:rPr lang="en-CA" altLang="zh-CN" dirty="0" err="1"/>
              <a:t>MPSs</a:t>
            </a:r>
            <a:r>
              <a:rPr lang="zh-CN" altLang="en-US" dirty="0"/>
              <a:t>护理液的兴起。</a:t>
            </a:r>
            <a:endParaRPr lang="en-CA" altLang="zh-CN" dirty="0"/>
          </a:p>
          <a:p>
            <a:pPr eaLnBrk="1" hangingPunct="1"/>
            <a:r>
              <a:rPr lang="en-CA" altLang="zh-CN" dirty="0" err="1"/>
              <a:t>Luibinas</a:t>
            </a:r>
            <a:r>
              <a:rPr lang="en-CA" altLang="zh-CN" dirty="0"/>
              <a:t> J</a:t>
            </a:r>
            <a:r>
              <a:rPr lang="en-CA" altLang="zh-CN" i="1" dirty="0"/>
              <a:t> </a:t>
            </a:r>
            <a:r>
              <a:rPr lang="zh-CN" altLang="en-US" i="1" dirty="0"/>
              <a:t>等人</a:t>
            </a:r>
            <a:r>
              <a:rPr lang="en-CA" altLang="zh-CN" dirty="0"/>
              <a:t>. (1987). </a:t>
            </a:r>
            <a:r>
              <a:rPr lang="zh-CN" altLang="en-US" i="1" dirty="0"/>
              <a:t>隐形眼镜的热消毒</a:t>
            </a:r>
            <a:r>
              <a:rPr lang="en-CA" altLang="zh-CN" dirty="0"/>
              <a:t>.  </a:t>
            </a:r>
            <a:r>
              <a:rPr lang="en-CA" altLang="zh-CN" dirty="0" err="1"/>
              <a:t>Clin</a:t>
            </a:r>
            <a:r>
              <a:rPr lang="en-CA" altLang="zh-CN" dirty="0"/>
              <a:t> Exp </a:t>
            </a:r>
            <a:r>
              <a:rPr lang="en-CA" altLang="zh-CN" dirty="0" err="1"/>
              <a:t>Optom</a:t>
            </a:r>
            <a:r>
              <a:rPr lang="en-CA" altLang="zh-CN" dirty="0"/>
              <a:t>. 70(1): 8 – 14.</a:t>
            </a:r>
          </a:p>
          <a:p>
            <a:pPr eaLnBrk="1" hangingPunct="1"/>
            <a:endParaRPr lang="en-US" altLang="zh-CN" dirty="0"/>
          </a:p>
        </p:txBody>
      </p:sp>
      <p:sp>
        <p:nvSpPr>
          <p:cNvPr id="117763" name="Slide Number Placeholder 3">
            <a:extLst>
              <a:ext uri="{FF2B5EF4-FFF2-40B4-BE49-F238E27FC236}">
                <a16:creationId xmlns:a16="http://schemas.microsoft.com/office/drawing/2014/main" id="{16589704-9DC1-4DCA-9056-6513B4ED87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07335E8-4B8E-4557-B4B4-B048FB17A079}" type="slidenum">
              <a:rPr lang="en-CA" altLang="zh-CN" smtClean="0">
                <a:solidFill>
                  <a:srgbClr val="000000"/>
                </a:solidFill>
              </a:rPr>
              <a:pPr/>
              <a:t>37</a:t>
            </a:fld>
            <a:endParaRPr lang="en-CA" altLang="zh-CN">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16A7E968-2006-4AA8-99D3-5F22919C29A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9810" name="Notes Placeholder 2">
            <a:extLst>
              <a:ext uri="{FF2B5EF4-FFF2-40B4-BE49-F238E27FC236}">
                <a16:creationId xmlns:a16="http://schemas.microsoft.com/office/drawing/2014/main" id="{5808E36F-12ED-4169-A70D-5AFD920604FA}"/>
              </a:ext>
            </a:extLst>
          </p:cNvPr>
          <p:cNvSpPr>
            <a:spLocks noGrp="1" noChangeArrowheads="1"/>
          </p:cNvSpPr>
          <p:nvPr>
            <p:ph type="body" idx="4294967295"/>
          </p:nvPr>
        </p:nvSpPr>
        <p:spPr/>
        <p:txBody>
          <a:bodyPr/>
          <a:lstStyle/>
          <a:p>
            <a:pPr eaLnBrk="1" hangingPunct="1"/>
            <a:r>
              <a:rPr lang="zh-CN" altLang="en-US" dirty="0">
                <a:solidFill>
                  <a:srgbClr val="000000"/>
                </a:solidFill>
              </a:rPr>
              <a:t>很少有微生物是耐热的，没有抵抗力的微生物是眼致病菌。</a:t>
            </a:r>
            <a:endParaRPr lang="en-CA" altLang="zh-CN" dirty="0"/>
          </a:p>
        </p:txBody>
      </p:sp>
      <p:sp>
        <p:nvSpPr>
          <p:cNvPr id="119811" name="Slide Number Placeholder 3">
            <a:extLst>
              <a:ext uri="{FF2B5EF4-FFF2-40B4-BE49-F238E27FC236}">
                <a16:creationId xmlns:a16="http://schemas.microsoft.com/office/drawing/2014/main" id="{E06D084C-5A46-420B-846F-738D10C23E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EF23272-B535-4D52-BB38-01C20547B84B}" type="slidenum">
              <a:rPr lang="en-CA" altLang="zh-CN" smtClean="0">
                <a:solidFill>
                  <a:srgbClr val="000000"/>
                </a:solidFill>
              </a:rPr>
              <a:pPr/>
              <a:t>38</a:t>
            </a:fld>
            <a:endParaRPr lang="en-CA" altLang="zh-CN">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BA07C4F3-224A-4E7F-A778-16E61D74FE0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21858" name="Notes Placeholder 2">
            <a:extLst>
              <a:ext uri="{FF2B5EF4-FFF2-40B4-BE49-F238E27FC236}">
                <a16:creationId xmlns:a16="http://schemas.microsoft.com/office/drawing/2014/main" id="{BF727066-B163-425F-AA1E-4D4C2580E8CD}"/>
              </a:ext>
            </a:extLst>
          </p:cNvPr>
          <p:cNvSpPr>
            <a:spLocks noGrp="1" noChangeArrowheads="1"/>
          </p:cNvSpPr>
          <p:nvPr>
            <p:ph type="body" idx="4294967295"/>
          </p:nvPr>
        </p:nvSpPr>
        <p:spPr/>
        <p:txBody>
          <a:bodyPr/>
          <a:lstStyle/>
          <a:p>
            <a:pPr eaLnBrk="1" hangingPunct="1"/>
            <a:r>
              <a:rPr lang="zh-CN" altLang="en-US" dirty="0"/>
              <a:t>在热消毒时代（</a:t>
            </a:r>
            <a:r>
              <a:rPr lang="en-US" altLang="zh-CN" dirty="0"/>
              <a:t>20</a:t>
            </a:r>
            <a:r>
              <a:rPr lang="zh-CN" altLang="en-US" dirty="0"/>
              <a:t>世纪</a:t>
            </a:r>
            <a:r>
              <a:rPr lang="en-US" altLang="zh-CN" dirty="0"/>
              <a:t>60</a:t>
            </a:r>
            <a:r>
              <a:rPr lang="zh-CN" altLang="en-US" dirty="0"/>
              <a:t>年代中期至</a:t>
            </a:r>
            <a:r>
              <a:rPr lang="en-US" altLang="zh-CN" dirty="0"/>
              <a:t>70</a:t>
            </a:r>
            <a:r>
              <a:rPr lang="zh-CN" altLang="en-US" dirty="0"/>
              <a:t>年代末），许多</a:t>
            </a:r>
            <a:r>
              <a:rPr lang="en-US" altLang="zh-CN" dirty="0"/>
              <a:t>CL</a:t>
            </a:r>
            <a:r>
              <a:rPr lang="zh-CN" altLang="en-US" dirty="0"/>
              <a:t>消毒从业者通过更换在锅中煮好的成对的</a:t>
            </a:r>
            <a:r>
              <a:rPr lang="en-US" altLang="zh-CN" dirty="0"/>
              <a:t>CL</a:t>
            </a:r>
            <a:r>
              <a:rPr lang="zh-CN" altLang="en-US" dirty="0"/>
              <a:t>获得了可观的收入，当配戴者分心时，例如打电话（想象一下问题的严重性，如果能使用手机、短信、互联网等等，这些都是有可能发生的），锅煮干，镜盒融化，然后</a:t>
            </a:r>
            <a:r>
              <a:rPr lang="en-CA" altLang="zh-CN" dirty="0"/>
              <a:t>CL</a:t>
            </a:r>
            <a:r>
              <a:rPr lang="zh-CN" altLang="en-US" dirty="0"/>
              <a:t>暴露在锅底。通常，警报是由塑料镜盒熔化</a:t>
            </a:r>
            <a:r>
              <a:rPr lang="en-US" altLang="zh-CN" dirty="0"/>
              <a:t>/</a:t>
            </a:r>
            <a:r>
              <a:rPr lang="zh-CN" altLang="en-US" dirty="0"/>
              <a:t>烧焦的气味引起的。许多机构和隐形眼镜公司将棕色</a:t>
            </a:r>
            <a:r>
              <a:rPr lang="en-US" altLang="zh-CN" dirty="0"/>
              <a:t>/</a:t>
            </a:r>
            <a:r>
              <a:rPr lang="zh-CN" altLang="en-US" dirty="0"/>
              <a:t>黑色的水泡状物质（曾经是有色的</a:t>
            </a:r>
            <a:r>
              <a:rPr lang="en-CA" altLang="zh-CN" dirty="0"/>
              <a:t>SCL</a:t>
            </a:r>
            <a:r>
              <a:rPr lang="zh-CN" altLang="en-US" dirty="0"/>
              <a:t>或两色的</a:t>
            </a:r>
            <a:r>
              <a:rPr lang="en-CA" altLang="zh-CN" dirty="0"/>
              <a:t>SCL</a:t>
            </a:r>
            <a:r>
              <a:rPr lang="zh-CN" altLang="en-US" dirty="0"/>
              <a:t>的无水残留物），这些物质从“烧焦的斑点”中产生，以阻止配戴者使用这种消毒技术。一位作者（</a:t>
            </a:r>
            <a:r>
              <a:rPr lang="en-CA" altLang="zh-CN" dirty="0" err="1"/>
              <a:t>leW</a:t>
            </a:r>
            <a:r>
              <a:rPr lang="zh-CN" altLang="en-CA" dirty="0"/>
              <a:t>）</a:t>
            </a:r>
            <a:r>
              <a:rPr lang="zh-CN" altLang="en-US" dirty="0"/>
              <a:t>甚至在他的收藏中有一块很大的扁平铝制“银团”，里面有一个黑色的小水泡</a:t>
            </a:r>
            <a:r>
              <a:rPr lang="en-US" altLang="zh-CN" dirty="0"/>
              <a:t>——</a:t>
            </a:r>
            <a:r>
              <a:rPr lang="zh-CN" altLang="en-US" dirty="0"/>
              <a:t>整个铝锅在</a:t>
            </a:r>
            <a:r>
              <a:rPr lang="en-CA" altLang="zh-CN" dirty="0"/>
              <a:t>SCL</a:t>
            </a:r>
            <a:r>
              <a:rPr lang="zh-CN" altLang="en-US" dirty="0"/>
              <a:t>消毒过程中被遗忘在一个固体电炉板上熔化了。店主面对的是一个熔铝水坑（熔点：</a:t>
            </a:r>
            <a:r>
              <a:rPr lang="en-US" altLang="zh-CN" dirty="0"/>
              <a:t>660.25</a:t>
            </a:r>
            <a:r>
              <a:rPr lang="zh-CN" altLang="en-US" dirty="0"/>
              <a:t>℃</a:t>
            </a:r>
            <a:r>
              <a:rPr lang="en-US" altLang="zh-CN" dirty="0"/>
              <a:t>[933.40 </a:t>
            </a:r>
            <a:r>
              <a:rPr lang="en-CA" altLang="zh-CN" dirty="0"/>
              <a:t>K]</a:t>
            </a:r>
            <a:r>
              <a:rPr lang="zh-CN" altLang="en-CA" dirty="0"/>
              <a:t>），</a:t>
            </a:r>
            <a:r>
              <a:rPr lang="zh-CN" altLang="en-US" dirty="0"/>
              <a:t>那里曾经是放着一锅开水的地方。作为一种极端形式的热消毒，这种方法是不可行的，但在非抛弃型</a:t>
            </a:r>
            <a:r>
              <a:rPr lang="en-CA" altLang="zh-CN" dirty="0"/>
              <a:t>CL</a:t>
            </a:r>
            <a:r>
              <a:rPr lang="zh-CN" altLang="en-US" dirty="0"/>
              <a:t>时代，这是一个代价高昂的错误。</a:t>
            </a:r>
            <a:endParaRPr lang="en-US" altLang="zh-CN" dirty="0"/>
          </a:p>
          <a:p>
            <a:pPr eaLnBrk="1" hangingPunct="1"/>
            <a:endParaRPr lang="en-CA" altLang="zh-CN" dirty="0"/>
          </a:p>
        </p:txBody>
      </p:sp>
      <p:sp>
        <p:nvSpPr>
          <p:cNvPr id="121859" name="Slide Number Placeholder 3">
            <a:extLst>
              <a:ext uri="{FF2B5EF4-FFF2-40B4-BE49-F238E27FC236}">
                <a16:creationId xmlns:a16="http://schemas.microsoft.com/office/drawing/2014/main" id="{A67A353E-2B6E-4AF2-B30B-D7C39513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CC6A29B-8701-463C-8933-A4897EB55D54}" type="slidenum">
              <a:rPr lang="en-CA" altLang="zh-CN" smtClean="0">
                <a:solidFill>
                  <a:srgbClr val="000000"/>
                </a:solidFill>
              </a:rPr>
              <a:pPr/>
              <a:t>39</a:t>
            </a:fld>
            <a:endParaRPr lang="en-CA" altLang="zh-CN">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AFB6DC19-BE94-4042-8AB9-8088D2B9810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23906" name="Notes Placeholder 2">
            <a:extLst>
              <a:ext uri="{FF2B5EF4-FFF2-40B4-BE49-F238E27FC236}">
                <a16:creationId xmlns:a16="http://schemas.microsoft.com/office/drawing/2014/main" id="{B18A5CC3-E00F-4BB2-83CE-0BD20AF7BAA6}"/>
              </a:ext>
            </a:extLst>
          </p:cNvPr>
          <p:cNvSpPr>
            <a:spLocks noGrp="1" noChangeArrowheads="1"/>
          </p:cNvSpPr>
          <p:nvPr>
            <p:ph type="body" idx="4294967295"/>
          </p:nvPr>
        </p:nvSpPr>
        <p:spPr/>
        <p:txBody>
          <a:bodyPr/>
          <a:lstStyle/>
          <a:p>
            <a:pPr eaLnBrk="1" hangingPunct="1"/>
            <a:endParaRPr lang="en-CA" altLang="zh-CN"/>
          </a:p>
        </p:txBody>
      </p:sp>
      <p:sp>
        <p:nvSpPr>
          <p:cNvPr id="123907" name="Slide Number Placeholder 3">
            <a:extLst>
              <a:ext uri="{FF2B5EF4-FFF2-40B4-BE49-F238E27FC236}">
                <a16:creationId xmlns:a16="http://schemas.microsoft.com/office/drawing/2014/main" id="{31AD8A1A-FD3C-4595-A3DC-D87B80EF83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531BCF7-B2E7-45BE-BD98-271FAE4D4895}" type="slidenum">
              <a:rPr lang="en-CA" altLang="zh-CN" smtClean="0">
                <a:solidFill>
                  <a:srgbClr val="000000"/>
                </a:solidFill>
              </a:rPr>
              <a:pPr/>
              <a:t>40</a:t>
            </a:fld>
            <a:endParaRPr lang="en-CA" altLang="zh-CN">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FD698DD7-FA36-4202-9FF6-92A8DF95F08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25954" name="Notes Placeholder 2">
            <a:extLst>
              <a:ext uri="{FF2B5EF4-FFF2-40B4-BE49-F238E27FC236}">
                <a16:creationId xmlns:a16="http://schemas.microsoft.com/office/drawing/2014/main" id="{F8B74AF4-C510-49C0-8139-77826C77B868}"/>
              </a:ext>
            </a:extLst>
          </p:cNvPr>
          <p:cNvSpPr>
            <a:spLocks noGrp="1" noChangeArrowheads="1"/>
          </p:cNvSpPr>
          <p:nvPr>
            <p:ph type="body" idx="4294967295"/>
          </p:nvPr>
        </p:nvSpPr>
        <p:spPr/>
        <p:txBody>
          <a:bodyPr/>
          <a:lstStyle/>
          <a:p>
            <a:pPr eaLnBrk="1" hangingPunct="1"/>
            <a:endParaRPr lang="en-CA" altLang="zh-CN"/>
          </a:p>
        </p:txBody>
      </p:sp>
      <p:sp>
        <p:nvSpPr>
          <p:cNvPr id="125955" name="Slide Number Placeholder 3">
            <a:extLst>
              <a:ext uri="{FF2B5EF4-FFF2-40B4-BE49-F238E27FC236}">
                <a16:creationId xmlns:a16="http://schemas.microsoft.com/office/drawing/2014/main" id="{812D575A-3CE4-4B3C-AC74-D48720C22A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BF7EE74-36BA-4BE7-BD10-A2FAACD7CF96}" type="slidenum">
              <a:rPr lang="en-CA" altLang="zh-CN" smtClean="0">
                <a:solidFill>
                  <a:srgbClr val="000000"/>
                </a:solidFill>
              </a:rPr>
              <a:pPr/>
              <a:t>41</a:t>
            </a:fld>
            <a:endParaRPr lang="en-CA" altLang="zh-CN">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01DEEAC5-6721-4D93-A83F-4E1EF98E8C7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28002" name="Notes Placeholder 2">
            <a:extLst>
              <a:ext uri="{FF2B5EF4-FFF2-40B4-BE49-F238E27FC236}">
                <a16:creationId xmlns:a16="http://schemas.microsoft.com/office/drawing/2014/main" id="{993F0D45-5C14-48D2-A078-4134B898A654}"/>
              </a:ext>
            </a:extLst>
          </p:cNvPr>
          <p:cNvSpPr>
            <a:spLocks noGrp="1" noChangeArrowheads="1"/>
          </p:cNvSpPr>
          <p:nvPr>
            <p:ph type="body" idx="4294967295"/>
          </p:nvPr>
        </p:nvSpPr>
        <p:spPr/>
        <p:txBody>
          <a:bodyPr/>
          <a:lstStyle/>
          <a:p>
            <a:pPr eaLnBrk="1" hangingPunct="1"/>
            <a:endParaRPr lang="en-CA" altLang="zh-CN"/>
          </a:p>
        </p:txBody>
      </p:sp>
      <p:sp>
        <p:nvSpPr>
          <p:cNvPr id="128003" name="Slide Number Placeholder 3">
            <a:extLst>
              <a:ext uri="{FF2B5EF4-FFF2-40B4-BE49-F238E27FC236}">
                <a16:creationId xmlns:a16="http://schemas.microsoft.com/office/drawing/2014/main" id="{B8C231B6-67EE-4D4A-8368-4F463F6726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75A7B45-26A6-410D-A29D-20F5CCCAF646}" type="slidenum">
              <a:rPr lang="en-CA" altLang="zh-CN" smtClean="0">
                <a:solidFill>
                  <a:srgbClr val="000000"/>
                </a:solidFill>
              </a:rPr>
              <a:pPr/>
              <a:t>42</a:t>
            </a:fld>
            <a:endParaRPr lang="en-CA" altLang="zh-CN">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DA1D5888-ACC5-4144-898D-35F75F6D077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30050" name="Notes Placeholder 2">
            <a:extLst>
              <a:ext uri="{FF2B5EF4-FFF2-40B4-BE49-F238E27FC236}">
                <a16:creationId xmlns:a16="http://schemas.microsoft.com/office/drawing/2014/main" id="{1EEE96AF-3449-47D9-832C-FB41219869AE}"/>
              </a:ext>
            </a:extLst>
          </p:cNvPr>
          <p:cNvSpPr>
            <a:spLocks noGrp="1" noChangeArrowheads="1"/>
          </p:cNvSpPr>
          <p:nvPr>
            <p:ph type="body" idx="4294967295"/>
          </p:nvPr>
        </p:nvSpPr>
        <p:spPr/>
        <p:txBody>
          <a:bodyPr/>
          <a:lstStyle/>
          <a:p>
            <a:pPr eaLnBrk="1" hangingPunct="1"/>
            <a:r>
              <a:rPr lang="zh-CN" altLang="en-US" dirty="0"/>
              <a:t>这些化合物和使用它们的</a:t>
            </a:r>
            <a:r>
              <a:rPr lang="en-CA" altLang="zh-CN" dirty="0" err="1"/>
              <a:t>LCPs</a:t>
            </a:r>
            <a:r>
              <a:rPr lang="zh-CN" altLang="en-US" dirty="0"/>
              <a:t>产品现在已经不常见了。</a:t>
            </a:r>
            <a:endParaRPr lang="en-US" altLang="zh-CN" dirty="0"/>
          </a:p>
          <a:p>
            <a:pPr eaLnBrk="1" hangingPunct="1"/>
            <a:endParaRPr lang="en-US" altLang="zh-CN" dirty="0"/>
          </a:p>
          <a:p>
            <a:pPr eaLnBrk="1" hangingPunct="1"/>
            <a:r>
              <a:rPr lang="zh-CN" altLang="en-US" dirty="0"/>
              <a:t>*</a:t>
            </a:r>
            <a:r>
              <a:rPr lang="zh-CN" altLang="en-US" b="1" dirty="0"/>
              <a:t>异丙醇</a:t>
            </a:r>
            <a:r>
              <a:rPr lang="zh-CN" altLang="en-US" dirty="0"/>
              <a:t>用于快速（</a:t>
            </a:r>
            <a:r>
              <a:rPr lang="en-US" altLang="zh-CN" dirty="0"/>
              <a:t>5</a:t>
            </a:r>
            <a:r>
              <a:rPr lang="zh-CN" altLang="en-US" dirty="0"/>
              <a:t>分钟）手部消毒</a:t>
            </a:r>
            <a:r>
              <a:rPr lang="en-US" altLang="zh-CN" dirty="0"/>
              <a:t>SCL</a:t>
            </a:r>
            <a:r>
              <a:rPr lang="zh-CN" altLang="en-US" dirty="0"/>
              <a:t>消毒系统（</a:t>
            </a:r>
            <a:r>
              <a:rPr lang="en-US" altLang="zh-CN" dirty="0" err="1"/>
              <a:t>InstaCare</a:t>
            </a:r>
            <a:r>
              <a:rPr lang="zh-CN" altLang="en-US" dirty="0"/>
              <a:t>或</a:t>
            </a:r>
            <a:r>
              <a:rPr lang="en-US" altLang="zh-CN" dirty="0"/>
              <a:t>Quick-Care [CIBA Vision]</a:t>
            </a:r>
            <a:r>
              <a:rPr lang="zh-CN" altLang="en-US" dirty="0"/>
              <a:t>），正确使用后，其抗菌功效仅次于热消毒。但是，这并不是市场营销的成功，因为不明智的“免揉搓”时代已经在投放市场时就开始了，并且人们认为其彻底揉搓、彻底清洗的方法正在与所谓的“方便”产品背道而驰。 按理说，对于忙碌的实践，它也是一种非常有用的试戴镜片（所有类型）消毒剂。 抛弃型</a:t>
            </a:r>
            <a:r>
              <a:rPr lang="en-US" altLang="zh-CN" dirty="0"/>
              <a:t>CL</a:t>
            </a:r>
            <a:r>
              <a:rPr lang="zh-CN" altLang="en-US" dirty="0"/>
              <a:t>和一次性使用的</a:t>
            </a:r>
            <a:r>
              <a:rPr lang="en-US" altLang="zh-CN" dirty="0"/>
              <a:t>CL</a:t>
            </a:r>
            <a:r>
              <a:rPr lang="zh-CN" altLang="en-US" dirty="0"/>
              <a:t>试戴片的快速优势也使这一优势不那么显着。</a:t>
            </a:r>
          </a:p>
          <a:p>
            <a:pPr eaLnBrk="1" hangingPunct="1"/>
            <a:r>
              <a:rPr lang="zh-CN" altLang="en-US" b="1" dirty="0"/>
              <a:t>乙醇</a:t>
            </a:r>
            <a:r>
              <a:rPr lang="zh-CN" altLang="en-US" dirty="0"/>
              <a:t>也已用于</a:t>
            </a:r>
            <a:r>
              <a:rPr lang="en-US" altLang="zh-CN" dirty="0"/>
              <a:t>CL</a:t>
            </a:r>
            <a:r>
              <a:rPr lang="zh-CN" altLang="en-US" dirty="0"/>
              <a:t>清洁剂中，但当前没有产品使用它。</a:t>
            </a:r>
            <a:endParaRPr lang="en-US" altLang="zh-CN" dirty="0"/>
          </a:p>
          <a:p>
            <a:pPr eaLnBrk="1" hangingPunct="1"/>
            <a:endParaRPr lang="en-CA" altLang="zh-CN" dirty="0"/>
          </a:p>
        </p:txBody>
      </p:sp>
      <p:sp>
        <p:nvSpPr>
          <p:cNvPr id="130051" name="Slide Number Placeholder 3">
            <a:extLst>
              <a:ext uri="{FF2B5EF4-FFF2-40B4-BE49-F238E27FC236}">
                <a16:creationId xmlns:a16="http://schemas.microsoft.com/office/drawing/2014/main" id="{F0D8AE0D-2FC5-45E2-B29E-DDB16BEA94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B3B3B17-7C34-4D49-A7B3-3497751C3F51}" type="slidenum">
              <a:rPr lang="en-CA" altLang="zh-CN" smtClean="0">
                <a:solidFill>
                  <a:srgbClr val="000000"/>
                </a:solidFill>
              </a:rPr>
              <a:pPr/>
              <a:t>43</a:t>
            </a:fld>
            <a:endParaRPr lang="en-CA" altLang="zh-CN">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ln>
        </p:spPr>
      </p:sp>
      <p:sp>
        <p:nvSpPr>
          <p:cNvPr id="51202" name="Notes Placeholder 2"/>
          <p:cNvSpPr>
            <a:spLocks noGrp="1"/>
          </p:cNvSpPr>
          <p:nvPr>
            <p:ph type="body" idx="1"/>
          </p:nvPr>
        </p:nvSpPr>
        <p:spPr bwMode="auto">
          <a:noFill/>
        </p:spPr>
        <p:txBody>
          <a:bodyPr/>
          <a:lstStyle/>
          <a:p>
            <a:pPr eaLnBrk="1" hangingPunct="1">
              <a:spcBef>
                <a:spcPct val="0"/>
              </a:spcBef>
            </a:pPr>
            <a:endParaRPr lang="en-CA" altLang="en-US" dirty="0">
              <a:ea typeface="MS PGothic" panose="020B0600070205080204" pitchFamily="34" charset="-128"/>
            </a:endParaRPr>
          </a:p>
        </p:txBody>
      </p:sp>
      <p:sp>
        <p:nvSpPr>
          <p:cNvPr id="51203" name="Slide Number Placeholder 3"/>
          <p:cNvSpPr>
            <a:spLocks noGrp="1"/>
          </p:cNvSpPr>
          <p:nvPr>
            <p:ph type="sldNum" sz="quarter" idx="5"/>
          </p:nvPr>
        </p:nvSpPr>
        <p:spPr bwMode="auto">
          <a:noFill/>
          <a:ln>
            <a:miter lim="800000"/>
          </a:ln>
        </p:spPr>
        <p:txBody>
          <a:bodyPr/>
          <a:lstStyle/>
          <a:p>
            <a:fld id="{26AD6163-B8E4-43D3-9B2B-667C667941B5}" type="slidenum">
              <a:rPr lang="en-US" altLang="en-US" sz="1000" smtClean="0">
                <a:solidFill>
                  <a:srgbClr val="000000"/>
                </a:solidFill>
              </a:rPr>
              <a:t>6</a:t>
            </a:fld>
            <a:endParaRPr lang="en-US" altLang="en-US" sz="1000" dirty="0">
              <a:solidFill>
                <a:srgbClr val="000000"/>
              </a:solidFill>
            </a:endParaRPr>
          </a:p>
        </p:txBody>
      </p:sp>
    </p:spTree>
    <p:extLst>
      <p:ext uri="{BB962C8B-B14F-4D97-AF65-F5344CB8AC3E}">
        <p14:creationId xmlns:p14="http://schemas.microsoft.com/office/powerpoint/2010/main" val="1639911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15138606-8656-41B5-871D-FC06018E9C5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32098" name="Notes Placeholder 2">
            <a:extLst>
              <a:ext uri="{FF2B5EF4-FFF2-40B4-BE49-F238E27FC236}">
                <a16:creationId xmlns:a16="http://schemas.microsoft.com/office/drawing/2014/main" id="{18A12E0B-8320-4F36-8E42-BE61AD857B9B}"/>
              </a:ext>
            </a:extLst>
          </p:cNvPr>
          <p:cNvSpPr>
            <a:spLocks noGrp="1" noChangeArrowheads="1"/>
          </p:cNvSpPr>
          <p:nvPr>
            <p:ph type="body" idx="4294967295"/>
          </p:nvPr>
        </p:nvSpPr>
        <p:spPr/>
        <p:txBody>
          <a:bodyPr/>
          <a:lstStyle/>
          <a:p>
            <a:pPr eaLnBrk="1" hangingPunct="1"/>
            <a:endParaRPr lang="en-CA" altLang="zh-CN"/>
          </a:p>
        </p:txBody>
      </p:sp>
      <p:sp>
        <p:nvSpPr>
          <p:cNvPr id="132099" name="Slide Number Placeholder 3">
            <a:extLst>
              <a:ext uri="{FF2B5EF4-FFF2-40B4-BE49-F238E27FC236}">
                <a16:creationId xmlns:a16="http://schemas.microsoft.com/office/drawing/2014/main" id="{EE0B6FE8-CF9B-412C-92D2-546203A2B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98CD5B-E144-44D3-AC57-A5845A8903AF}" type="slidenum">
              <a:rPr lang="en-CA" altLang="zh-CN" smtClean="0">
                <a:solidFill>
                  <a:srgbClr val="000000"/>
                </a:solidFill>
              </a:rPr>
              <a:pPr/>
              <a:t>44</a:t>
            </a:fld>
            <a:endParaRPr lang="en-CA" altLang="zh-CN">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1F7E36-753F-475C-BA4E-398523E97823}" type="slidenum">
              <a:rPr lang="en-US" altLang="en-US" sz="2400" smtClean="0">
                <a:latin typeface="Times New Roman" pitchFamily="18" charset="0"/>
                <a:cs typeface="Arial" charset="0"/>
              </a:rPr>
              <a:pPr/>
              <a:t>45</a:t>
            </a:fld>
            <a:endParaRPr lang="en-US" altLang="en-US" sz="2400">
              <a:latin typeface="Times New Roman" pitchFamily="18" charset="0"/>
              <a:cs typeface="Arial" charset="0"/>
            </a:endParaRPr>
          </a:p>
        </p:txBody>
      </p:sp>
      <p:sp>
        <p:nvSpPr>
          <p:cNvPr id="207875" name="Rectangle 2"/>
          <p:cNvSpPr>
            <a:spLocks noGrp="1" noRot="1" noChangeAspect="1" noChangeArrowheads="1" noTextEdit="1"/>
          </p:cNvSpPr>
          <p:nvPr>
            <p:ph type="sldImg"/>
          </p:nvPr>
        </p:nvSpPr>
        <p:spPr bwMode="auto">
          <a:noFill/>
          <a:ln w="9525">
            <a:noFill/>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86D6C2F9-F4FF-4A78-BF36-766F4F51E1B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34146" name="Notes Placeholder 2">
            <a:extLst>
              <a:ext uri="{FF2B5EF4-FFF2-40B4-BE49-F238E27FC236}">
                <a16:creationId xmlns:a16="http://schemas.microsoft.com/office/drawing/2014/main" id="{717255D1-65E5-4FC6-BC2C-546757F3481C}"/>
              </a:ext>
            </a:extLst>
          </p:cNvPr>
          <p:cNvSpPr>
            <a:spLocks noGrp="1" noChangeArrowheads="1"/>
          </p:cNvSpPr>
          <p:nvPr>
            <p:ph type="body" idx="4294967295"/>
          </p:nvPr>
        </p:nvSpPr>
        <p:spPr/>
        <p:txBody>
          <a:bodyPr/>
          <a:lstStyle/>
          <a:p>
            <a:pPr eaLnBrk="1" hangingPunct="1"/>
            <a:r>
              <a:rPr lang="en-CA" altLang="zh-CN" dirty="0"/>
              <a:t>Boost </a:t>
            </a:r>
            <a:r>
              <a:rPr lang="zh-CN" altLang="en-US" i="1" dirty="0"/>
              <a:t>等人</a:t>
            </a:r>
            <a:r>
              <a:rPr lang="en-CA" altLang="zh-CN" dirty="0"/>
              <a:t>. (2010). </a:t>
            </a:r>
            <a:r>
              <a:rPr lang="zh-CN" altLang="en-US" sz="1200" i="1" kern="1200" dirty="0">
                <a:solidFill>
                  <a:schemeClr val="tx1"/>
                </a:solidFill>
                <a:latin typeface="+mn-lt"/>
                <a:ea typeface="+mn-ea"/>
                <a:cs typeface="+mn-cs"/>
              </a:rPr>
              <a:t>多功能隐形眼镜消毒液对非</a:t>
            </a:r>
            <a:r>
              <a:rPr lang="en-CA" altLang="zh-CN" sz="1200" i="1" kern="1200" dirty="0">
                <a:solidFill>
                  <a:schemeClr val="tx1"/>
                </a:solidFill>
                <a:latin typeface="+mn-lt"/>
                <a:ea typeface="+mn-ea"/>
                <a:cs typeface="+mn-cs"/>
              </a:rPr>
              <a:t>FDA/ISO </a:t>
            </a:r>
            <a:r>
              <a:rPr lang="zh-CN" altLang="en-US" sz="1200" i="1" kern="1200" dirty="0">
                <a:solidFill>
                  <a:schemeClr val="tx1"/>
                </a:solidFill>
                <a:latin typeface="+mn-lt"/>
                <a:ea typeface="+mn-ea"/>
                <a:cs typeface="+mn-cs"/>
              </a:rPr>
              <a:t>介绍的细菌和真菌菌株有效吗？</a:t>
            </a:r>
            <a:r>
              <a:rPr lang="en-CA" altLang="zh-CN" dirty="0" err="1"/>
              <a:t>Ophthal</a:t>
            </a:r>
            <a:r>
              <a:rPr lang="en-CA" altLang="zh-CN" dirty="0"/>
              <a:t> </a:t>
            </a:r>
            <a:r>
              <a:rPr lang="en-CA" altLang="zh-CN" dirty="0" err="1"/>
              <a:t>Physl</a:t>
            </a:r>
            <a:r>
              <a:rPr lang="en-CA" altLang="zh-CN" dirty="0"/>
              <a:t> Opt. 30: 12 – 19.</a:t>
            </a:r>
          </a:p>
        </p:txBody>
      </p:sp>
      <p:sp>
        <p:nvSpPr>
          <p:cNvPr id="134147" name="Slide Number Placeholder 3">
            <a:extLst>
              <a:ext uri="{FF2B5EF4-FFF2-40B4-BE49-F238E27FC236}">
                <a16:creationId xmlns:a16="http://schemas.microsoft.com/office/drawing/2014/main" id="{AB4198B0-EE41-4BFA-8138-FD48598D6E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93DEB10-F5C1-45A4-8301-3458ECEDCD7A}" type="slidenum">
              <a:rPr lang="en-CA" altLang="zh-CN" smtClean="0">
                <a:solidFill>
                  <a:srgbClr val="000000"/>
                </a:solidFill>
              </a:rPr>
              <a:pPr/>
              <a:t>47</a:t>
            </a:fld>
            <a:endParaRPr lang="en-CA" altLang="zh-CN">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E44B9E4F-8B72-4270-9DA7-993BB83CF83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36194" name="Notes Placeholder 2">
            <a:extLst>
              <a:ext uri="{FF2B5EF4-FFF2-40B4-BE49-F238E27FC236}">
                <a16:creationId xmlns:a16="http://schemas.microsoft.com/office/drawing/2014/main" id="{0CC5A7A8-1259-4B34-971A-B161E31C6958}"/>
              </a:ext>
            </a:extLst>
          </p:cNvPr>
          <p:cNvSpPr>
            <a:spLocks noGrp="1" noChangeArrowheads="1"/>
          </p:cNvSpPr>
          <p:nvPr>
            <p:ph type="body" idx="4294967295"/>
          </p:nvPr>
        </p:nvSpPr>
        <p:spPr/>
        <p:txBody>
          <a:bodyPr/>
          <a:lstStyle/>
          <a:p>
            <a:pPr eaLnBrk="1" hangingPunct="1"/>
            <a:endParaRPr lang="en-CA" altLang="zh-CN"/>
          </a:p>
        </p:txBody>
      </p:sp>
      <p:sp>
        <p:nvSpPr>
          <p:cNvPr id="136195" name="Slide Number Placeholder 3">
            <a:extLst>
              <a:ext uri="{FF2B5EF4-FFF2-40B4-BE49-F238E27FC236}">
                <a16:creationId xmlns:a16="http://schemas.microsoft.com/office/drawing/2014/main" id="{F1960861-375F-4946-A410-D29CBA969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E437CF9-BEA8-4644-8BB5-528B516CD443}" type="slidenum">
              <a:rPr lang="en-CA" altLang="zh-CN" smtClean="0">
                <a:solidFill>
                  <a:srgbClr val="000000"/>
                </a:solidFill>
              </a:rPr>
              <a:pPr/>
              <a:t>48</a:t>
            </a:fld>
            <a:endParaRPr lang="en-CA" altLang="zh-CN">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59FCD15B-6FD1-4C17-ACF4-E3ADFDCD435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38242" name="Notes Placeholder 2">
            <a:extLst>
              <a:ext uri="{FF2B5EF4-FFF2-40B4-BE49-F238E27FC236}">
                <a16:creationId xmlns:a16="http://schemas.microsoft.com/office/drawing/2014/main" id="{0F93227C-72BF-472D-9C3C-A1FEE880134A}"/>
              </a:ext>
            </a:extLst>
          </p:cNvPr>
          <p:cNvSpPr>
            <a:spLocks noGrp="1" noChangeArrowheads="1"/>
          </p:cNvSpPr>
          <p:nvPr>
            <p:ph type="body" idx="4294967295"/>
          </p:nvPr>
        </p:nvSpPr>
        <p:spPr/>
        <p:txBody>
          <a:bodyPr/>
          <a:lstStyle/>
          <a:p>
            <a:pPr eaLnBrk="1" hangingPunct="1"/>
            <a:r>
              <a:rPr lang="en-CA" altLang="zh-CN" baseline="30000" dirty="0"/>
              <a:t>#</a:t>
            </a:r>
            <a:r>
              <a:rPr lang="en-CA" altLang="zh-CN" dirty="0" err="1"/>
              <a:t>MRDTs</a:t>
            </a:r>
            <a:r>
              <a:rPr lang="en-CA" altLang="zh-CN" dirty="0"/>
              <a:t> =</a:t>
            </a:r>
            <a:r>
              <a:rPr lang="zh-CN" altLang="en-US" dirty="0"/>
              <a:t>最短的建议消毒时间（制造商建议的最短‘浸泡’时间）。</a:t>
            </a:r>
            <a:endParaRPr lang="en-CA" altLang="zh-CN" dirty="0"/>
          </a:p>
          <a:p>
            <a:pPr eaLnBrk="1" hangingPunct="1"/>
            <a:endParaRPr lang="en-CA" altLang="zh-CN" dirty="0"/>
          </a:p>
          <a:p>
            <a:pPr eaLnBrk="1" hangingPunct="1"/>
            <a:r>
              <a:rPr lang="en-CA" altLang="zh-CN" dirty="0"/>
              <a:t>Lowe R </a:t>
            </a:r>
            <a:r>
              <a:rPr lang="zh-CN" altLang="en-US" i="1" dirty="0"/>
              <a:t>等人</a:t>
            </a:r>
            <a:r>
              <a:rPr lang="en-CA" altLang="zh-CN" dirty="0"/>
              <a:t>. (1992). </a:t>
            </a:r>
            <a:r>
              <a:rPr lang="zh-CN" altLang="en-US" i="1" dirty="0"/>
              <a:t>隐形眼镜消毒液的功效比较</a:t>
            </a:r>
            <a:r>
              <a:rPr lang="en-US" altLang="zh-CN" i="1" dirty="0"/>
              <a:t>.</a:t>
            </a:r>
            <a:r>
              <a:rPr lang="en-CA" altLang="zh-CN" i="1" dirty="0"/>
              <a:t> </a:t>
            </a:r>
            <a:r>
              <a:rPr lang="en-CA" altLang="zh-CN" dirty="0"/>
              <a:t>CLAO J. 18(1): 34 – 40.</a:t>
            </a:r>
          </a:p>
          <a:p>
            <a:pPr eaLnBrk="1" hangingPunct="1"/>
            <a:r>
              <a:rPr lang="en-CA" altLang="zh-CN" dirty="0"/>
              <a:t>Reinhardt DJ </a:t>
            </a:r>
            <a:r>
              <a:rPr lang="zh-CN" altLang="en-US" i="1" dirty="0"/>
              <a:t>等人</a:t>
            </a:r>
            <a:r>
              <a:rPr lang="en-CA" altLang="zh-CN" dirty="0"/>
              <a:t>. (1990).</a:t>
            </a:r>
            <a:r>
              <a:rPr lang="zh-CN" altLang="en-US" i="1" dirty="0"/>
              <a:t>隐形眼镜消毒液快速而又简单的比较评估</a:t>
            </a:r>
            <a:r>
              <a:rPr lang="en-US" altLang="zh-CN" i="1" dirty="0"/>
              <a:t>.</a:t>
            </a:r>
            <a:r>
              <a:rPr lang="en-CA" altLang="zh-CN" i="1" dirty="0"/>
              <a:t>  </a:t>
            </a:r>
            <a:r>
              <a:rPr lang="en-CA" altLang="zh-CN" dirty="0"/>
              <a:t>ICLC. 17(1): 9 – 13.</a:t>
            </a:r>
          </a:p>
        </p:txBody>
      </p:sp>
      <p:sp>
        <p:nvSpPr>
          <p:cNvPr id="138243" name="Slide Number Placeholder 3">
            <a:extLst>
              <a:ext uri="{FF2B5EF4-FFF2-40B4-BE49-F238E27FC236}">
                <a16:creationId xmlns:a16="http://schemas.microsoft.com/office/drawing/2014/main" id="{436E6EE6-486F-4399-A821-BEBA93FD19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95F0823-7048-48ED-90DC-BD737B6C21E9}" type="slidenum">
              <a:rPr lang="en-CA" altLang="zh-CN" smtClean="0">
                <a:solidFill>
                  <a:srgbClr val="000000"/>
                </a:solidFill>
              </a:rPr>
              <a:pPr/>
              <a:t>49</a:t>
            </a:fld>
            <a:endParaRPr lang="en-CA" altLang="zh-CN">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B7E521C1-8B3E-4F45-83EF-9AE4C66BD1F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40290" name="Notes Placeholder 2">
            <a:extLst>
              <a:ext uri="{FF2B5EF4-FFF2-40B4-BE49-F238E27FC236}">
                <a16:creationId xmlns:a16="http://schemas.microsoft.com/office/drawing/2014/main" id="{6981718D-677F-4128-B296-F4AB9161603E}"/>
              </a:ext>
            </a:extLst>
          </p:cNvPr>
          <p:cNvSpPr>
            <a:spLocks noGrp="1" noChangeArrowheads="1"/>
          </p:cNvSpPr>
          <p:nvPr>
            <p:ph type="body" idx="4294967295"/>
          </p:nvPr>
        </p:nvSpPr>
        <p:spPr/>
        <p:txBody>
          <a:bodyPr/>
          <a:lstStyle/>
          <a:p>
            <a:pPr eaLnBrk="1" hangingPunct="1"/>
            <a:r>
              <a:rPr lang="en-CA" altLang="zh-CN" baseline="30000" dirty="0"/>
              <a:t>#</a:t>
            </a:r>
            <a:r>
              <a:rPr lang="en-CA" altLang="zh-CN" dirty="0" err="1"/>
              <a:t>MRDTs</a:t>
            </a:r>
            <a:r>
              <a:rPr lang="en-CA" altLang="zh-CN" dirty="0"/>
              <a:t> =</a:t>
            </a:r>
            <a:r>
              <a:rPr lang="zh-CN" altLang="en-US" dirty="0"/>
              <a:t>最短的建议消毒时间（制造商建议的最短‘浸泡’时间）。</a:t>
            </a:r>
            <a:endParaRPr lang="en-CA" altLang="zh-CN" dirty="0"/>
          </a:p>
          <a:p>
            <a:pPr eaLnBrk="1" hangingPunct="1"/>
            <a:endParaRPr lang="en-CA" altLang="zh-CN" dirty="0"/>
          </a:p>
          <a:p>
            <a:pPr eaLnBrk="1" hangingPunct="1"/>
            <a:r>
              <a:rPr lang="en-CA" altLang="zh-CN" dirty="0"/>
              <a:t>Lowe R </a:t>
            </a:r>
            <a:r>
              <a:rPr lang="zh-CN" altLang="en-US" i="1" dirty="0"/>
              <a:t>等人</a:t>
            </a:r>
            <a:r>
              <a:rPr lang="en-CA" altLang="zh-CN" dirty="0"/>
              <a:t>. (1992). </a:t>
            </a:r>
            <a:r>
              <a:rPr lang="zh-CN" altLang="en-US" i="1" dirty="0"/>
              <a:t>隐形眼镜消毒液的功效比较</a:t>
            </a:r>
            <a:r>
              <a:rPr lang="en-US" altLang="zh-CN" i="1" dirty="0"/>
              <a:t>.</a:t>
            </a:r>
            <a:r>
              <a:rPr lang="en-CA" altLang="zh-CN" i="1" dirty="0"/>
              <a:t> </a:t>
            </a:r>
            <a:r>
              <a:rPr lang="en-CA" altLang="zh-CN" dirty="0"/>
              <a:t>CLAO J. 18(1): 34 – 40.</a:t>
            </a:r>
          </a:p>
          <a:p>
            <a:pPr eaLnBrk="1" hangingPunct="1"/>
            <a:r>
              <a:rPr lang="en-CA" altLang="zh-CN" dirty="0"/>
              <a:t>Reinhardt DJ </a:t>
            </a:r>
            <a:r>
              <a:rPr lang="zh-CN" altLang="en-US" i="1" dirty="0"/>
              <a:t>等人</a:t>
            </a:r>
            <a:r>
              <a:rPr lang="en-CA" altLang="zh-CN" dirty="0"/>
              <a:t>. (1990).</a:t>
            </a:r>
            <a:r>
              <a:rPr lang="zh-CN" altLang="en-US" i="1" dirty="0"/>
              <a:t>隐形眼镜消毒液快速而又简单的比较评估</a:t>
            </a:r>
            <a:r>
              <a:rPr lang="en-US" altLang="zh-CN" i="1" dirty="0"/>
              <a:t>.</a:t>
            </a:r>
            <a:r>
              <a:rPr lang="en-CA" altLang="zh-CN" i="1" dirty="0"/>
              <a:t>  </a:t>
            </a:r>
            <a:r>
              <a:rPr lang="en-CA" altLang="zh-CN" dirty="0"/>
              <a:t>ICLC. 17(1): 9 – 13.</a:t>
            </a:r>
          </a:p>
          <a:p>
            <a:pPr eaLnBrk="1" hangingPunct="1"/>
            <a:endParaRPr lang="en-CA" altLang="zh-CN" dirty="0"/>
          </a:p>
        </p:txBody>
      </p:sp>
      <p:sp>
        <p:nvSpPr>
          <p:cNvPr id="140291" name="Slide Number Placeholder 3">
            <a:extLst>
              <a:ext uri="{FF2B5EF4-FFF2-40B4-BE49-F238E27FC236}">
                <a16:creationId xmlns:a16="http://schemas.microsoft.com/office/drawing/2014/main" id="{652F1C8A-7865-4DF2-9C10-7622F5D7B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BED3C76-AA4D-4A90-B9EA-95F82F8CAE05}" type="slidenum">
              <a:rPr lang="en-CA" altLang="zh-CN" smtClean="0">
                <a:solidFill>
                  <a:srgbClr val="000000"/>
                </a:solidFill>
              </a:rPr>
              <a:pPr/>
              <a:t>50</a:t>
            </a:fld>
            <a:endParaRPr lang="en-CA" altLang="zh-CN">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0B15D880-5FC9-4536-BA7E-FDCABB1828E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42338" name="Notes Placeholder 2">
            <a:extLst>
              <a:ext uri="{FF2B5EF4-FFF2-40B4-BE49-F238E27FC236}">
                <a16:creationId xmlns:a16="http://schemas.microsoft.com/office/drawing/2014/main" id="{6292A063-0A40-421C-BBCF-D14C66A15B37}"/>
              </a:ext>
            </a:extLst>
          </p:cNvPr>
          <p:cNvSpPr>
            <a:spLocks noGrp="1" noChangeArrowheads="1"/>
          </p:cNvSpPr>
          <p:nvPr>
            <p:ph type="body" idx="4294967295"/>
          </p:nvPr>
        </p:nvSpPr>
        <p:spPr/>
        <p:txBody>
          <a:bodyPr/>
          <a:lstStyle/>
          <a:p>
            <a:pPr eaLnBrk="1" hangingPunct="1"/>
            <a:r>
              <a:rPr lang="en-CA" altLang="zh-CN" baseline="30000" dirty="0"/>
              <a:t>#</a:t>
            </a:r>
            <a:r>
              <a:rPr lang="en-CA" altLang="zh-CN" dirty="0" err="1"/>
              <a:t>MRDTs</a:t>
            </a:r>
            <a:r>
              <a:rPr lang="en-CA" altLang="zh-CN" dirty="0"/>
              <a:t> =</a:t>
            </a:r>
            <a:r>
              <a:rPr lang="zh-CN" altLang="en-US" dirty="0"/>
              <a:t>最短的建议消毒时间（制造商建议的最短‘浸泡’时间）。</a:t>
            </a:r>
            <a:endParaRPr lang="en-CA" altLang="zh-CN" dirty="0"/>
          </a:p>
          <a:p>
            <a:pPr eaLnBrk="1" hangingPunct="1"/>
            <a:endParaRPr lang="en-CA" altLang="zh-CN" dirty="0"/>
          </a:p>
          <a:p>
            <a:pPr eaLnBrk="1" hangingPunct="1"/>
            <a:r>
              <a:rPr lang="en-CA" altLang="zh-CN" dirty="0"/>
              <a:t>Davies DJG </a:t>
            </a:r>
            <a:r>
              <a:rPr lang="zh-CN" altLang="en-US" i="1" dirty="0"/>
              <a:t>等人</a:t>
            </a:r>
            <a:r>
              <a:rPr lang="en-CA" altLang="zh-CN" dirty="0"/>
              <a:t>. (1990). </a:t>
            </a:r>
            <a:r>
              <a:rPr lang="en-US" altLang="zh-CN" i="1" dirty="0"/>
              <a:t>5</a:t>
            </a:r>
            <a:r>
              <a:rPr lang="zh-CN" altLang="en-US" i="1" dirty="0"/>
              <a:t>种隐形眼镜消毒剂抗棘阿米巴活性评价</a:t>
            </a:r>
            <a:r>
              <a:rPr lang="en-CA" altLang="zh-CN" i="1" dirty="0"/>
              <a:t>.  </a:t>
            </a:r>
            <a:r>
              <a:rPr lang="en-CA" altLang="zh-CN" dirty="0"/>
              <a:t>ICLC. 17(1): 14 – 20.</a:t>
            </a:r>
          </a:p>
          <a:p>
            <a:pPr eaLnBrk="1" hangingPunct="1"/>
            <a:endParaRPr lang="en-CA" altLang="zh-CN" dirty="0"/>
          </a:p>
        </p:txBody>
      </p:sp>
      <p:sp>
        <p:nvSpPr>
          <p:cNvPr id="142339" name="Slide Number Placeholder 3">
            <a:extLst>
              <a:ext uri="{FF2B5EF4-FFF2-40B4-BE49-F238E27FC236}">
                <a16:creationId xmlns:a16="http://schemas.microsoft.com/office/drawing/2014/main" id="{231A8109-48A7-476C-80A6-52848849E2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B10BFD7-7946-4DAA-A72A-43EC73289FC3}" type="slidenum">
              <a:rPr lang="en-CA" altLang="zh-CN" smtClean="0">
                <a:solidFill>
                  <a:srgbClr val="000000"/>
                </a:solidFill>
              </a:rPr>
              <a:pPr/>
              <a:t>51</a:t>
            </a:fld>
            <a:endParaRPr lang="en-CA" altLang="zh-CN">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0445C397-EA98-464E-80A4-8F9650786A0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44386" name="Notes Placeholder 2">
            <a:extLst>
              <a:ext uri="{FF2B5EF4-FFF2-40B4-BE49-F238E27FC236}">
                <a16:creationId xmlns:a16="http://schemas.microsoft.com/office/drawing/2014/main" id="{84810C78-4622-42B0-92FE-67BA107907A7}"/>
              </a:ext>
            </a:extLst>
          </p:cNvPr>
          <p:cNvSpPr>
            <a:spLocks noGrp="1" noChangeArrowheads="1"/>
          </p:cNvSpPr>
          <p:nvPr>
            <p:ph type="body" idx="4294967295"/>
          </p:nvPr>
        </p:nvSpPr>
        <p:spPr/>
        <p:txBody>
          <a:bodyPr/>
          <a:lstStyle/>
          <a:p>
            <a:pPr eaLnBrk="1" hangingPunct="1"/>
            <a:endParaRPr lang="en-CA" altLang="zh-CN"/>
          </a:p>
        </p:txBody>
      </p:sp>
      <p:sp>
        <p:nvSpPr>
          <p:cNvPr id="144387" name="Slide Number Placeholder 3">
            <a:extLst>
              <a:ext uri="{FF2B5EF4-FFF2-40B4-BE49-F238E27FC236}">
                <a16:creationId xmlns:a16="http://schemas.microsoft.com/office/drawing/2014/main" id="{E1B6C63F-B41C-4976-A06C-6E9E505C42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D356210-D40D-425C-BE1D-CCFF0A5A1150}" type="slidenum">
              <a:rPr lang="en-CA" altLang="zh-CN" smtClean="0">
                <a:solidFill>
                  <a:srgbClr val="000000"/>
                </a:solidFill>
              </a:rPr>
              <a:pPr/>
              <a:t>52</a:t>
            </a:fld>
            <a:endParaRPr lang="en-CA" altLang="zh-CN">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6C75B037-E6D0-413B-A84B-6C4C09B0FAF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46434" name="Notes Placeholder 2">
            <a:extLst>
              <a:ext uri="{FF2B5EF4-FFF2-40B4-BE49-F238E27FC236}">
                <a16:creationId xmlns:a16="http://schemas.microsoft.com/office/drawing/2014/main" id="{ACC09051-A1F8-4B64-AB15-6ACA93E889CF}"/>
              </a:ext>
            </a:extLst>
          </p:cNvPr>
          <p:cNvSpPr>
            <a:spLocks noGrp="1" noChangeArrowheads="1"/>
          </p:cNvSpPr>
          <p:nvPr>
            <p:ph type="body" idx="4294967295"/>
          </p:nvPr>
        </p:nvSpPr>
        <p:spPr/>
        <p:txBody>
          <a:bodyPr/>
          <a:lstStyle/>
          <a:p>
            <a:pPr eaLnBrk="1" hangingPunct="1">
              <a:spcBef>
                <a:spcPct val="0"/>
              </a:spcBef>
            </a:pPr>
            <a:r>
              <a:rPr lang="zh-CN" altLang="en-US" dirty="0"/>
              <a:t>在</a:t>
            </a:r>
            <a:r>
              <a:rPr lang="de-DE" altLang="en-US" dirty="0"/>
              <a:t>McDonnell G, Russell AD </a:t>
            </a:r>
            <a:r>
              <a:rPr lang="en-CA" altLang="en-US" dirty="0"/>
              <a:t>(1999)</a:t>
            </a:r>
            <a:r>
              <a:rPr lang="zh-CN" altLang="en-US" dirty="0"/>
              <a:t>的一篇论文中，</a:t>
            </a:r>
            <a:r>
              <a:rPr lang="en-CA" altLang="en-US" dirty="0"/>
              <a:t>  </a:t>
            </a:r>
            <a:r>
              <a:rPr lang="en-AU" altLang="en-US" i="1" dirty="0"/>
              <a:t>Antiseptics and Disinfectants: Activity, Action, and Resistance</a:t>
            </a:r>
            <a:r>
              <a:rPr lang="en-AU" altLang="en-US" dirty="0"/>
              <a:t>.  </a:t>
            </a:r>
            <a:r>
              <a:rPr lang="en-CA" altLang="en-US" dirty="0" err="1"/>
              <a:t>Clin</a:t>
            </a:r>
            <a:r>
              <a:rPr lang="en-CA" altLang="en-US" dirty="0"/>
              <a:t> </a:t>
            </a:r>
            <a:r>
              <a:rPr lang="en-CA" altLang="en-US" dirty="0" err="1"/>
              <a:t>Microbiol</a:t>
            </a:r>
            <a:r>
              <a:rPr lang="en-CA" altLang="en-US" dirty="0"/>
              <a:t> Rev.  12(1): 147 – 179, PHMB</a:t>
            </a:r>
            <a:r>
              <a:rPr lang="zh-CN" altLang="en-US" dirty="0"/>
              <a:t>与阿来西定的作用方式为：相分离和膜脂质的机构域形成。</a:t>
            </a:r>
            <a:endParaRPr lang="en-CA" altLang="en-US" dirty="0"/>
          </a:p>
          <a:p>
            <a:pPr eaLnBrk="1" hangingPunct="1">
              <a:spcBef>
                <a:spcPct val="0"/>
              </a:spcBef>
            </a:pPr>
            <a:endParaRPr lang="en-CA" altLang="en-US" dirty="0"/>
          </a:p>
          <a:p>
            <a:pPr eaLnBrk="1" hangingPunct="1">
              <a:spcBef>
                <a:spcPct val="0"/>
              </a:spcBef>
            </a:pPr>
            <a:r>
              <a:rPr lang="zh-CN" altLang="en-US" dirty="0"/>
              <a:t>在这篇论文中</a:t>
            </a:r>
            <a:r>
              <a:rPr lang="en-AU" altLang="en-US" dirty="0"/>
              <a:t>:</a:t>
            </a:r>
          </a:p>
          <a:p>
            <a:pPr eaLnBrk="1" hangingPunct="1">
              <a:spcBef>
                <a:spcPct val="0"/>
              </a:spcBef>
            </a:pPr>
            <a:r>
              <a:rPr lang="en-AU" altLang="en-US" dirty="0"/>
              <a:t>PHMB </a:t>
            </a:r>
            <a:r>
              <a:rPr lang="zh-CN" altLang="en-US" dirty="0"/>
              <a:t>是一种膜活性剂，它还会损害革兰氏阴性细菌的外模完整性（尽管该膜也可以作为屏障）。随着聚合水平的提高，</a:t>
            </a:r>
            <a:r>
              <a:rPr lang="en-US" altLang="zh-CN" dirty="0"/>
              <a:t>PHMB</a:t>
            </a:r>
            <a:r>
              <a:rPr lang="zh-CN" altLang="en-US" dirty="0"/>
              <a:t>的活性以分子量为基础增加。后者与增强的内膜摄动有关。</a:t>
            </a:r>
            <a:endParaRPr lang="en-AU" altLang="en-US" dirty="0"/>
          </a:p>
          <a:p>
            <a:pPr eaLnBrk="1" hangingPunct="1">
              <a:spcBef>
                <a:spcPct val="0"/>
              </a:spcBef>
            </a:pPr>
            <a:r>
              <a:rPr lang="zh-CN" altLang="en-US" dirty="0"/>
              <a:t>阿来西定</a:t>
            </a:r>
            <a:r>
              <a:rPr lang="en-AU" altLang="en-US" dirty="0"/>
              <a:t> &amp; PHMB (</a:t>
            </a:r>
            <a:r>
              <a:rPr lang="zh-CN" altLang="en-US" dirty="0"/>
              <a:t>而不是洗必泰</a:t>
            </a:r>
            <a:r>
              <a:rPr lang="en-AU" altLang="en-US" dirty="0"/>
              <a:t>) </a:t>
            </a:r>
            <a:r>
              <a:rPr lang="zh-CN" altLang="en-US" dirty="0"/>
              <a:t>引起的细胞质膜酸性磷脂的结构域形成。随之而来的是渗透性变化，一些膜相关酶的功能</a:t>
            </a:r>
            <a:r>
              <a:rPr lang="zh-CN" altLang="en-US" baseline="0" dirty="0"/>
              <a:t> 被认为发生了改变。</a:t>
            </a:r>
            <a:endParaRPr lang="en-AU" altLang="en-US" dirty="0"/>
          </a:p>
          <a:p>
            <a:pPr eaLnBrk="1" hangingPunct="1">
              <a:spcBef>
                <a:spcPct val="0"/>
              </a:spcBef>
            </a:pPr>
            <a:r>
              <a:rPr lang="zh-CN" altLang="en-US" dirty="0"/>
              <a:t>阿来西定的杀菌速度更快，对细菌的渗透性产生显著的快速变化。阿来西定产生脂质相分离和结构域形成，而洗必泰不产生。有人认为，阿来西定中的乙基己基可能影响双胍在细胞质膜上产生脂质结构域的能力。</a:t>
            </a:r>
            <a:endParaRPr lang="en-AU" altLang="en-US" dirty="0"/>
          </a:p>
        </p:txBody>
      </p:sp>
      <p:sp>
        <p:nvSpPr>
          <p:cNvPr id="146435" name="Slide Number Placeholder 3">
            <a:extLst>
              <a:ext uri="{FF2B5EF4-FFF2-40B4-BE49-F238E27FC236}">
                <a16:creationId xmlns:a16="http://schemas.microsoft.com/office/drawing/2014/main" id="{201131B3-5663-4916-A98B-369591B7F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29630BE-0A0C-4A91-A0D4-387EFF1289D1}" type="slidenum">
              <a:rPr lang="en-CA" altLang="zh-CN" smtClean="0">
                <a:solidFill>
                  <a:srgbClr val="000000"/>
                </a:solidFill>
              </a:rPr>
              <a:pPr/>
              <a:t>53</a:t>
            </a:fld>
            <a:endParaRPr lang="en-CA" altLang="zh-CN">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15089B4D-A8BE-4677-956D-405083644B5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48482" name="Notes Placeholder 2">
            <a:extLst>
              <a:ext uri="{FF2B5EF4-FFF2-40B4-BE49-F238E27FC236}">
                <a16:creationId xmlns:a16="http://schemas.microsoft.com/office/drawing/2014/main" id="{4241F91A-0CCE-40B5-9550-C251A791DC78}"/>
              </a:ext>
            </a:extLst>
          </p:cNvPr>
          <p:cNvSpPr>
            <a:spLocks noGrp="1" noChangeArrowheads="1"/>
          </p:cNvSpPr>
          <p:nvPr>
            <p:ph type="body" idx="4294967295"/>
          </p:nvPr>
        </p:nvSpPr>
        <p:spPr/>
        <p:txBody>
          <a:bodyPr/>
          <a:lstStyle/>
          <a:p>
            <a:pPr eaLnBrk="1" hangingPunct="1"/>
            <a:endParaRPr lang="en-CA" altLang="zh-CN"/>
          </a:p>
        </p:txBody>
      </p:sp>
      <p:sp>
        <p:nvSpPr>
          <p:cNvPr id="148483" name="Slide Number Placeholder 3">
            <a:extLst>
              <a:ext uri="{FF2B5EF4-FFF2-40B4-BE49-F238E27FC236}">
                <a16:creationId xmlns:a16="http://schemas.microsoft.com/office/drawing/2014/main" id="{3AB91369-29C2-43DB-BCFE-9F21B7A240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1BEA80B-4E65-4FB7-9847-6D016502DCE8}" type="slidenum">
              <a:rPr lang="en-CA" altLang="zh-CN" smtClean="0">
                <a:solidFill>
                  <a:srgbClr val="000000"/>
                </a:solidFill>
              </a:rPr>
              <a:pPr/>
              <a:t>54</a:t>
            </a:fld>
            <a:endParaRPr lang="en-CA" altLang="zh-CN">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DDD6FECA-9ED6-4447-BDB8-6879CA5AE57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8370" name="Notes Placeholder 2">
            <a:extLst>
              <a:ext uri="{FF2B5EF4-FFF2-40B4-BE49-F238E27FC236}">
                <a16:creationId xmlns:a16="http://schemas.microsoft.com/office/drawing/2014/main" id="{1EE6257F-A617-4896-A1AE-B4DFA20E2387}"/>
              </a:ext>
            </a:extLst>
          </p:cNvPr>
          <p:cNvSpPr>
            <a:spLocks noGrp="1" noChangeArrowheads="1"/>
          </p:cNvSpPr>
          <p:nvPr>
            <p:ph type="body" idx="4294967295"/>
          </p:nvPr>
        </p:nvSpPr>
        <p:spPr/>
        <p:txBody>
          <a:bodyPr/>
          <a:lstStyle/>
          <a:p>
            <a:pPr eaLnBrk="1" hangingPunct="1"/>
            <a:endParaRPr lang="en-CA" altLang="zh-CN"/>
          </a:p>
        </p:txBody>
      </p:sp>
      <p:sp>
        <p:nvSpPr>
          <p:cNvPr id="58371" name="Slide Number Placeholder 3">
            <a:extLst>
              <a:ext uri="{FF2B5EF4-FFF2-40B4-BE49-F238E27FC236}">
                <a16:creationId xmlns:a16="http://schemas.microsoft.com/office/drawing/2014/main" id="{BCA8BBF9-4D43-46CA-8C96-27A87F759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606761D-ECE4-4EEF-AE6F-3FC8396AFBFF}" type="slidenum">
              <a:rPr lang="en-CA" altLang="zh-CN" smtClean="0"/>
              <a:pPr/>
              <a:t>7</a:t>
            </a:fld>
            <a:endParaRPr lang="en-CA"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FD78E799-9B92-4AC6-A858-D2518025EE7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0530" name="Notes Placeholder 2">
            <a:extLst>
              <a:ext uri="{FF2B5EF4-FFF2-40B4-BE49-F238E27FC236}">
                <a16:creationId xmlns:a16="http://schemas.microsoft.com/office/drawing/2014/main" id="{7D401111-D1C1-4095-B2D7-C704389110AE}"/>
              </a:ext>
            </a:extLst>
          </p:cNvPr>
          <p:cNvSpPr>
            <a:spLocks noGrp="1" noChangeArrowheads="1"/>
          </p:cNvSpPr>
          <p:nvPr>
            <p:ph type="body" idx="4294967295"/>
          </p:nvPr>
        </p:nvSpPr>
        <p:spPr/>
        <p:txBody>
          <a:bodyPr/>
          <a:lstStyle/>
          <a:p>
            <a:pPr eaLnBrk="1" hangingPunct="1"/>
            <a:endParaRPr lang="en-CA" altLang="zh-CN"/>
          </a:p>
        </p:txBody>
      </p:sp>
      <p:sp>
        <p:nvSpPr>
          <p:cNvPr id="150531" name="Slide Number Placeholder 3">
            <a:extLst>
              <a:ext uri="{FF2B5EF4-FFF2-40B4-BE49-F238E27FC236}">
                <a16:creationId xmlns:a16="http://schemas.microsoft.com/office/drawing/2014/main" id="{315E570B-9E2D-4FE1-986A-FFFB2A51A9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875C3A5-202D-4A83-9B45-42AE0EEF7D3E}" type="slidenum">
              <a:rPr lang="en-CA" altLang="zh-CN" smtClean="0">
                <a:solidFill>
                  <a:srgbClr val="000000"/>
                </a:solidFill>
              </a:rPr>
              <a:pPr/>
              <a:t>55</a:t>
            </a:fld>
            <a:endParaRPr lang="en-CA" altLang="zh-CN">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AA5FFD19-A32C-4626-A09D-DFFBC45D47F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2578" name="Notes Placeholder 2">
            <a:extLst>
              <a:ext uri="{FF2B5EF4-FFF2-40B4-BE49-F238E27FC236}">
                <a16:creationId xmlns:a16="http://schemas.microsoft.com/office/drawing/2014/main" id="{561EBBA1-7F6C-4543-A72E-18D00BA16E02}"/>
              </a:ext>
            </a:extLst>
          </p:cNvPr>
          <p:cNvSpPr>
            <a:spLocks noGrp="1" noChangeArrowheads="1"/>
          </p:cNvSpPr>
          <p:nvPr>
            <p:ph type="body" idx="4294967295"/>
          </p:nvPr>
        </p:nvSpPr>
        <p:spPr/>
        <p:txBody>
          <a:bodyPr/>
          <a:lstStyle/>
          <a:p>
            <a:pPr eaLnBrk="1" hangingPunct="1"/>
            <a:r>
              <a:rPr lang="en-CA" altLang="zh-CN" dirty="0"/>
              <a:t>McDonnell G, Russell AD (1999). </a:t>
            </a:r>
            <a:r>
              <a:rPr lang="zh-CN" altLang="en-US" sz="1200" i="1" kern="1200" dirty="0">
                <a:solidFill>
                  <a:schemeClr val="tx1"/>
                </a:solidFill>
                <a:latin typeface="+mn-lt"/>
                <a:ea typeface="+mn-ea"/>
                <a:cs typeface="+mn-cs"/>
              </a:rPr>
              <a:t>防腐剂和消毒剂：活性，作用和耐药性</a:t>
            </a:r>
            <a:r>
              <a:rPr lang="en-US" altLang="zh-CN" sz="1200" i="1" kern="1200" dirty="0">
                <a:solidFill>
                  <a:schemeClr val="tx1"/>
                </a:solidFill>
                <a:latin typeface="+mn-lt"/>
                <a:ea typeface="+mn-ea"/>
                <a:cs typeface="+mn-cs"/>
              </a:rPr>
              <a:t>.</a:t>
            </a:r>
            <a:r>
              <a:rPr lang="zh-CN" altLang="en-US" sz="1200" i="1" kern="1200" dirty="0">
                <a:solidFill>
                  <a:schemeClr val="tx1"/>
                </a:solidFill>
                <a:latin typeface="+mn-lt"/>
                <a:ea typeface="+mn-ea"/>
                <a:cs typeface="+mn-cs"/>
              </a:rPr>
              <a:t> </a:t>
            </a:r>
            <a:r>
              <a:rPr lang="zh-CN" altLang="en-US" dirty="0"/>
              <a:t>临床微生物学评论</a:t>
            </a:r>
            <a:r>
              <a:rPr lang="en-US" altLang="zh-CN" dirty="0"/>
              <a:t>.</a:t>
            </a:r>
            <a:r>
              <a:rPr lang="en-AU" altLang="zh-CN" i="1" dirty="0"/>
              <a:t> </a:t>
            </a:r>
            <a:r>
              <a:rPr lang="en-AU" altLang="zh-CN" dirty="0"/>
              <a:t>12(1): 147 - 179.</a:t>
            </a:r>
          </a:p>
          <a:p>
            <a:pPr eaLnBrk="1" hangingPunct="1"/>
            <a:r>
              <a:rPr lang="en-AU" altLang="zh-CN" dirty="0" err="1"/>
              <a:t>Alizadeh</a:t>
            </a:r>
            <a:r>
              <a:rPr lang="en-AU" altLang="zh-CN" dirty="0"/>
              <a:t> H, </a:t>
            </a:r>
            <a:r>
              <a:rPr lang="en-AU" altLang="zh-CN" dirty="0" err="1"/>
              <a:t>Neelam</a:t>
            </a:r>
            <a:r>
              <a:rPr lang="en-AU" altLang="zh-CN" dirty="0"/>
              <a:t> S, </a:t>
            </a:r>
            <a:r>
              <a:rPr lang="en-AU" altLang="zh-CN" dirty="0" err="1"/>
              <a:t>Cavanagh</a:t>
            </a:r>
            <a:r>
              <a:rPr lang="en-AU" altLang="zh-CN" dirty="0"/>
              <a:t> HD (2009).</a:t>
            </a:r>
            <a:r>
              <a:rPr lang="zh-CN" altLang="en-US" i="1" dirty="0"/>
              <a:t>阿来西定对棘阿米巴</a:t>
            </a:r>
            <a:r>
              <a:rPr lang="en-US" altLang="zh-CN" i="1" dirty="0"/>
              <a:t>3</a:t>
            </a:r>
            <a:r>
              <a:rPr lang="zh-CN" altLang="en-US" i="1" dirty="0"/>
              <a:t>种致病菌株的灭活作用</a:t>
            </a:r>
            <a:r>
              <a:rPr lang="en-US" altLang="zh-CN" i="1" dirty="0"/>
              <a:t>.</a:t>
            </a:r>
            <a:r>
              <a:rPr lang="en-AU" altLang="zh-CN" dirty="0"/>
              <a:t> Eye &amp; CL. 35(1): 1 – 5.</a:t>
            </a:r>
          </a:p>
          <a:p>
            <a:pPr eaLnBrk="1" hangingPunct="1"/>
            <a:endParaRPr lang="en-CA" altLang="zh-CN" i="1" dirty="0"/>
          </a:p>
        </p:txBody>
      </p:sp>
      <p:sp>
        <p:nvSpPr>
          <p:cNvPr id="152579" name="Slide Number Placeholder 3">
            <a:extLst>
              <a:ext uri="{FF2B5EF4-FFF2-40B4-BE49-F238E27FC236}">
                <a16:creationId xmlns:a16="http://schemas.microsoft.com/office/drawing/2014/main" id="{FAB6E58F-65E2-42E4-B5D6-A6DD99FFFD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6473EC5-A9E4-4DEF-A42C-B8B89A218FD6}" type="slidenum">
              <a:rPr lang="en-CA" altLang="zh-CN" smtClean="0">
                <a:solidFill>
                  <a:srgbClr val="000000"/>
                </a:solidFill>
              </a:rPr>
              <a:pPr/>
              <a:t>56</a:t>
            </a:fld>
            <a:endParaRPr lang="en-CA" altLang="zh-CN">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id="{D1DACEA1-C9EB-4028-B945-B3777565EDD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4626" name="Notes Placeholder 2">
            <a:extLst>
              <a:ext uri="{FF2B5EF4-FFF2-40B4-BE49-F238E27FC236}">
                <a16:creationId xmlns:a16="http://schemas.microsoft.com/office/drawing/2014/main" id="{4BE88FFE-7016-4236-98ED-79A776BDE2F6}"/>
              </a:ext>
            </a:extLst>
          </p:cNvPr>
          <p:cNvSpPr>
            <a:spLocks noGrp="1" noChangeArrowheads="1"/>
          </p:cNvSpPr>
          <p:nvPr>
            <p:ph type="body" idx="4294967295"/>
          </p:nvPr>
        </p:nvSpPr>
        <p:spPr/>
        <p:txBody>
          <a:bodyPr/>
          <a:lstStyle/>
          <a:p>
            <a:pPr eaLnBrk="1" hangingPunct="1"/>
            <a:endParaRPr lang="en-CA" altLang="zh-CN" i="1"/>
          </a:p>
        </p:txBody>
      </p:sp>
      <p:sp>
        <p:nvSpPr>
          <p:cNvPr id="154627" name="Slide Number Placeholder 3">
            <a:extLst>
              <a:ext uri="{FF2B5EF4-FFF2-40B4-BE49-F238E27FC236}">
                <a16:creationId xmlns:a16="http://schemas.microsoft.com/office/drawing/2014/main" id="{35994EFC-52E8-4861-A6CC-66AD06268C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1793BFC-0013-4363-AA78-AA1CD1FA3DC9}" type="slidenum">
              <a:rPr lang="en-CA" altLang="zh-CN" smtClean="0">
                <a:solidFill>
                  <a:srgbClr val="000000"/>
                </a:solidFill>
              </a:rPr>
              <a:pPr/>
              <a:t>57</a:t>
            </a:fld>
            <a:endParaRPr lang="en-CA" altLang="zh-CN">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id="{CF79C748-A7AA-4758-8AFD-04C9899C3F4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6674" name="Notes Placeholder 2">
            <a:extLst>
              <a:ext uri="{FF2B5EF4-FFF2-40B4-BE49-F238E27FC236}">
                <a16:creationId xmlns:a16="http://schemas.microsoft.com/office/drawing/2014/main" id="{2AC95675-85C1-4178-8B0E-03EE4A72432E}"/>
              </a:ext>
            </a:extLst>
          </p:cNvPr>
          <p:cNvSpPr>
            <a:spLocks noGrp="1" noChangeArrowheads="1"/>
          </p:cNvSpPr>
          <p:nvPr>
            <p:ph type="body" idx="4294967295"/>
          </p:nvPr>
        </p:nvSpPr>
        <p:spPr/>
        <p:txBody>
          <a:bodyPr/>
          <a:lstStyle/>
          <a:p>
            <a:pPr eaLnBrk="1" hangingPunct="1"/>
            <a:r>
              <a:rPr lang="zh-CN" altLang="en-US" dirty="0"/>
              <a:t>由于副产物仅仅是水、氧（通常是泡腾）和原始溶液中的赋形剂，因此，产生诸如灵敏度等问题的可能性很低。最大的潜在问题，即使是短暂的，即使是在完全强度下，未中和的过氧化物从未中和的过氧化物溶液中进入</a:t>
            </a:r>
            <a:r>
              <a:rPr lang="en-CA" altLang="zh-CN" dirty="0"/>
              <a:t>CL</a:t>
            </a:r>
            <a:r>
              <a:rPr lang="zh-CN" altLang="en-CA" dirty="0"/>
              <a:t>，</a:t>
            </a:r>
            <a:r>
              <a:rPr lang="zh-CN" altLang="en-US" dirty="0"/>
              <a:t>或者不能耐受中和溶液的</a:t>
            </a:r>
            <a:r>
              <a:rPr lang="en-CA" altLang="zh-CN" dirty="0"/>
              <a:t>pH</a:t>
            </a:r>
            <a:r>
              <a:rPr lang="zh-CN" altLang="en-US" dirty="0"/>
              <a:t>值</a:t>
            </a:r>
            <a:r>
              <a:rPr lang="zh-CN" altLang="en-CA" dirty="0"/>
              <a:t>。</a:t>
            </a:r>
            <a:endParaRPr lang="en-US" altLang="zh-CN" dirty="0"/>
          </a:p>
        </p:txBody>
      </p:sp>
      <p:sp>
        <p:nvSpPr>
          <p:cNvPr id="156675" name="Slide Number Placeholder 3">
            <a:extLst>
              <a:ext uri="{FF2B5EF4-FFF2-40B4-BE49-F238E27FC236}">
                <a16:creationId xmlns:a16="http://schemas.microsoft.com/office/drawing/2014/main" id="{B4FE6C81-A683-4490-9FF2-599803B27A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3410042-F5CC-40CC-B6E2-B66842D1AA79}" type="slidenum">
              <a:rPr lang="en-CA" altLang="zh-CN" smtClean="0">
                <a:solidFill>
                  <a:srgbClr val="000000"/>
                </a:solidFill>
              </a:rPr>
              <a:pPr/>
              <a:t>58</a:t>
            </a:fld>
            <a:endParaRPr lang="en-CA" altLang="zh-CN">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a:extLst>
              <a:ext uri="{FF2B5EF4-FFF2-40B4-BE49-F238E27FC236}">
                <a16:creationId xmlns:a16="http://schemas.microsoft.com/office/drawing/2014/main" id="{434319D0-0373-4454-B3D2-7431C2C6F25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8722" name="Notes Placeholder 2">
            <a:extLst>
              <a:ext uri="{FF2B5EF4-FFF2-40B4-BE49-F238E27FC236}">
                <a16:creationId xmlns:a16="http://schemas.microsoft.com/office/drawing/2014/main" id="{089CEB27-B6ED-4EA6-BF07-49C35DC2DB5B}"/>
              </a:ext>
            </a:extLst>
          </p:cNvPr>
          <p:cNvSpPr>
            <a:spLocks noGrp="1" noChangeArrowheads="1"/>
          </p:cNvSpPr>
          <p:nvPr>
            <p:ph type="body" idx="4294967295"/>
          </p:nvPr>
        </p:nvSpPr>
        <p:spPr/>
        <p:txBody>
          <a:bodyPr/>
          <a:lstStyle/>
          <a:p>
            <a:pPr eaLnBrk="1" hangingPunct="1"/>
            <a:r>
              <a:rPr lang="zh-CN" altLang="en-US" dirty="0"/>
              <a:t>早期（</a:t>
            </a:r>
            <a:r>
              <a:rPr lang="en-US" altLang="zh-CN" dirty="0"/>
              <a:t>20</a:t>
            </a:r>
            <a:r>
              <a:rPr lang="zh-CN" altLang="en-US" dirty="0"/>
              <a:t>世纪</a:t>
            </a:r>
            <a:r>
              <a:rPr lang="en-US" altLang="zh-CN" dirty="0"/>
              <a:t>60</a:t>
            </a:r>
            <a:r>
              <a:rPr lang="zh-CN" altLang="en-US" dirty="0"/>
              <a:t>年代至</a:t>
            </a:r>
            <a:r>
              <a:rPr lang="en-US" altLang="zh-CN" dirty="0"/>
              <a:t>70</a:t>
            </a:r>
            <a:r>
              <a:rPr lang="zh-CN" altLang="en-US" dirty="0"/>
              <a:t>年代中期）的过氧化物系统通常使用</a:t>
            </a:r>
            <a:r>
              <a:rPr lang="en-US" altLang="zh-CN" dirty="0"/>
              <a:t>3</a:t>
            </a:r>
            <a:r>
              <a:rPr lang="zh-CN" altLang="en-US" dirty="0"/>
              <a:t>％的制药级双氧水，并且在消毒后使用无菌生理盐水进行连续稀释（在这种情况下，过氧化物的浓度从未达到零）或使用碳酸氢钠作为</a:t>
            </a:r>
            <a:r>
              <a:rPr lang="en-CA" altLang="zh-CN" dirty="0"/>
              <a:t>pH</a:t>
            </a:r>
            <a:r>
              <a:rPr lang="zh-CN" altLang="en-US" dirty="0"/>
              <a:t>升高剂（以促进过氧化物分解为氧气和水）。</a:t>
            </a:r>
          </a:p>
          <a:p>
            <a:pPr eaLnBrk="1" hangingPunct="1"/>
            <a:r>
              <a:rPr lang="zh-CN" altLang="en-US" dirty="0"/>
              <a:t>后来的系统采用双步法或三步法中的催化盘（后来使用相同的催化盘演变为单步法）或与过氧化物反应生成无害副产物的化学物质。</a:t>
            </a:r>
          </a:p>
          <a:p>
            <a:pPr eaLnBrk="1" hangingPunct="1"/>
            <a:r>
              <a:rPr lang="zh-CN" altLang="en-US" dirty="0"/>
              <a:t>德国</a:t>
            </a:r>
            <a:r>
              <a:rPr lang="en-CA" altLang="zh-CN" dirty="0" err="1"/>
              <a:t>Giefer</a:t>
            </a:r>
            <a:r>
              <a:rPr lang="zh-CN" altLang="en-US" dirty="0"/>
              <a:t>在</a:t>
            </a:r>
            <a:r>
              <a:rPr lang="en-US" altLang="zh-CN" dirty="0"/>
              <a:t>20</a:t>
            </a:r>
            <a:r>
              <a:rPr lang="zh-CN" altLang="en-US" dirty="0"/>
              <a:t>世纪</a:t>
            </a:r>
            <a:r>
              <a:rPr lang="en-US" altLang="zh-CN" dirty="0"/>
              <a:t>80</a:t>
            </a:r>
            <a:r>
              <a:rPr lang="zh-CN" altLang="en-US" dirty="0"/>
              <a:t>年代（</a:t>
            </a:r>
            <a:r>
              <a:rPr lang="en-US" altLang="zh-CN" dirty="0"/>
              <a:t>1986</a:t>
            </a:r>
            <a:r>
              <a:rPr lang="zh-CN" altLang="en-US" dirty="0"/>
              <a:t>年和</a:t>
            </a:r>
            <a:r>
              <a:rPr lang="en-US" altLang="zh-CN" dirty="0"/>
              <a:t>1988</a:t>
            </a:r>
            <a:r>
              <a:rPr lang="zh-CN" altLang="en-US" dirty="0"/>
              <a:t>年专利）开发了第二种采用生物过氧化氢酶的催化系统（</a:t>
            </a:r>
            <a:r>
              <a:rPr lang="en-CA" altLang="zh-CN" dirty="0" err="1"/>
              <a:t>Giefer</a:t>
            </a:r>
            <a:r>
              <a:rPr lang="en-CA" altLang="zh-CN" dirty="0"/>
              <a:t> </a:t>
            </a:r>
            <a:r>
              <a:rPr lang="zh-CN" altLang="en-US" dirty="0"/>
              <a:t>研究所的</a:t>
            </a:r>
            <a:r>
              <a:rPr lang="en-CA" altLang="zh-CN" dirty="0" err="1"/>
              <a:t>Lensan</a:t>
            </a:r>
            <a:r>
              <a:rPr lang="en-CA" altLang="zh-CN" dirty="0"/>
              <a:t> A [3</a:t>
            </a:r>
            <a:r>
              <a:rPr lang="zh-CN" altLang="en-CA" dirty="0"/>
              <a:t>％</a:t>
            </a:r>
            <a:r>
              <a:rPr lang="zh-CN" altLang="en-US" dirty="0"/>
              <a:t>过氧化物</a:t>
            </a:r>
            <a:r>
              <a:rPr lang="en-US" altLang="zh-CN" dirty="0"/>
              <a:t>]</a:t>
            </a:r>
            <a:r>
              <a:rPr lang="zh-CN" altLang="en-US" dirty="0"/>
              <a:t>和</a:t>
            </a:r>
            <a:r>
              <a:rPr lang="en-CA" altLang="zh-CN" dirty="0"/>
              <a:t>B [</a:t>
            </a:r>
            <a:r>
              <a:rPr lang="zh-CN" altLang="en-US" dirty="0"/>
              <a:t>含过氧化氢酶的溶液</a:t>
            </a:r>
            <a:r>
              <a:rPr lang="en-US" altLang="zh-CN" dirty="0"/>
              <a:t>]</a:t>
            </a:r>
            <a:r>
              <a:rPr lang="zh-CN" altLang="en-US" dirty="0"/>
              <a:t>）。他的观念奠定了仍在使用的非金属催化体系的基础。后来，随着围绕</a:t>
            </a:r>
            <a:r>
              <a:rPr lang="en-CA" altLang="zh-CN" dirty="0"/>
              <a:t>CJD / BSE</a:t>
            </a:r>
            <a:r>
              <a:rPr lang="zh-CN" altLang="en-US" dirty="0"/>
              <a:t>的公共卫生问题，早期产品中使用的牛肝过氧化氢酶被源自枯草芽孢杆菌、黑曲霉、谷氨酸棒杆菌（来自罗氏应用科学公司）等的微生物过氧化氢酶取代。</a:t>
            </a:r>
          </a:p>
          <a:p>
            <a:pPr eaLnBrk="1" hangingPunct="1"/>
            <a:r>
              <a:rPr lang="zh-CN" altLang="en-US" dirty="0"/>
              <a:t>当前大多数过氧化物系统都是催化性的（金属或过氧化氢酶）。可以在中和片中包括一个颜色指示剂，以提供视觉上的确认，即镜盒中的过氧化物溶液已经暴露于中和片的内容物中。</a:t>
            </a:r>
            <a:endParaRPr lang="en-US" altLang="zh-CN" dirty="0"/>
          </a:p>
          <a:p>
            <a:pPr eaLnBrk="1" hangingPunct="1"/>
            <a:endParaRPr lang="zh-CN" altLang="en-US" dirty="0"/>
          </a:p>
        </p:txBody>
      </p:sp>
      <p:sp>
        <p:nvSpPr>
          <p:cNvPr id="158723" name="Slide Number Placeholder 3">
            <a:extLst>
              <a:ext uri="{FF2B5EF4-FFF2-40B4-BE49-F238E27FC236}">
                <a16:creationId xmlns:a16="http://schemas.microsoft.com/office/drawing/2014/main" id="{9F698E7C-ED6D-409A-9FA0-B3259E973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1905F36-B7FA-4691-AFA8-21A02C6C156D}" type="slidenum">
              <a:rPr lang="en-CA" altLang="zh-CN" smtClean="0">
                <a:solidFill>
                  <a:srgbClr val="000000"/>
                </a:solidFill>
              </a:rPr>
              <a:pPr/>
              <a:t>59</a:t>
            </a:fld>
            <a:endParaRPr lang="en-CA" altLang="zh-CN">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0930584B-AC8C-4F83-B6E6-9F0D6A4CCA0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60770" name="Notes Placeholder 2">
            <a:extLst>
              <a:ext uri="{FF2B5EF4-FFF2-40B4-BE49-F238E27FC236}">
                <a16:creationId xmlns:a16="http://schemas.microsoft.com/office/drawing/2014/main" id="{05DDCFF6-EC1F-4B4A-8E18-931D4362AB9B}"/>
              </a:ext>
            </a:extLst>
          </p:cNvPr>
          <p:cNvSpPr>
            <a:spLocks noGrp="1" noChangeArrowheads="1"/>
          </p:cNvSpPr>
          <p:nvPr>
            <p:ph type="body" idx="4294967295"/>
          </p:nvPr>
        </p:nvSpPr>
        <p:spPr/>
        <p:txBody>
          <a:bodyPr/>
          <a:lstStyle/>
          <a:p>
            <a:pPr eaLnBrk="1" hangingPunct="1"/>
            <a:r>
              <a:rPr lang="zh-CN" altLang="en-US" dirty="0"/>
              <a:t>过氧化氢消毒双步法提供了真正消毒时间的选择，即未中和过氧化物的时间。 使用抗真菌标准，</a:t>
            </a:r>
            <a:r>
              <a:rPr lang="en-CA" altLang="zh-CN" dirty="0" err="1"/>
              <a:t>Penley</a:t>
            </a:r>
            <a:r>
              <a:rPr lang="zh-CN" altLang="en-US" i="1" dirty="0"/>
              <a:t>等人</a:t>
            </a:r>
            <a:r>
              <a:rPr lang="zh-CN" altLang="en-US" dirty="0"/>
              <a:t>（</a:t>
            </a:r>
            <a:r>
              <a:rPr lang="en-US" altLang="zh-CN" dirty="0"/>
              <a:t>1985</a:t>
            </a:r>
            <a:r>
              <a:rPr lang="zh-CN" altLang="en-US" dirty="0"/>
              <a:t>年）和</a:t>
            </a:r>
            <a:r>
              <a:rPr lang="en-CA" altLang="zh-CN" dirty="0"/>
              <a:t>Wilson</a:t>
            </a:r>
            <a:r>
              <a:rPr lang="zh-CN" altLang="en-US" dirty="0"/>
              <a:t>（</a:t>
            </a:r>
            <a:r>
              <a:rPr lang="en-US" altLang="zh-CN" dirty="0"/>
              <a:t>1986</a:t>
            </a:r>
            <a:r>
              <a:rPr lang="zh-CN" altLang="en-US" dirty="0"/>
              <a:t>年）建议使用过氧化氢（未中和）至少</a:t>
            </a:r>
            <a:r>
              <a:rPr lang="en-US" altLang="zh-CN" dirty="0"/>
              <a:t>1</a:t>
            </a:r>
            <a:r>
              <a:rPr lang="zh-CN" altLang="en-US" dirty="0"/>
              <a:t>小时，建议过夜消毒而不是过夜中和是最有意义的。可以说</a:t>
            </a:r>
            <a:r>
              <a:rPr lang="zh-CN" altLang="en-US" i="1" dirty="0"/>
              <a:t>棘阿米巴属</a:t>
            </a:r>
            <a:r>
              <a:rPr lang="zh-CN" altLang="en-US" dirty="0"/>
              <a:t>包囊对消毒剂构成更大的威胁和更大的挑战。</a:t>
            </a:r>
            <a:endParaRPr lang="en-CA" altLang="zh-CN" dirty="0"/>
          </a:p>
          <a:p>
            <a:pPr eaLnBrk="1" hangingPunct="1"/>
            <a:r>
              <a:rPr lang="en-CA" altLang="zh-CN" dirty="0" err="1"/>
              <a:t>Penley</a:t>
            </a:r>
            <a:r>
              <a:rPr lang="en-CA" altLang="zh-CN" dirty="0"/>
              <a:t> CA </a:t>
            </a:r>
            <a:r>
              <a:rPr lang="zh-CN" altLang="en-US" i="1" dirty="0"/>
              <a:t>等人</a:t>
            </a:r>
            <a:r>
              <a:rPr lang="en-CA" altLang="zh-CN" dirty="0"/>
              <a:t>. (1985).  </a:t>
            </a:r>
            <a:r>
              <a:rPr lang="zh-CN" altLang="en-US" i="1" dirty="0"/>
              <a:t>过氧化氢消毒系统对被真菌污染过的软性隐形眼镜消毒功效</a:t>
            </a:r>
            <a:r>
              <a:rPr lang="en-US" altLang="zh-CN" dirty="0"/>
              <a:t>.</a:t>
            </a:r>
            <a:r>
              <a:rPr lang="en-CA" altLang="zh-CN" i="1" dirty="0"/>
              <a:t> </a:t>
            </a:r>
            <a:r>
              <a:rPr lang="en-CA" altLang="zh-CN" dirty="0"/>
              <a:t>CLAO J. 11(1): 65 – 68.</a:t>
            </a:r>
          </a:p>
          <a:p>
            <a:pPr eaLnBrk="1" hangingPunct="1"/>
            <a:r>
              <a:rPr lang="en-CA" altLang="zh-CN" dirty="0"/>
              <a:t>Wilson LA (1986).  </a:t>
            </a:r>
            <a:r>
              <a:rPr lang="en-CA" altLang="zh-CN" i="1" dirty="0"/>
              <a:t>Uni. of Md.</a:t>
            </a:r>
            <a:r>
              <a:rPr lang="zh-CN" altLang="en-US" i="1" dirty="0"/>
              <a:t>第二届年度隐形眼镜研讨会：受污染的眼镜、溶液被认为会引起并发症</a:t>
            </a:r>
            <a:r>
              <a:rPr lang="en-US" altLang="zh-CN" i="1" dirty="0"/>
              <a:t>.</a:t>
            </a:r>
            <a:r>
              <a:rPr lang="en-CA" altLang="zh-CN" i="1" dirty="0"/>
              <a:t> </a:t>
            </a:r>
            <a:r>
              <a:rPr lang="zh-CN" altLang="en-US" i="0" dirty="0"/>
              <a:t>隐形眼镜</a:t>
            </a:r>
            <a:r>
              <a:rPr lang="zh-CN" altLang="en-US" dirty="0"/>
              <a:t>论坛</a:t>
            </a:r>
            <a:r>
              <a:rPr lang="en-CA" altLang="zh-CN" dirty="0"/>
              <a:t>. 11(5): 50 – 51.</a:t>
            </a:r>
          </a:p>
        </p:txBody>
      </p:sp>
      <p:sp>
        <p:nvSpPr>
          <p:cNvPr id="160771" name="Slide Number Placeholder 3">
            <a:extLst>
              <a:ext uri="{FF2B5EF4-FFF2-40B4-BE49-F238E27FC236}">
                <a16:creationId xmlns:a16="http://schemas.microsoft.com/office/drawing/2014/main" id="{567338F1-571E-4130-831C-71B90704AE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54ADB59-DD24-4A27-B160-E11019DD6981}" type="slidenum">
              <a:rPr lang="en-CA" altLang="zh-CN" smtClean="0">
                <a:solidFill>
                  <a:srgbClr val="000000"/>
                </a:solidFill>
              </a:rPr>
              <a:pPr/>
              <a:t>60</a:t>
            </a:fld>
            <a:endParaRPr lang="en-CA" altLang="zh-CN">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091641E4-58A5-4479-868A-1E9D517C3E3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62818" name="Notes Placeholder 2">
            <a:extLst>
              <a:ext uri="{FF2B5EF4-FFF2-40B4-BE49-F238E27FC236}">
                <a16:creationId xmlns:a16="http://schemas.microsoft.com/office/drawing/2014/main" id="{645EF69D-8CAC-4BB5-A3F2-A2A8678DC579}"/>
              </a:ext>
            </a:extLst>
          </p:cNvPr>
          <p:cNvSpPr>
            <a:spLocks noGrp="1" noChangeArrowheads="1"/>
          </p:cNvSpPr>
          <p:nvPr>
            <p:ph type="body" idx="4294967295"/>
          </p:nvPr>
        </p:nvSpPr>
        <p:spPr/>
        <p:txBody>
          <a:bodyPr/>
          <a:lstStyle/>
          <a:p>
            <a:pPr eaLnBrk="1" hangingPunct="1"/>
            <a:endParaRPr lang="en-CA" altLang="zh-CN"/>
          </a:p>
        </p:txBody>
      </p:sp>
      <p:sp>
        <p:nvSpPr>
          <p:cNvPr id="162819" name="Slide Number Placeholder 3">
            <a:extLst>
              <a:ext uri="{FF2B5EF4-FFF2-40B4-BE49-F238E27FC236}">
                <a16:creationId xmlns:a16="http://schemas.microsoft.com/office/drawing/2014/main" id="{9B8208A7-534F-4606-86A4-0515DE84A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49AA91F-57C5-4604-9300-85190CFA6CF6}" type="slidenum">
              <a:rPr lang="en-CA" altLang="zh-CN" smtClean="0">
                <a:solidFill>
                  <a:srgbClr val="000000"/>
                </a:solidFill>
              </a:rPr>
              <a:pPr/>
              <a:t>61</a:t>
            </a:fld>
            <a:endParaRPr lang="en-CA" altLang="zh-CN">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a:extLst>
              <a:ext uri="{FF2B5EF4-FFF2-40B4-BE49-F238E27FC236}">
                <a16:creationId xmlns:a16="http://schemas.microsoft.com/office/drawing/2014/main" id="{9078CC02-68A6-4D21-BF50-7987C2BF15D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64866" name="Notes Placeholder 2">
            <a:extLst>
              <a:ext uri="{FF2B5EF4-FFF2-40B4-BE49-F238E27FC236}">
                <a16:creationId xmlns:a16="http://schemas.microsoft.com/office/drawing/2014/main" id="{69F8B559-A67C-4811-B0F5-D997CFACA110}"/>
              </a:ext>
            </a:extLst>
          </p:cNvPr>
          <p:cNvSpPr>
            <a:spLocks noGrp="1" noChangeArrowheads="1"/>
          </p:cNvSpPr>
          <p:nvPr>
            <p:ph type="body" idx="4294967295"/>
          </p:nvPr>
        </p:nvSpPr>
        <p:spPr/>
        <p:txBody>
          <a:bodyPr/>
          <a:lstStyle/>
          <a:p>
            <a:pPr eaLnBrk="1" hangingPunct="1"/>
            <a:r>
              <a:rPr lang="zh-CN" altLang="en-US" dirty="0"/>
              <a:t>可以想象，一些用户会忘记中和他们的溶液。 这意味着要么在最后一刻急于使镜片可配戴，从而冒中和不完全的风险，</a:t>
            </a:r>
            <a:r>
              <a:rPr lang="zh-CN" altLang="en-US" sz="1200" b="0" i="0" kern="1200" dirty="0">
                <a:solidFill>
                  <a:schemeClr val="tx1"/>
                </a:solidFill>
                <a:latin typeface="+mn-lt"/>
                <a:ea typeface="+mn-ea"/>
                <a:cs typeface="+mn-cs"/>
              </a:rPr>
              <a:t>要么在最坏的情况下，将镜片浸泡在未中和的</a:t>
            </a:r>
            <a:r>
              <a:rPr lang="en-US" altLang="zh-CN" sz="1200" b="0" i="0" kern="1200" dirty="0">
                <a:solidFill>
                  <a:schemeClr val="tx1"/>
                </a:solidFill>
                <a:latin typeface="+mn-lt"/>
                <a:ea typeface="+mn-ea"/>
                <a:cs typeface="+mn-cs"/>
              </a:rPr>
              <a:t>3%</a:t>
            </a:r>
            <a:r>
              <a:rPr lang="zh-CN" altLang="en-US" sz="1200" b="0" i="0" kern="1200" dirty="0">
                <a:solidFill>
                  <a:schemeClr val="tx1"/>
                </a:solidFill>
                <a:latin typeface="+mn-lt"/>
                <a:ea typeface="+mn-ea"/>
                <a:cs typeface="+mn-cs"/>
              </a:rPr>
              <a:t>过氧化氢中</a:t>
            </a:r>
            <a:r>
              <a:rPr lang="zh-CN" altLang="en-US" dirty="0"/>
              <a:t>（过氧化物几乎可以完全进入整个镜片基质，因为它的分子尺寸很小）。 后者是痛苦的，但不会导致任何严重的长期后果。 它也可能表现为一个及时的条件反射，因为大多数人都不曾经历过这种不适，只要</a:t>
            </a:r>
            <a:r>
              <a:rPr lang="zh-CN" altLang="en-US" sz="1200" b="0" i="0" kern="1200" dirty="0">
                <a:solidFill>
                  <a:schemeClr val="tx1"/>
                </a:solidFill>
                <a:latin typeface="+mn-lt"/>
                <a:ea typeface="+mn-ea"/>
                <a:cs typeface="+mn-cs"/>
              </a:rPr>
              <a:t>经历了一次不适，将发誓它不会再发生。</a:t>
            </a:r>
            <a:br>
              <a:rPr lang="en-US" altLang="zh-CN" sz="1200" b="0" i="0" kern="1200" dirty="0">
                <a:solidFill>
                  <a:schemeClr val="tx1"/>
                </a:solidFill>
                <a:latin typeface="+mn-lt"/>
                <a:ea typeface="+mn-ea"/>
                <a:cs typeface="+mn-cs"/>
              </a:rPr>
            </a:br>
            <a:endParaRPr lang="en-US" altLang="zh-CN" sz="1200" b="0" i="0" kern="1200" dirty="0">
              <a:solidFill>
                <a:schemeClr val="tx1"/>
              </a:solidFill>
              <a:latin typeface="+mn-lt"/>
              <a:ea typeface="+mn-ea"/>
              <a:cs typeface="+mn-cs"/>
            </a:endParaRPr>
          </a:p>
          <a:p>
            <a:pPr eaLnBrk="1" hangingPunct="1"/>
            <a:endParaRPr lang="en-CA" altLang="zh-CN" dirty="0"/>
          </a:p>
        </p:txBody>
      </p:sp>
      <p:sp>
        <p:nvSpPr>
          <p:cNvPr id="164867" name="Slide Number Placeholder 3">
            <a:extLst>
              <a:ext uri="{FF2B5EF4-FFF2-40B4-BE49-F238E27FC236}">
                <a16:creationId xmlns:a16="http://schemas.microsoft.com/office/drawing/2014/main" id="{D2C16F31-D90F-41F1-B4FE-E3F594DCF2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E8C9A2D-D248-4122-9208-2EECEA61B3CC}" type="slidenum">
              <a:rPr lang="en-CA" altLang="zh-CN" smtClean="0">
                <a:solidFill>
                  <a:srgbClr val="000000"/>
                </a:solidFill>
              </a:rPr>
              <a:pPr/>
              <a:t>62</a:t>
            </a:fld>
            <a:endParaRPr lang="en-CA" altLang="zh-CN">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id="{EF483465-FB69-45A3-AC0C-E6EF141B863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68962" name="Notes Placeholder 2">
            <a:extLst>
              <a:ext uri="{FF2B5EF4-FFF2-40B4-BE49-F238E27FC236}">
                <a16:creationId xmlns:a16="http://schemas.microsoft.com/office/drawing/2014/main" id="{4CD4E283-4FB5-4F32-943E-C8C35EB5412D}"/>
              </a:ext>
            </a:extLst>
          </p:cNvPr>
          <p:cNvSpPr>
            <a:spLocks noGrp="1" noChangeArrowheads="1"/>
          </p:cNvSpPr>
          <p:nvPr>
            <p:ph type="body" idx="4294967295"/>
          </p:nvPr>
        </p:nvSpPr>
        <p:spPr/>
        <p:txBody>
          <a:bodyPr/>
          <a:lstStyle/>
          <a:p>
            <a:pPr eaLnBrk="1" hangingPunct="1"/>
            <a:r>
              <a:rPr lang="zh-CN" altLang="en-US" dirty="0"/>
              <a:t>使用生物</a:t>
            </a:r>
            <a:r>
              <a:rPr lang="en-US" altLang="zh-CN" dirty="0"/>
              <a:t>/</a:t>
            </a:r>
            <a:r>
              <a:rPr lang="zh-CN" altLang="en-US" dirty="0"/>
              <a:t>微生物过氧化氢酶的一步系统需要某种形式的缓释封装来保护过氧化氢酶的负载，使未中和的过氧化物有足够的时间对</a:t>
            </a:r>
            <a:r>
              <a:rPr lang="en-AU" altLang="zh-CN" dirty="0"/>
              <a:t>CLS</a:t>
            </a:r>
            <a:r>
              <a:rPr lang="zh-CN" altLang="en-US" dirty="0"/>
              <a:t>和透镜盒进行充分消毒。过氧化氢酶的作用非常迅速，如果没有一些缓释机制，过氧化物作为消毒剂将是非常无效的。通常，封装是由羟丙基甲基纤维素（</a:t>
            </a:r>
            <a:r>
              <a:rPr lang="en-AU" altLang="zh-CN" dirty="0"/>
              <a:t>HPMC</a:t>
            </a:r>
            <a:r>
              <a:rPr lang="zh-CN" altLang="en-AU" dirty="0"/>
              <a:t>）</a:t>
            </a:r>
            <a:r>
              <a:rPr lang="zh-CN" altLang="en-US" dirty="0"/>
              <a:t>制成的，它也被用作许多其它</a:t>
            </a:r>
            <a:r>
              <a:rPr lang="en-AU" altLang="zh-CN" dirty="0"/>
              <a:t>LCP</a:t>
            </a:r>
            <a:r>
              <a:rPr lang="zh-CN" altLang="en-US" dirty="0"/>
              <a:t>中的润滑剂和增粘剂。</a:t>
            </a:r>
            <a:r>
              <a:rPr lang="en-AU" altLang="zh-CN" dirty="0" err="1"/>
              <a:t>Allergan</a:t>
            </a:r>
            <a:r>
              <a:rPr lang="en-US" altLang="zh-CN" dirty="0"/>
              <a:t>/</a:t>
            </a:r>
            <a:r>
              <a:rPr lang="en-AU" altLang="zh-CN" dirty="0"/>
              <a:t>AMO 1</a:t>
            </a:r>
            <a:r>
              <a:rPr lang="zh-CN" altLang="en-US" dirty="0"/>
              <a:t>步过氧化物体系的过氧化氢酶片剂中的颜色（粉红色）指示剂是氰钴胺，俗称为维生素</a:t>
            </a:r>
            <a:r>
              <a:rPr lang="en-AU" altLang="zh-CN" dirty="0"/>
              <a:t>B12</a:t>
            </a:r>
            <a:r>
              <a:rPr lang="zh-CN" altLang="en-AU" dirty="0"/>
              <a:t>。</a:t>
            </a:r>
            <a:r>
              <a:rPr lang="zh-CN" altLang="en-US" dirty="0"/>
              <a:t>透明镜盒中的颜色存在表明，片剂已达到预期的破裂，它不表明中和完成，只是它已经开始（至少）。</a:t>
            </a:r>
            <a:endParaRPr lang="en-US" altLang="zh-CN" dirty="0"/>
          </a:p>
          <a:p>
            <a:pPr eaLnBrk="1" hangingPunct="1"/>
            <a:endParaRPr lang="en-AU" altLang="zh-CN" dirty="0"/>
          </a:p>
        </p:txBody>
      </p:sp>
      <p:sp>
        <p:nvSpPr>
          <p:cNvPr id="168963" name="Slide Number Placeholder 3">
            <a:extLst>
              <a:ext uri="{FF2B5EF4-FFF2-40B4-BE49-F238E27FC236}">
                <a16:creationId xmlns:a16="http://schemas.microsoft.com/office/drawing/2014/main" id="{1EE4AE31-D7A2-43DD-ADF8-F1CBAC0DA2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41E863F-8508-49AC-ACB6-EFDCE8BAF243}" type="slidenum">
              <a:rPr lang="en-CA" altLang="zh-CN" smtClean="0">
                <a:solidFill>
                  <a:srgbClr val="000000"/>
                </a:solidFill>
              </a:rPr>
              <a:pPr/>
              <a:t>63</a:t>
            </a:fld>
            <a:endParaRPr lang="en-CA" altLang="zh-CN">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a:extLst>
              <a:ext uri="{FF2B5EF4-FFF2-40B4-BE49-F238E27FC236}">
                <a16:creationId xmlns:a16="http://schemas.microsoft.com/office/drawing/2014/main" id="{22A27C83-D317-4B9E-A5AF-DAE1738ED3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1010" name="Notes Placeholder 2">
            <a:extLst>
              <a:ext uri="{FF2B5EF4-FFF2-40B4-BE49-F238E27FC236}">
                <a16:creationId xmlns:a16="http://schemas.microsoft.com/office/drawing/2014/main" id="{C7923DEF-78EE-4D8C-9886-322BC73DF4A3}"/>
              </a:ext>
            </a:extLst>
          </p:cNvPr>
          <p:cNvSpPr>
            <a:spLocks noGrp="1" noChangeArrowheads="1"/>
          </p:cNvSpPr>
          <p:nvPr>
            <p:ph type="body" idx="4294967295"/>
          </p:nvPr>
        </p:nvSpPr>
        <p:spPr/>
        <p:txBody>
          <a:bodyPr/>
          <a:lstStyle/>
          <a:p>
            <a:pPr eaLnBrk="1" hangingPunct="1"/>
            <a:endParaRPr lang="en-CA" altLang="zh-CN"/>
          </a:p>
        </p:txBody>
      </p:sp>
      <p:sp>
        <p:nvSpPr>
          <p:cNvPr id="171011" name="Slide Number Placeholder 3">
            <a:extLst>
              <a:ext uri="{FF2B5EF4-FFF2-40B4-BE49-F238E27FC236}">
                <a16:creationId xmlns:a16="http://schemas.microsoft.com/office/drawing/2014/main" id="{70CE83F7-750D-4750-BDD3-9B6534CACF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013D2C4-ED25-4C1A-9C3C-136CA40C0A4D}" type="slidenum">
              <a:rPr lang="en-CA" altLang="zh-CN" smtClean="0">
                <a:solidFill>
                  <a:srgbClr val="000000"/>
                </a:solidFill>
              </a:rPr>
              <a:pPr/>
              <a:t>64</a:t>
            </a:fld>
            <a:endParaRPr lang="en-CA" altLang="zh-CN">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5F3C1E36-2081-461A-8549-B40CB0B5B96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0418" name="Notes Placeholder 2">
            <a:extLst>
              <a:ext uri="{FF2B5EF4-FFF2-40B4-BE49-F238E27FC236}">
                <a16:creationId xmlns:a16="http://schemas.microsoft.com/office/drawing/2014/main" id="{3FE4FB7C-CB33-4A69-B1A2-B6ADC5169152}"/>
              </a:ext>
            </a:extLst>
          </p:cNvPr>
          <p:cNvSpPr>
            <a:spLocks noGrp="1" noChangeArrowheads="1"/>
          </p:cNvSpPr>
          <p:nvPr>
            <p:ph type="body" idx="4294967295"/>
          </p:nvPr>
        </p:nvSpPr>
        <p:spPr/>
        <p:txBody>
          <a:bodyPr/>
          <a:lstStyle/>
          <a:p>
            <a:pPr eaLnBrk="1" hangingPunct="1"/>
            <a:r>
              <a:rPr lang="en-CA" altLang="zh-CN"/>
              <a:t>  </a:t>
            </a:r>
          </a:p>
        </p:txBody>
      </p:sp>
      <p:sp>
        <p:nvSpPr>
          <p:cNvPr id="60419" name="Slide Number Placeholder 3">
            <a:extLst>
              <a:ext uri="{FF2B5EF4-FFF2-40B4-BE49-F238E27FC236}">
                <a16:creationId xmlns:a16="http://schemas.microsoft.com/office/drawing/2014/main" id="{EF1821F6-C550-4E74-A61B-F8918C11CC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BA13974-2436-4BA2-81CC-16BFD9D2E8A9}" type="slidenum">
              <a:rPr lang="en-CA" altLang="zh-CN" smtClean="0"/>
              <a:pPr/>
              <a:t>8</a:t>
            </a:fld>
            <a:endParaRPr lang="en-CA"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a16="http://schemas.microsoft.com/office/drawing/2014/main" id="{844E50C6-605C-45DB-8D37-80B44796B8A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3058" name="Notes Placeholder 2">
            <a:extLst>
              <a:ext uri="{FF2B5EF4-FFF2-40B4-BE49-F238E27FC236}">
                <a16:creationId xmlns:a16="http://schemas.microsoft.com/office/drawing/2014/main" id="{940A798C-3BBA-448A-85D9-46C0F7D6F7BC}"/>
              </a:ext>
            </a:extLst>
          </p:cNvPr>
          <p:cNvSpPr>
            <a:spLocks noGrp="1" noChangeArrowheads="1"/>
          </p:cNvSpPr>
          <p:nvPr>
            <p:ph type="body" idx="4294967295"/>
          </p:nvPr>
        </p:nvSpPr>
        <p:spPr/>
        <p:txBody>
          <a:bodyPr/>
          <a:lstStyle/>
          <a:p>
            <a:pPr eaLnBrk="1" hangingPunct="1"/>
            <a:r>
              <a:rPr lang="zh-CN" altLang="en-US" dirty="0"/>
              <a:t>催化盘的效率越低（无论出于何种原因），消毒过程就越有效。 最终，将超过角膜的耐受阈值并报告刺痛。 但是，大多数过氧化氢消毒的刺痛可以归因于溶液的</a:t>
            </a:r>
            <a:r>
              <a:rPr lang="en-CA" altLang="zh-CN" dirty="0"/>
              <a:t>pH</a:t>
            </a:r>
            <a:r>
              <a:rPr lang="zh-CN" altLang="en-US" dirty="0"/>
              <a:t>值，而不是残留的过氧化物水平。</a:t>
            </a:r>
            <a:endParaRPr lang="en-CA" altLang="zh-CN" dirty="0"/>
          </a:p>
        </p:txBody>
      </p:sp>
      <p:sp>
        <p:nvSpPr>
          <p:cNvPr id="173059" name="Slide Number Placeholder 3">
            <a:extLst>
              <a:ext uri="{FF2B5EF4-FFF2-40B4-BE49-F238E27FC236}">
                <a16:creationId xmlns:a16="http://schemas.microsoft.com/office/drawing/2014/main" id="{FC9BD171-0DB5-4F2F-8B33-2E5A2FAD85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EBB98BB-5C52-4A77-916D-1AB34B3957D4}" type="slidenum">
              <a:rPr lang="en-CA" altLang="zh-CN" smtClean="0">
                <a:solidFill>
                  <a:srgbClr val="000000"/>
                </a:solidFill>
              </a:rPr>
              <a:pPr/>
              <a:t>65</a:t>
            </a:fld>
            <a:endParaRPr lang="en-CA" altLang="zh-CN">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a:extLst>
              <a:ext uri="{FF2B5EF4-FFF2-40B4-BE49-F238E27FC236}">
                <a16:creationId xmlns:a16="http://schemas.microsoft.com/office/drawing/2014/main" id="{CF0DA758-969B-4F2F-BCC8-8F29310E04F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5106" name="Notes Placeholder 2">
            <a:extLst>
              <a:ext uri="{FF2B5EF4-FFF2-40B4-BE49-F238E27FC236}">
                <a16:creationId xmlns:a16="http://schemas.microsoft.com/office/drawing/2014/main" id="{47ACE672-D96B-479F-9E2A-7E1F927B8D06}"/>
              </a:ext>
            </a:extLst>
          </p:cNvPr>
          <p:cNvSpPr>
            <a:spLocks noGrp="1" noChangeArrowheads="1"/>
          </p:cNvSpPr>
          <p:nvPr>
            <p:ph type="body" idx="4294967295"/>
          </p:nvPr>
        </p:nvSpPr>
        <p:spPr/>
        <p:txBody>
          <a:bodyPr/>
          <a:lstStyle/>
          <a:p>
            <a:pPr eaLnBrk="1" hangingPunct="1"/>
            <a:r>
              <a:rPr lang="zh-CN" altLang="en-US" dirty="0"/>
              <a:t>该复合图显示了不同的过氧化氢消毒法的过氧化氢水平和溶液</a:t>
            </a:r>
            <a:r>
              <a:rPr lang="en-CA" altLang="zh-CN" dirty="0"/>
              <a:t>pH</a:t>
            </a:r>
            <a:r>
              <a:rPr lang="zh-CN" altLang="en-US" dirty="0"/>
              <a:t>值变化（如果有）。缓释的催化酶片剂用于增强其系统的消毒功效。大约有</a:t>
            </a:r>
            <a:r>
              <a:rPr lang="en-US" altLang="zh-CN" dirty="0"/>
              <a:t>40-60</a:t>
            </a:r>
            <a:r>
              <a:rPr lang="zh-CN" altLang="en-US" dirty="0"/>
              <a:t>分钟的延迟。 更长的时间延迟更难可靠地实现。</a:t>
            </a:r>
            <a:endParaRPr lang="en-CA" altLang="zh-CN" dirty="0"/>
          </a:p>
        </p:txBody>
      </p:sp>
      <p:sp>
        <p:nvSpPr>
          <p:cNvPr id="175107" name="Slide Number Placeholder 3">
            <a:extLst>
              <a:ext uri="{FF2B5EF4-FFF2-40B4-BE49-F238E27FC236}">
                <a16:creationId xmlns:a16="http://schemas.microsoft.com/office/drawing/2014/main" id="{DDA2A2C4-22BA-438C-948A-3EC7064E0C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E7BA4A8-339C-4458-BF83-3939AB34EA36}" type="slidenum">
              <a:rPr lang="en-CA" altLang="zh-CN" smtClean="0">
                <a:solidFill>
                  <a:srgbClr val="000000"/>
                </a:solidFill>
              </a:rPr>
              <a:pPr/>
              <a:t>66</a:t>
            </a:fld>
            <a:endParaRPr lang="en-CA" altLang="zh-CN">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a:extLst>
              <a:ext uri="{FF2B5EF4-FFF2-40B4-BE49-F238E27FC236}">
                <a16:creationId xmlns:a16="http://schemas.microsoft.com/office/drawing/2014/main" id="{CF13721E-FB70-457E-9ED7-9EAC9F9FE2A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7154" name="Notes Placeholder 2">
            <a:extLst>
              <a:ext uri="{FF2B5EF4-FFF2-40B4-BE49-F238E27FC236}">
                <a16:creationId xmlns:a16="http://schemas.microsoft.com/office/drawing/2014/main" id="{56F9FE62-B46D-4CCE-94F8-A35A95596FFF}"/>
              </a:ext>
            </a:extLst>
          </p:cNvPr>
          <p:cNvSpPr>
            <a:spLocks noGrp="1" noChangeArrowheads="1"/>
          </p:cNvSpPr>
          <p:nvPr>
            <p:ph type="body" idx="4294967295"/>
          </p:nvPr>
        </p:nvSpPr>
        <p:spPr/>
        <p:txBody>
          <a:bodyPr/>
          <a:lstStyle/>
          <a:p>
            <a:pPr eaLnBrk="1" hangingPunct="1"/>
            <a:endParaRPr lang="en-CA" altLang="zh-CN"/>
          </a:p>
        </p:txBody>
      </p:sp>
      <p:sp>
        <p:nvSpPr>
          <p:cNvPr id="177155" name="Slide Number Placeholder 3">
            <a:extLst>
              <a:ext uri="{FF2B5EF4-FFF2-40B4-BE49-F238E27FC236}">
                <a16:creationId xmlns:a16="http://schemas.microsoft.com/office/drawing/2014/main" id="{66DC9E71-2285-44F4-8115-87A54FC574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2C14476-36E3-4C87-8FE0-234F18AB2292}" type="slidenum">
              <a:rPr lang="en-CA" altLang="zh-CN" smtClean="0">
                <a:solidFill>
                  <a:srgbClr val="000000"/>
                </a:solidFill>
              </a:rPr>
              <a:pPr/>
              <a:t>67</a:t>
            </a:fld>
            <a:endParaRPr lang="en-CA" altLang="zh-CN">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775BB218-4F3A-4F78-8C82-4089922310B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9202" name="Notes Placeholder 2">
            <a:extLst>
              <a:ext uri="{FF2B5EF4-FFF2-40B4-BE49-F238E27FC236}">
                <a16:creationId xmlns:a16="http://schemas.microsoft.com/office/drawing/2014/main" id="{C9475094-9E38-41C9-8063-1A83450E7500}"/>
              </a:ext>
            </a:extLst>
          </p:cNvPr>
          <p:cNvSpPr>
            <a:spLocks noGrp="1" noChangeArrowheads="1"/>
          </p:cNvSpPr>
          <p:nvPr>
            <p:ph type="body" idx="4294967295"/>
          </p:nvPr>
        </p:nvSpPr>
        <p:spPr/>
        <p:txBody>
          <a:bodyPr/>
          <a:lstStyle/>
          <a:p>
            <a:pPr eaLnBrk="1" hangingPunct="1"/>
            <a:endParaRPr lang="en-CA" altLang="zh-CN"/>
          </a:p>
        </p:txBody>
      </p:sp>
      <p:sp>
        <p:nvSpPr>
          <p:cNvPr id="179203" name="Slide Number Placeholder 3">
            <a:extLst>
              <a:ext uri="{FF2B5EF4-FFF2-40B4-BE49-F238E27FC236}">
                <a16:creationId xmlns:a16="http://schemas.microsoft.com/office/drawing/2014/main" id="{014387CF-9AF3-4ED0-8689-FEE29B55F4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B8F059F-A880-451F-B20A-7CA7B15D8CD7}" type="slidenum">
              <a:rPr lang="en-CA" altLang="zh-CN" smtClean="0">
                <a:solidFill>
                  <a:srgbClr val="000000"/>
                </a:solidFill>
              </a:rPr>
              <a:pPr/>
              <a:t>68</a:t>
            </a:fld>
            <a:endParaRPr lang="en-CA" altLang="zh-CN">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en-US" dirty="0"/>
              <a:t>Chalmers RL </a:t>
            </a:r>
            <a:r>
              <a:rPr lang="zh-CN" altLang="en-US" i="1" dirty="0"/>
              <a:t>等人</a:t>
            </a:r>
            <a:r>
              <a:rPr lang="en-CA" altLang="en-US" dirty="0"/>
              <a:t>. (1989).</a:t>
            </a:r>
            <a:r>
              <a:rPr lang="zh-CN" altLang="en-US" i="1" dirty="0"/>
              <a:t>水凝胶镜片残留过氧化氢的体内中和速率</a:t>
            </a:r>
            <a:r>
              <a:rPr lang="en-US" altLang="zh-CN" i="0" dirty="0"/>
              <a:t>.</a:t>
            </a:r>
            <a:r>
              <a:rPr lang="zh-CN" altLang="en-US" b="0" i="0" dirty="0"/>
              <a:t>隐形眼镜系列</a:t>
            </a:r>
            <a:r>
              <a:rPr lang="en-US" altLang="zh-CN" b="0" i="0" dirty="0"/>
              <a:t>.</a:t>
            </a:r>
            <a:r>
              <a:rPr lang="en-US" altLang="zh-CN" dirty="0"/>
              <a:t>4</a:t>
            </a:r>
            <a:r>
              <a:rPr lang="zh-CN" altLang="en-US" dirty="0"/>
              <a:t>（</a:t>
            </a:r>
            <a:r>
              <a:rPr lang="en-US" altLang="zh-CN" dirty="0"/>
              <a:t>7</a:t>
            </a:r>
            <a:r>
              <a:rPr lang="zh-CN" altLang="en-US" dirty="0"/>
              <a:t>）：</a:t>
            </a:r>
            <a:r>
              <a:rPr lang="en-US" altLang="zh-CN" dirty="0"/>
              <a:t>21–26</a:t>
            </a:r>
            <a:endParaRPr lang="en-CA" altLang="en-US" dirty="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13EC55-CEA3-4497-8385-954A471A41D0}" type="slidenum">
              <a:rPr lang="en-CA" altLang="en-US" smtClean="0">
                <a:solidFill>
                  <a:srgbClr val="000000"/>
                </a:solidFill>
                <a:cs typeface="Arial" charset="0"/>
              </a:rPr>
              <a:pPr/>
              <a:t>69</a:t>
            </a:fld>
            <a:endParaRPr lang="en-CA" altLang="en-US">
              <a:solidFill>
                <a:srgbClr val="000000"/>
              </a:solidFill>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id="{7AFE6FC6-9FB0-481F-A763-CADD0B70B90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83298" name="Notes Placeholder 2">
            <a:extLst>
              <a:ext uri="{FF2B5EF4-FFF2-40B4-BE49-F238E27FC236}">
                <a16:creationId xmlns:a16="http://schemas.microsoft.com/office/drawing/2014/main" id="{A1CDAE99-F31C-4068-8BC6-C50311A79A8C}"/>
              </a:ext>
            </a:extLst>
          </p:cNvPr>
          <p:cNvSpPr>
            <a:spLocks noGrp="1" noChangeArrowheads="1"/>
          </p:cNvSpPr>
          <p:nvPr>
            <p:ph type="body" idx="4294967295"/>
          </p:nvPr>
        </p:nvSpPr>
        <p:spPr/>
        <p:txBody>
          <a:bodyPr/>
          <a:lstStyle/>
          <a:p>
            <a:pPr eaLnBrk="1" hangingPunct="1"/>
            <a:r>
              <a:rPr lang="en-CA" altLang="zh-CN" dirty="0" err="1"/>
              <a:t>Janoff</a:t>
            </a:r>
            <a:r>
              <a:rPr lang="zh-CN" altLang="en-CA" dirty="0"/>
              <a:t>（</a:t>
            </a:r>
            <a:r>
              <a:rPr lang="en-CA" altLang="zh-CN" dirty="0"/>
              <a:t>1990</a:t>
            </a:r>
            <a:r>
              <a:rPr lang="zh-CN" altLang="en-CA" dirty="0"/>
              <a:t>）</a:t>
            </a:r>
            <a:r>
              <a:rPr lang="zh-CN" altLang="en-US" dirty="0"/>
              <a:t>报告说，在</a:t>
            </a:r>
            <a:r>
              <a:rPr lang="en-CA" altLang="zh-CN" dirty="0"/>
              <a:t>pH</a:t>
            </a:r>
            <a:r>
              <a:rPr lang="zh-CN" altLang="en-US" dirty="0"/>
              <a:t>值为</a:t>
            </a:r>
            <a:r>
              <a:rPr lang="en-US" altLang="zh-CN" dirty="0"/>
              <a:t>7.4</a:t>
            </a:r>
            <a:r>
              <a:rPr lang="zh-CN" altLang="en-US" dirty="0"/>
              <a:t>（在所有测试过氧化物浓度下均保持不变）的情况下，当</a:t>
            </a:r>
            <a:r>
              <a:rPr lang="en-CA" altLang="zh-CN" dirty="0"/>
              <a:t>CL</a:t>
            </a:r>
            <a:r>
              <a:rPr lang="zh-CN" altLang="en-US" dirty="0"/>
              <a:t>储存在</a:t>
            </a:r>
            <a:r>
              <a:rPr lang="en-US" altLang="zh-CN" dirty="0"/>
              <a:t>200 </a:t>
            </a:r>
            <a:r>
              <a:rPr lang="en-CA" altLang="zh-CN" dirty="0" err="1"/>
              <a:t>ppm</a:t>
            </a:r>
            <a:r>
              <a:rPr lang="zh-CN" altLang="en-US" dirty="0"/>
              <a:t>过氧化氢浸泡溶液中时，有</a:t>
            </a:r>
            <a:r>
              <a:rPr lang="en-US" altLang="zh-CN" dirty="0"/>
              <a:t>85</a:t>
            </a:r>
            <a:r>
              <a:rPr lang="zh-CN" altLang="en-US" dirty="0"/>
              <a:t>％的受试者报告戴入</a:t>
            </a:r>
            <a:r>
              <a:rPr lang="en-CA" altLang="zh-CN" dirty="0"/>
              <a:t>CL</a:t>
            </a:r>
            <a:r>
              <a:rPr lang="zh-CN" altLang="en-US" dirty="0"/>
              <a:t>感到不适</a:t>
            </a:r>
            <a:r>
              <a:rPr lang="zh-CN" altLang="en-CA" dirty="0"/>
              <a:t>。</a:t>
            </a:r>
            <a:r>
              <a:rPr lang="zh-CN" altLang="en-US" dirty="0"/>
              <a:t>阈值开始在</a:t>
            </a:r>
            <a:r>
              <a:rPr lang="en-US" altLang="zh-CN" dirty="0"/>
              <a:t>60 </a:t>
            </a:r>
            <a:r>
              <a:rPr lang="en-CA" altLang="zh-CN" dirty="0" err="1"/>
              <a:t>ppm</a:t>
            </a:r>
            <a:r>
              <a:rPr lang="zh-CN" altLang="en-US" dirty="0"/>
              <a:t>至</a:t>
            </a:r>
            <a:r>
              <a:rPr lang="en-US" altLang="zh-CN" dirty="0"/>
              <a:t>100 </a:t>
            </a:r>
            <a:r>
              <a:rPr lang="en-CA" altLang="zh-CN" dirty="0" err="1"/>
              <a:t>ppm</a:t>
            </a:r>
            <a:r>
              <a:rPr lang="zh-CN" altLang="en-US" dirty="0"/>
              <a:t>之间升高（本文表三</a:t>
            </a:r>
            <a:r>
              <a:rPr lang="zh-CN" altLang="en-CA" dirty="0"/>
              <a:t>）。</a:t>
            </a:r>
            <a:r>
              <a:rPr lang="zh-CN" altLang="en-US" dirty="0"/>
              <a:t>眼前节的过氧化氢酶系统可快速处理脉冲剂量，因此检测阈值较高。</a:t>
            </a:r>
          </a:p>
          <a:p>
            <a:pPr eaLnBrk="1" hangingPunct="1"/>
            <a:r>
              <a:rPr lang="zh-CN" altLang="en-US" dirty="0"/>
              <a:t>通常，在低含量暴露下，角膜表面损伤很小或几乎没有，例如表面染色，也没有永久性损伤。较高的含量可能会导致一些染色，有或没有不适感。在更高水平下，仍然可能出现染色和不适感。暴露在高于</a:t>
            </a:r>
            <a:r>
              <a:rPr lang="en-US" altLang="zh-CN" dirty="0"/>
              <a:t>1</a:t>
            </a:r>
            <a:r>
              <a:rPr lang="zh-CN" altLang="en-US" dirty="0"/>
              <a:t>％至最大可能水平（对于</a:t>
            </a:r>
            <a:r>
              <a:rPr lang="en-CA" altLang="zh-CN" dirty="0"/>
              <a:t>CL</a:t>
            </a:r>
            <a:r>
              <a:rPr lang="zh-CN" altLang="en-US" dirty="0"/>
              <a:t>护理产品，为</a:t>
            </a:r>
            <a:r>
              <a:rPr lang="en-US" altLang="zh-CN" dirty="0"/>
              <a:t>3</a:t>
            </a:r>
            <a:r>
              <a:rPr lang="zh-CN" altLang="en-US" dirty="0"/>
              <a:t>％）可能会导致明显的不适</a:t>
            </a:r>
            <a:r>
              <a:rPr lang="en-US" altLang="zh-CN" dirty="0"/>
              <a:t>/</a:t>
            </a:r>
            <a:r>
              <a:rPr lang="zh-CN" altLang="en-US" dirty="0"/>
              <a:t>刺激，甚至疼痛，并且角膜染色会很严重。无论如何，这种暴露的长期影响几乎为零，眼睛完全，快速地恢复（</a:t>
            </a:r>
            <a:r>
              <a:rPr lang="en-CA" altLang="zh-CN" dirty="0"/>
              <a:t>Grant</a:t>
            </a:r>
            <a:r>
              <a:rPr lang="zh-CN" altLang="en-CA" dirty="0"/>
              <a:t>，</a:t>
            </a:r>
            <a:r>
              <a:rPr lang="en-CA" altLang="zh-CN" dirty="0"/>
              <a:t>1986</a:t>
            </a:r>
            <a:r>
              <a:rPr lang="zh-CN" altLang="en-CA" dirty="0"/>
              <a:t>）。</a:t>
            </a:r>
            <a:r>
              <a:rPr lang="zh-CN" altLang="en-US" dirty="0"/>
              <a:t>现已知道（过氧化氢消毒</a:t>
            </a:r>
            <a:r>
              <a:rPr lang="en-CA" altLang="zh-CN" dirty="0"/>
              <a:t>CL</a:t>
            </a:r>
            <a:r>
              <a:rPr lang="en-US" altLang="zh-CN" dirty="0"/>
              <a:t>40</a:t>
            </a:r>
            <a:r>
              <a:rPr lang="zh-CN" altLang="en-US" dirty="0"/>
              <a:t>年），反复暴露于低水平的过氧化氢中并没有永久的影响。</a:t>
            </a:r>
          </a:p>
          <a:p>
            <a:pPr eaLnBrk="1" hangingPunct="1"/>
            <a:r>
              <a:rPr lang="en-CA" altLang="zh-CN" dirty="0"/>
              <a:t>Chalmers RL</a:t>
            </a:r>
            <a:r>
              <a:rPr lang="zh-CN" altLang="en-CA" dirty="0"/>
              <a:t>，</a:t>
            </a:r>
            <a:r>
              <a:rPr lang="en-CA" altLang="zh-CN" dirty="0"/>
              <a:t>McNally JJ</a:t>
            </a:r>
            <a:r>
              <a:rPr lang="zh-CN" altLang="en-CA" dirty="0"/>
              <a:t>（</a:t>
            </a:r>
            <a:r>
              <a:rPr lang="en-CA" altLang="zh-CN" dirty="0"/>
              <a:t>1988</a:t>
            </a:r>
            <a:r>
              <a:rPr lang="zh-CN" altLang="en-CA" dirty="0"/>
              <a:t>）</a:t>
            </a:r>
            <a:r>
              <a:rPr lang="en-US" altLang="zh-CN" dirty="0"/>
              <a:t>.</a:t>
            </a:r>
            <a:r>
              <a:rPr lang="zh-CN" altLang="en-US" i="1" dirty="0"/>
              <a:t>双氧水的眼睛检测阈值：滴眼液与镜片</a:t>
            </a:r>
            <a:r>
              <a:rPr lang="en-US" altLang="zh-CN" i="0" dirty="0"/>
              <a:t>.</a:t>
            </a:r>
            <a:r>
              <a:rPr lang="zh-CN" altLang="en-US" dirty="0"/>
              <a:t> </a:t>
            </a:r>
            <a:r>
              <a:rPr lang="en-CA" altLang="zh-CN" dirty="0"/>
              <a:t>ICLC</a:t>
            </a:r>
            <a:r>
              <a:rPr lang="en-US" altLang="zh-CN" dirty="0"/>
              <a:t>.</a:t>
            </a:r>
            <a:r>
              <a:rPr lang="zh-CN" altLang="en-CA" dirty="0"/>
              <a:t> </a:t>
            </a:r>
            <a:r>
              <a:rPr lang="en-CA" altLang="zh-CN" dirty="0"/>
              <a:t>15</a:t>
            </a:r>
            <a:r>
              <a:rPr lang="zh-CN" altLang="en-CA" dirty="0"/>
              <a:t>（</a:t>
            </a:r>
            <a:r>
              <a:rPr lang="en-CA" altLang="zh-CN" dirty="0"/>
              <a:t>11</a:t>
            </a:r>
            <a:r>
              <a:rPr lang="zh-CN" altLang="en-CA" dirty="0"/>
              <a:t>）：</a:t>
            </a:r>
            <a:r>
              <a:rPr lang="en-CA" altLang="zh-CN" dirty="0"/>
              <a:t>351 – 357</a:t>
            </a:r>
            <a:endParaRPr lang="zh-CN" altLang="en-CA" dirty="0"/>
          </a:p>
          <a:p>
            <a:pPr eaLnBrk="1" hangingPunct="1"/>
            <a:r>
              <a:rPr lang="en-CA" altLang="zh-CN" dirty="0"/>
              <a:t>Chalmers RL</a:t>
            </a:r>
            <a:r>
              <a:rPr lang="zh-CN" altLang="en-US" dirty="0"/>
              <a:t>等。 （</a:t>
            </a:r>
            <a:r>
              <a:rPr lang="en-US" altLang="zh-CN" dirty="0"/>
              <a:t>1989</a:t>
            </a:r>
            <a:r>
              <a:rPr lang="zh-CN" altLang="en-US" dirty="0"/>
              <a:t>）</a:t>
            </a:r>
            <a:r>
              <a:rPr lang="en-US" altLang="zh-CN" dirty="0"/>
              <a:t>.</a:t>
            </a:r>
            <a:r>
              <a:rPr lang="zh-CN" altLang="en-US" i="1" dirty="0"/>
              <a:t>体内中和水凝胶镜片中残留的</a:t>
            </a:r>
            <a:r>
              <a:rPr lang="en-CA" altLang="zh-CN" i="1" dirty="0"/>
              <a:t>H</a:t>
            </a:r>
            <a:r>
              <a:rPr lang="en-CA" altLang="zh-CN" i="1" baseline="-25000" dirty="0"/>
              <a:t>2</a:t>
            </a:r>
            <a:r>
              <a:rPr lang="en-CA" altLang="zh-CN" i="1" dirty="0"/>
              <a:t>O</a:t>
            </a:r>
            <a:r>
              <a:rPr lang="en-CA" altLang="zh-CN" i="1" baseline="-25000" dirty="0"/>
              <a:t>2</a:t>
            </a:r>
            <a:r>
              <a:rPr lang="zh-CN" altLang="en-US" i="1" dirty="0"/>
              <a:t>的速率</a:t>
            </a:r>
            <a:r>
              <a:rPr lang="en-US" altLang="zh-CN" dirty="0"/>
              <a:t>.</a:t>
            </a:r>
            <a:r>
              <a:rPr lang="zh-CN" altLang="en-US" dirty="0"/>
              <a:t> </a:t>
            </a:r>
            <a:r>
              <a:rPr lang="en-CA" altLang="zh-CN" dirty="0"/>
              <a:t>CL</a:t>
            </a:r>
            <a:r>
              <a:rPr lang="zh-CN" altLang="en-US" dirty="0"/>
              <a:t>系列</a:t>
            </a:r>
            <a:r>
              <a:rPr lang="en-US" altLang="zh-CN" dirty="0"/>
              <a:t>.</a:t>
            </a:r>
            <a:r>
              <a:rPr lang="zh-CN" altLang="en-US" dirty="0"/>
              <a:t> </a:t>
            </a:r>
            <a:r>
              <a:rPr lang="en-US" altLang="zh-CN" dirty="0"/>
              <a:t>4</a:t>
            </a:r>
            <a:r>
              <a:rPr lang="zh-CN" altLang="en-US" dirty="0"/>
              <a:t>（</a:t>
            </a:r>
            <a:r>
              <a:rPr lang="en-US" altLang="zh-CN" dirty="0"/>
              <a:t>7</a:t>
            </a:r>
            <a:r>
              <a:rPr lang="zh-CN" altLang="en-US" dirty="0"/>
              <a:t>）：</a:t>
            </a:r>
            <a:r>
              <a:rPr lang="en-US" altLang="zh-CN" dirty="0"/>
              <a:t>21 – 26</a:t>
            </a:r>
            <a:endParaRPr lang="zh-CN" altLang="en-US" dirty="0"/>
          </a:p>
          <a:p>
            <a:pPr eaLnBrk="1" hangingPunct="1"/>
            <a:r>
              <a:rPr lang="zh-CN" altLang="en-US" dirty="0"/>
              <a:t>格兰特</a:t>
            </a:r>
            <a:r>
              <a:rPr lang="en-CA" altLang="zh-CN" dirty="0"/>
              <a:t>WM</a:t>
            </a:r>
            <a:r>
              <a:rPr lang="zh-CN" altLang="en-CA" dirty="0"/>
              <a:t>（</a:t>
            </a:r>
            <a:r>
              <a:rPr lang="en-CA" altLang="zh-CN" dirty="0"/>
              <a:t>1986</a:t>
            </a:r>
            <a:r>
              <a:rPr lang="zh-CN" altLang="en-CA" dirty="0"/>
              <a:t>）</a:t>
            </a:r>
            <a:r>
              <a:rPr lang="en-US" altLang="zh-CN" dirty="0"/>
              <a:t>.</a:t>
            </a:r>
            <a:r>
              <a:rPr lang="zh-CN" altLang="en-US" i="1" dirty="0"/>
              <a:t>眼睛的毒理学</a:t>
            </a:r>
            <a:r>
              <a:rPr lang="en-US" altLang="zh-CN" dirty="0"/>
              <a:t>.</a:t>
            </a:r>
            <a:r>
              <a:rPr lang="zh-CN" altLang="en-US" dirty="0"/>
              <a:t>查尔斯</a:t>
            </a:r>
            <a:r>
              <a:rPr lang="en-US" altLang="zh-CN" dirty="0"/>
              <a:t>·</a:t>
            </a:r>
            <a:r>
              <a:rPr lang="en-CA" altLang="zh-CN" dirty="0"/>
              <a:t>C·</a:t>
            </a:r>
            <a:r>
              <a:rPr lang="zh-CN" altLang="en-US" dirty="0"/>
              <a:t>托马斯，斯普林菲尔德</a:t>
            </a:r>
          </a:p>
          <a:p>
            <a:pPr eaLnBrk="1" hangingPunct="1"/>
            <a:r>
              <a:rPr lang="en-CA" altLang="zh-CN" dirty="0" err="1"/>
              <a:t>Janoff</a:t>
            </a:r>
            <a:r>
              <a:rPr lang="en-CA" altLang="zh-CN" dirty="0"/>
              <a:t> LE</a:t>
            </a:r>
            <a:r>
              <a:rPr lang="zh-CN" altLang="en-CA" dirty="0"/>
              <a:t>（</a:t>
            </a:r>
            <a:r>
              <a:rPr lang="en-CA" altLang="zh-CN" dirty="0"/>
              <a:t>1990</a:t>
            </a:r>
            <a:r>
              <a:rPr lang="zh-CN" altLang="en-CA" dirty="0"/>
              <a:t>）</a:t>
            </a:r>
            <a:r>
              <a:rPr lang="en-US" altLang="zh-CN" dirty="0"/>
              <a:t>.</a:t>
            </a:r>
            <a:r>
              <a:rPr lang="zh-CN" altLang="en-US" i="1" dirty="0"/>
              <a:t>过氧化氢消毒系统的起源和发展</a:t>
            </a:r>
            <a:r>
              <a:rPr lang="en-US" altLang="zh-CN" dirty="0"/>
              <a:t>.</a:t>
            </a:r>
            <a:r>
              <a:rPr lang="zh-CN" altLang="en-US" dirty="0"/>
              <a:t> </a:t>
            </a:r>
            <a:r>
              <a:rPr lang="en-CA" altLang="zh-CN" dirty="0"/>
              <a:t>CLAO J. 16</a:t>
            </a:r>
            <a:r>
              <a:rPr lang="zh-CN" altLang="en-CA" dirty="0"/>
              <a:t>（</a:t>
            </a:r>
            <a:r>
              <a:rPr lang="en-CA" altLang="zh-CN" dirty="0"/>
              <a:t>1</a:t>
            </a:r>
            <a:r>
              <a:rPr lang="zh-CN" altLang="en-CA" dirty="0"/>
              <a:t>）：</a:t>
            </a:r>
            <a:r>
              <a:rPr lang="zh-CN" altLang="en-US" dirty="0"/>
              <a:t>补充：</a:t>
            </a:r>
            <a:r>
              <a:rPr lang="en-CA" altLang="zh-CN" dirty="0"/>
              <a:t>S36 – S42</a:t>
            </a:r>
            <a:r>
              <a:rPr lang="zh-CN" altLang="en-CA" dirty="0"/>
              <a:t>。</a:t>
            </a:r>
          </a:p>
          <a:p>
            <a:pPr eaLnBrk="1" hangingPunct="1"/>
            <a:r>
              <a:rPr lang="en-CA" altLang="zh-CN" dirty="0"/>
              <a:t>McNally JJ</a:t>
            </a:r>
            <a:r>
              <a:rPr lang="zh-CN" altLang="en-CA" dirty="0"/>
              <a:t>（</a:t>
            </a:r>
            <a:r>
              <a:rPr lang="en-CA" altLang="zh-CN" dirty="0"/>
              <a:t>1990</a:t>
            </a:r>
            <a:r>
              <a:rPr lang="zh-CN" altLang="en-CA" dirty="0"/>
              <a:t>）</a:t>
            </a:r>
            <a:r>
              <a:rPr lang="en-US" altLang="zh-CN" dirty="0"/>
              <a:t>.</a:t>
            </a:r>
            <a:r>
              <a:rPr lang="zh-CN" altLang="en-US" i="1" dirty="0"/>
              <a:t>稀释过氧化氢溶液局部应用的临床方面</a:t>
            </a:r>
            <a:r>
              <a:rPr lang="en-US" altLang="zh-CN" dirty="0"/>
              <a:t>.</a:t>
            </a:r>
            <a:r>
              <a:rPr lang="zh-CN" altLang="en-US" dirty="0"/>
              <a:t> </a:t>
            </a:r>
            <a:r>
              <a:rPr lang="en-CA" altLang="zh-CN" dirty="0"/>
              <a:t>CLAO J. 16</a:t>
            </a:r>
            <a:r>
              <a:rPr lang="zh-CN" altLang="en-CA" dirty="0"/>
              <a:t>（</a:t>
            </a:r>
            <a:r>
              <a:rPr lang="en-CA" altLang="zh-CN" dirty="0"/>
              <a:t>1</a:t>
            </a:r>
            <a:r>
              <a:rPr lang="zh-CN" altLang="en-CA" dirty="0"/>
              <a:t>）：</a:t>
            </a:r>
            <a:r>
              <a:rPr lang="zh-CN" altLang="en-US" dirty="0"/>
              <a:t>补充：</a:t>
            </a:r>
            <a:r>
              <a:rPr lang="en-CA" altLang="zh-CN" dirty="0"/>
              <a:t>S46 – S51</a:t>
            </a:r>
          </a:p>
          <a:p>
            <a:pPr eaLnBrk="1" hangingPunct="1"/>
            <a:endParaRPr lang="en-CA" altLang="zh-CN" dirty="0"/>
          </a:p>
        </p:txBody>
      </p:sp>
      <p:sp>
        <p:nvSpPr>
          <p:cNvPr id="183299" name="Slide Number Placeholder 3">
            <a:extLst>
              <a:ext uri="{FF2B5EF4-FFF2-40B4-BE49-F238E27FC236}">
                <a16:creationId xmlns:a16="http://schemas.microsoft.com/office/drawing/2014/main" id="{2DF16729-12EF-4E86-8BD3-B68A9EA5AB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BF3C492-44AE-4669-9677-810C11800602}" type="slidenum">
              <a:rPr lang="en-CA" altLang="zh-CN" smtClean="0">
                <a:solidFill>
                  <a:srgbClr val="000000"/>
                </a:solidFill>
              </a:rPr>
              <a:pPr/>
              <a:t>70</a:t>
            </a:fld>
            <a:endParaRPr lang="en-CA" altLang="zh-CN">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a:extLst>
              <a:ext uri="{FF2B5EF4-FFF2-40B4-BE49-F238E27FC236}">
                <a16:creationId xmlns:a16="http://schemas.microsoft.com/office/drawing/2014/main" id="{7A2CB193-8F71-4207-85D4-E6C411F270B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85346" name="Notes Placeholder 2">
            <a:extLst>
              <a:ext uri="{FF2B5EF4-FFF2-40B4-BE49-F238E27FC236}">
                <a16:creationId xmlns:a16="http://schemas.microsoft.com/office/drawing/2014/main" id="{96B0A6D0-B040-4EF8-A8F0-FF811D381F3E}"/>
              </a:ext>
            </a:extLst>
          </p:cNvPr>
          <p:cNvSpPr>
            <a:spLocks noGrp="1" noChangeArrowheads="1"/>
          </p:cNvSpPr>
          <p:nvPr>
            <p:ph type="body" idx="4294967295"/>
          </p:nvPr>
        </p:nvSpPr>
        <p:spPr/>
        <p:txBody>
          <a:bodyPr/>
          <a:lstStyle/>
          <a:p>
            <a:pPr eaLnBrk="1" hangingPunct="1"/>
            <a:endParaRPr lang="en-CA" altLang="zh-CN"/>
          </a:p>
        </p:txBody>
      </p:sp>
      <p:sp>
        <p:nvSpPr>
          <p:cNvPr id="185347" name="Slide Number Placeholder 3">
            <a:extLst>
              <a:ext uri="{FF2B5EF4-FFF2-40B4-BE49-F238E27FC236}">
                <a16:creationId xmlns:a16="http://schemas.microsoft.com/office/drawing/2014/main" id="{F33CB366-D231-4D00-A347-1F173682B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B43DAF5-5574-4C6B-8637-9FD46DFE5C1A}" type="slidenum">
              <a:rPr lang="en-CA" altLang="zh-CN" smtClean="0">
                <a:solidFill>
                  <a:srgbClr val="000000"/>
                </a:solidFill>
              </a:rPr>
              <a:pPr/>
              <a:t>71</a:t>
            </a:fld>
            <a:endParaRPr lang="en-CA" altLang="zh-CN">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5C3764DA-F370-4935-9A18-2107D666B21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87394" name="Notes Placeholder 2">
            <a:extLst>
              <a:ext uri="{FF2B5EF4-FFF2-40B4-BE49-F238E27FC236}">
                <a16:creationId xmlns:a16="http://schemas.microsoft.com/office/drawing/2014/main" id="{2D9CD042-3D72-4709-AF7F-B659E61254BB}"/>
              </a:ext>
            </a:extLst>
          </p:cNvPr>
          <p:cNvSpPr>
            <a:spLocks noGrp="1" noChangeArrowheads="1"/>
          </p:cNvSpPr>
          <p:nvPr>
            <p:ph type="body" idx="4294967295"/>
          </p:nvPr>
        </p:nvSpPr>
        <p:spPr/>
        <p:txBody>
          <a:bodyPr/>
          <a:lstStyle/>
          <a:p>
            <a:pPr eaLnBrk="1" hangingPunct="1"/>
            <a:r>
              <a:rPr lang="en-CA" altLang="zh-CN" dirty="0" err="1"/>
              <a:t>Callender</a:t>
            </a:r>
            <a:r>
              <a:rPr lang="en-CA" altLang="zh-CN" dirty="0"/>
              <a:t> MG </a:t>
            </a:r>
            <a:r>
              <a:rPr lang="zh-CN" altLang="en-US" i="1" dirty="0"/>
              <a:t>等人</a:t>
            </a:r>
            <a:r>
              <a:rPr lang="en-CA" altLang="zh-CN" dirty="0"/>
              <a:t>. (1992). </a:t>
            </a:r>
            <a:r>
              <a:rPr lang="zh-CN" altLang="en-US" i="1" dirty="0"/>
              <a:t>不同镜片护理系统的储存时间对正在使用的水凝胶试戴镜片消毒功效的影响：一项多中心研究</a:t>
            </a:r>
            <a:r>
              <a:rPr lang="en-US" altLang="zh-CN" i="0" dirty="0"/>
              <a:t>.</a:t>
            </a:r>
            <a:r>
              <a:rPr lang="en-CA" altLang="zh-CN" dirty="0" err="1"/>
              <a:t>Optom</a:t>
            </a:r>
            <a:r>
              <a:rPr lang="en-CA" altLang="zh-CN" dirty="0"/>
              <a:t> Vis </a:t>
            </a:r>
            <a:r>
              <a:rPr lang="en-CA" altLang="zh-CN" dirty="0" err="1"/>
              <a:t>Sci</a:t>
            </a:r>
            <a:r>
              <a:rPr lang="en-US" altLang="zh-CN" dirty="0"/>
              <a:t>.</a:t>
            </a:r>
            <a:r>
              <a:rPr lang="zh-CN" altLang="en-CA" dirty="0"/>
              <a:t> </a:t>
            </a:r>
            <a:r>
              <a:rPr lang="en-CA" altLang="zh-CN" dirty="0"/>
              <a:t>69</a:t>
            </a:r>
            <a:r>
              <a:rPr lang="zh-CN" altLang="en-CA" dirty="0"/>
              <a:t>（</a:t>
            </a:r>
            <a:r>
              <a:rPr lang="en-CA" altLang="zh-CN" dirty="0"/>
              <a:t>9</a:t>
            </a:r>
            <a:r>
              <a:rPr lang="zh-CN" altLang="en-CA" dirty="0"/>
              <a:t>）：</a:t>
            </a:r>
            <a:r>
              <a:rPr lang="en-CA" altLang="zh-CN" dirty="0"/>
              <a:t>678 – 684</a:t>
            </a:r>
          </a:p>
        </p:txBody>
      </p:sp>
      <p:sp>
        <p:nvSpPr>
          <p:cNvPr id="187395" name="Slide Number Placeholder 3">
            <a:extLst>
              <a:ext uri="{FF2B5EF4-FFF2-40B4-BE49-F238E27FC236}">
                <a16:creationId xmlns:a16="http://schemas.microsoft.com/office/drawing/2014/main" id="{B958D6B0-912C-479F-8BCF-8E5CD45D03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7258C39-2332-42EF-B4D5-D3D7DC238551}" type="slidenum">
              <a:rPr lang="en-CA" altLang="zh-CN" smtClean="0">
                <a:solidFill>
                  <a:srgbClr val="000000"/>
                </a:solidFill>
              </a:rPr>
              <a:pPr/>
              <a:t>72</a:t>
            </a:fld>
            <a:endParaRPr lang="en-CA" altLang="zh-CN">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C79AEF53-ABBB-4C44-913B-0127C0A1EB2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89442" name="Notes Placeholder 2">
            <a:extLst>
              <a:ext uri="{FF2B5EF4-FFF2-40B4-BE49-F238E27FC236}">
                <a16:creationId xmlns:a16="http://schemas.microsoft.com/office/drawing/2014/main" id="{9F962FC3-DA26-4019-94A1-E9B30080A03F}"/>
              </a:ext>
            </a:extLst>
          </p:cNvPr>
          <p:cNvSpPr>
            <a:spLocks noGrp="1" noChangeArrowheads="1"/>
          </p:cNvSpPr>
          <p:nvPr>
            <p:ph type="body" idx="4294967295"/>
          </p:nvPr>
        </p:nvSpPr>
        <p:spPr/>
        <p:txBody>
          <a:bodyPr/>
          <a:lstStyle/>
          <a:p>
            <a:pPr eaLnBrk="1" hangingPunct="1"/>
            <a:endParaRPr lang="en-CA" altLang="zh-CN"/>
          </a:p>
        </p:txBody>
      </p:sp>
      <p:sp>
        <p:nvSpPr>
          <p:cNvPr id="189443" name="Slide Number Placeholder 3">
            <a:extLst>
              <a:ext uri="{FF2B5EF4-FFF2-40B4-BE49-F238E27FC236}">
                <a16:creationId xmlns:a16="http://schemas.microsoft.com/office/drawing/2014/main" id="{ED0C4AB8-6F58-4277-B158-02810023D0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25F3B09-E9EB-4BD2-8A76-3B5E5D78743F}" type="slidenum">
              <a:rPr lang="en-CA" altLang="zh-CN" smtClean="0">
                <a:solidFill>
                  <a:srgbClr val="000000"/>
                </a:solidFill>
              </a:rPr>
              <a:pPr/>
              <a:t>73</a:t>
            </a:fld>
            <a:endParaRPr lang="en-CA" altLang="zh-CN">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0D30586E-6F7D-4084-BA50-847E8336680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91490" name="Notes Placeholder 2">
            <a:extLst>
              <a:ext uri="{FF2B5EF4-FFF2-40B4-BE49-F238E27FC236}">
                <a16:creationId xmlns:a16="http://schemas.microsoft.com/office/drawing/2014/main" id="{AB6774E8-654A-4DD7-AD9A-814F2F8CE231}"/>
              </a:ext>
            </a:extLst>
          </p:cNvPr>
          <p:cNvSpPr>
            <a:spLocks noGrp="1" noChangeArrowheads="1"/>
          </p:cNvSpPr>
          <p:nvPr>
            <p:ph type="body" idx="4294967295"/>
          </p:nvPr>
        </p:nvSpPr>
        <p:spPr/>
        <p:txBody>
          <a:bodyPr/>
          <a:lstStyle/>
          <a:p>
            <a:pPr eaLnBrk="1" hangingPunct="1"/>
            <a:endParaRPr lang="en-CA" altLang="zh-CN"/>
          </a:p>
        </p:txBody>
      </p:sp>
      <p:sp>
        <p:nvSpPr>
          <p:cNvPr id="191491" name="Slide Number Placeholder 3">
            <a:extLst>
              <a:ext uri="{FF2B5EF4-FFF2-40B4-BE49-F238E27FC236}">
                <a16:creationId xmlns:a16="http://schemas.microsoft.com/office/drawing/2014/main" id="{F0FAEA58-F4DA-4EA4-9D62-B526030F88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7B695F1-1EC1-4BCA-BE35-C9A590A5C35B}" type="slidenum">
              <a:rPr lang="en-CA" altLang="zh-CN" smtClean="0">
                <a:solidFill>
                  <a:srgbClr val="000000"/>
                </a:solidFill>
              </a:rPr>
              <a:pPr/>
              <a:t>74</a:t>
            </a:fld>
            <a:endParaRPr lang="en-CA" altLang="zh-CN">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720EC7BD-F020-4078-B1CB-DD678B6398D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2466" name="Notes Placeholder 2">
            <a:extLst>
              <a:ext uri="{FF2B5EF4-FFF2-40B4-BE49-F238E27FC236}">
                <a16:creationId xmlns:a16="http://schemas.microsoft.com/office/drawing/2014/main" id="{D8BC0CA4-FDFA-4929-8640-06560A57D2E1}"/>
              </a:ext>
            </a:extLst>
          </p:cNvPr>
          <p:cNvSpPr>
            <a:spLocks noGrp="1" noChangeArrowheads="1"/>
          </p:cNvSpPr>
          <p:nvPr>
            <p:ph type="body" idx="4294967295"/>
          </p:nvPr>
        </p:nvSpPr>
        <p:spPr/>
        <p:txBody>
          <a:bodyPr/>
          <a:lstStyle/>
          <a:p>
            <a:pPr eaLnBrk="1" hangingPunct="1"/>
            <a:endParaRPr lang="en-CA" altLang="zh-CN"/>
          </a:p>
        </p:txBody>
      </p:sp>
      <p:sp>
        <p:nvSpPr>
          <p:cNvPr id="62467" name="Slide Number Placeholder 3">
            <a:extLst>
              <a:ext uri="{FF2B5EF4-FFF2-40B4-BE49-F238E27FC236}">
                <a16:creationId xmlns:a16="http://schemas.microsoft.com/office/drawing/2014/main" id="{BF4F1FC7-CEB1-4618-B719-C27F90A1FF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4E7F54C-EB5A-4DC8-9F1F-266B3729DD79}" type="slidenum">
              <a:rPr lang="en-CA" altLang="zh-CN" smtClean="0"/>
              <a:pPr/>
              <a:t>9</a:t>
            </a:fld>
            <a:endParaRPr lang="en-CA"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5">
            <a:extLst>
              <a:ext uri="{FF2B5EF4-FFF2-40B4-BE49-F238E27FC236}">
                <a16:creationId xmlns:a16="http://schemas.microsoft.com/office/drawing/2014/main" id="{E013A200-0D94-43C4-AE70-FBCD14856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B18EB0E-FC93-4C1F-814C-ECAAA62CA05C}" type="slidenum">
              <a:rPr lang="en-US" altLang="en-US" sz="1000" smtClean="0">
                <a:solidFill>
                  <a:srgbClr val="000000"/>
                </a:solidFill>
                <a:latin typeface="Times New Roman" panose="02020603050405020304" pitchFamily="18" charset="0"/>
              </a:rPr>
              <a:pPr/>
              <a:t>75</a:t>
            </a:fld>
            <a:endParaRPr lang="en-US" altLang="en-US" sz="1000">
              <a:solidFill>
                <a:srgbClr val="000000"/>
              </a:solidFill>
              <a:latin typeface="Times New Roman" panose="02020603050405020304" pitchFamily="18" charset="0"/>
            </a:endParaRPr>
          </a:p>
        </p:txBody>
      </p:sp>
      <p:sp>
        <p:nvSpPr>
          <p:cNvPr id="193538" name="Rectangle 2">
            <a:extLst>
              <a:ext uri="{FF2B5EF4-FFF2-40B4-BE49-F238E27FC236}">
                <a16:creationId xmlns:a16="http://schemas.microsoft.com/office/drawing/2014/main" id="{0BEF4E82-CFAF-4AEB-A450-28D2F46F6313}"/>
              </a:ext>
            </a:extLst>
          </p:cNvPr>
          <p:cNvSpPr>
            <a:spLocks noChangeArrowheads="1"/>
          </p:cNvSpPr>
          <p:nvPr/>
        </p:nvSpPr>
        <p:spPr bwMode="auto">
          <a:xfrm>
            <a:off x="3851275" y="6350"/>
            <a:ext cx="294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tLang="zh-CN" sz="1000" b="1">
              <a:solidFill>
                <a:srgbClr val="000000"/>
              </a:solidFill>
            </a:endParaRPr>
          </a:p>
        </p:txBody>
      </p:sp>
      <p:sp>
        <p:nvSpPr>
          <p:cNvPr id="193539" name="Rectangle 3">
            <a:extLst>
              <a:ext uri="{FF2B5EF4-FFF2-40B4-BE49-F238E27FC236}">
                <a16:creationId xmlns:a16="http://schemas.microsoft.com/office/drawing/2014/main" id="{28CF94CB-CF22-489B-B82A-59A02D840637}"/>
              </a:ext>
            </a:extLst>
          </p:cNvPr>
          <p:cNvSpPr>
            <a:spLocks noChangeArrowheads="1"/>
          </p:cNvSpPr>
          <p:nvPr/>
        </p:nvSpPr>
        <p:spPr bwMode="auto">
          <a:xfrm>
            <a:off x="3851275" y="9399588"/>
            <a:ext cx="294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altLang="zh-CN" sz="1000" i="1">
                <a:solidFill>
                  <a:srgbClr val="000000"/>
                </a:solidFill>
                <a:latin typeface="Times New Roman" panose="02020603050405020304" pitchFamily="18" charset="0"/>
              </a:rPr>
              <a:t>12</a:t>
            </a:r>
          </a:p>
        </p:txBody>
      </p:sp>
      <p:sp>
        <p:nvSpPr>
          <p:cNvPr id="193540" name="Rectangle 4">
            <a:extLst>
              <a:ext uri="{FF2B5EF4-FFF2-40B4-BE49-F238E27FC236}">
                <a16:creationId xmlns:a16="http://schemas.microsoft.com/office/drawing/2014/main" id="{C3FCF6F9-2D37-4AFC-9719-98B9AE013E30}"/>
              </a:ext>
            </a:extLst>
          </p:cNvPr>
          <p:cNvSpPr>
            <a:spLocks noChangeArrowheads="1"/>
          </p:cNvSpPr>
          <p:nvPr/>
        </p:nvSpPr>
        <p:spPr bwMode="auto">
          <a:xfrm>
            <a:off x="0" y="9399588"/>
            <a:ext cx="294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tLang="zh-CN" sz="1000" b="1">
              <a:solidFill>
                <a:srgbClr val="000000"/>
              </a:solidFill>
            </a:endParaRPr>
          </a:p>
        </p:txBody>
      </p:sp>
      <p:sp>
        <p:nvSpPr>
          <p:cNvPr id="193541" name="Rectangle 5">
            <a:extLst>
              <a:ext uri="{FF2B5EF4-FFF2-40B4-BE49-F238E27FC236}">
                <a16:creationId xmlns:a16="http://schemas.microsoft.com/office/drawing/2014/main" id="{50F05F4D-B179-43FC-96C8-5233173672AE}"/>
              </a:ext>
            </a:extLst>
          </p:cNvPr>
          <p:cNvSpPr>
            <a:spLocks noChangeArrowheads="1"/>
          </p:cNvSpPr>
          <p:nvPr/>
        </p:nvSpPr>
        <p:spPr bwMode="auto">
          <a:xfrm>
            <a:off x="0" y="6350"/>
            <a:ext cx="294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tLang="zh-CN" sz="1000" b="1">
              <a:solidFill>
                <a:srgbClr val="000000"/>
              </a:solidFill>
            </a:endParaRPr>
          </a:p>
        </p:txBody>
      </p:sp>
      <p:sp>
        <p:nvSpPr>
          <p:cNvPr id="193542" name="Rectangle 6">
            <a:extLst>
              <a:ext uri="{FF2B5EF4-FFF2-40B4-BE49-F238E27FC236}">
                <a16:creationId xmlns:a16="http://schemas.microsoft.com/office/drawing/2014/main" id="{81AEA979-205E-49EC-AF3D-931054FEAA26}"/>
              </a:ext>
            </a:extLst>
          </p:cNvPr>
          <p:cNvSpPr>
            <a:spLocks noChangeArrowheads="1"/>
          </p:cNvSpPr>
          <p:nvPr/>
        </p:nvSpPr>
        <p:spPr bwMode="auto">
          <a:xfrm>
            <a:off x="3849688" y="1588"/>
            <a:ext cx="29479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tLang="zh-CN" sz="1000" b="1">
              <a:solidFill>
                <a:srgbClr val="000000"/>
              </a:solidFill>
            </a:endParaRPr>
          </a:p>
        </p:txBody>
      </p:sp>
      <p:sp>
        <p:nvSpPr>
          <p:cNvPr id="193543" name="Rectangle 7">
            <a:extLst>
              <a:ext uri="{FF2B5EF4-FFF2-40B4-BE49-F238E27FC236}">
                <a16:creationId xmlns:a16="http://schemas.microsoft.com/office/drawing/2014/main" id="{E3676A49-048A-4F91-8A4D-7595F767E5B1}"/>
              </a:ext>
            </a:extLst>
          </p:cNvPr>
          <p:cNvSpPr>
            <a:spLocks noChangeArrowheads="1"/>
          </p:cNvSpPr>
          <p:nvPr/>
        </p:nvSpPr>
        <p:spPr bwMode="auto">
          <a:xfrm>
            <a:off x="3849688" y="9396413"/>
            <a:ext cx="294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altLang="zh-CN" sz="1000" i="1">
                <a:solidFill>
                  <a:srgbClr val="000000"/>
                </a:solidFill>
                <a:latin typeface="Times New Roman" panose="02020603050405020304" pitchFamily="18" charset="0"/>
              </a:rPr>
              <a:t>12</a:t>
            </a:r>
          </a:p>
        </p:txBody>
      </p:sp>
      <p:sp>
        <p:nvSpPr>
          <p:cNvPr id="193544" name="Rectangle 8">
            <a:extLst>
              <a:ext uri="{FF2B5EF4-FFF2-40B4-BE49-F238E27FC236}">
                <a16:creationId xmlns:a16="http://schemas.microsoft.com/office/drawing/2014/main" id="{E6964B84-9F87-4647-8A96-894F39305E0F}"/>
              </a:ext>
            </a:extLst>
          </p:cNvPr>
          <p:cNvSpPr>
            <a:spLocks noChangeArrowheads="1"/>
          </p:cNvSpPr>
          <p:nvPr/>
        </p:nvSpPr>
        <p:spPr bwMode="auto">
          <a:xfrm>
            <a:off x="-1588" y="9396413"/>
            <a:ext cx="29464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tLang="zh-CN" sz="1000" b="1">
              <a:solidFill>
                <a:srgbClr val="000000"/>
              </a:solidFill>
            </a:endParaRPr>
          </a:p>
        </p:txBody>
      </p:sp>
      <p:sp>
        <p:nvSpPr>
          <p:cNvPr id="193545" name="Rectangle 9">
            <a:extLst>
              <a:ext uri="{FF2B5EF4-FFF2-40B4-BE49-F238E27FC236}">
                <a16:creationId xmlns:a16="http://schemas.microsoft.com/office/drawing/2014/main" id="{01584A39-95EB-4552-B561-46721757DCA1}"/>
              </a:ext>
            </a:extLst>
          </p:cNvPr>
          <p:cNvSpPr>
            <a:spLocks noChangeArrowheads="1"/>
          </p:cNvSpPr>
          <p:nvPr/>
        </p:nvSpPr>
        <p:spPr bwMode="auto">
          <a:xfrm>
            <a:off x="-1588" y="1588"/>
            <a:ext cx="294640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ltLang="zh-CN" sz="1000" b="1">
              <a:solidFill>
                <a:srgbClr val="000000"/>
              </a:solidFill>
            </a:endParaRPr>
          </a:p>
        </p:txBody>
      </p:sp>
      <p:sp>
        <p:nvSpPr>
          <p:cNvPr id="193546" name="Rectangle 10">
            <a:extLst>
              <a:ext uri="{FF2B5EF4-FFF2-40B4-BE49-F238E27FC236}">
                <a16:creationId xmlns:a16="http://schemas.microsoft.com/office/drawing/2014/main" id="{7B4FA9C0-40AE-43B3-A171-44BDD2719A5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93547" name="Rectangle 11">
            <a:extLst>
              <a:ext uri="{FF2B5EF4-FFF2-40B4-BE49-F238E27FC236}">
                <a16:creationId xmlns:a16="http://schemas.microsoft.com/office/drawing/2014/main" id="{7061EB25-4F35-45F6-97EF-628A9D836A4B}"/>
              </a:ext>
            </a:extLst>
          </p:cNvPr>
          <p:cNvSpPr>
            <a:spLocks noGrp="1" noChangeArrowheads="1"/>
          </p:cNvSpPr>
          <p:nvPr>
            <p:ph type="body" idx="4294967295"/>
          </p:nvPr>
        </p:nvSpPr>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C565E3F7-4421-4C69-A07A-C38B2094767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95586" name="Notes Placeholder 2">
            <a:extLst>
              <a:ext uri="{FF2B5EF4-FFF2-40B4-BE49-F238E27FC236}">
                <a16:creationId xmlns:a16="http://schemas.microsoft.com/office/drawing/2014/main" id="{6201C70C-B6D6-489B-B6CB-FE5E6539E14B}"/>
              </a:ext>
            </a:extLst>
          </p:cNvPr>
          <p:cNvSpPr>
            <a:spLocks noGrp="1" noChangeArrowheads="1"/>
          </p:cNvSpPr>
          <p:nvPr>
            <p:ph type="body" idx="4294967295"/>
          </p:nvPr>
        </p:nvSpPr>
        <p:spPr/>
        <p:txBody>
          <a:bodyPr/>
          <a:lstStyle/>
          <a:p>
            <a:pPr eaLnBrk="1" hangingPunct="1"/>
            <a:endParaRPr lang="en-CA" altLang="zh-CN"/>
          </a:p>
        </p:txBody>
      </p:sp>
      <p:sp>
        <p:nvSpPr>
          <p:cNvPr id="195587" name="Slide Number Placeholder 3">
            <a:extLst>
              <a:ext uri="{FF2B5EF4-FFF2-40B4-BE49-F238E27FC236}">
                <a16:creationId xmlns:a16="http://schemas.microsoft.com/office/drawing/2014/main" id="{30D19340-ED86-464E-A650-7012B34E2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C609F64-D1B5-4273-B983-3F106F8E7F6E}" type="slidenum">
              <a:rPr lang="en-CA" altLang="zh-CN" smtClean="0">
                <a:solidFill>
                  <a:srgbClr val="000000"/>
                </a:solidFill>
              </a:rPr>
              <a:pPr/>
              <a:t>76</a:t>
            </a:fld>
            <a:endParaRPr lang="en-CA" altLang="zh-CN">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a:extLst>
              <a:ext uri="{FF2B5EF4-FFF2-40B4-BE49-F238E27FC236}">
                <a16:creationId xmlns:a16="http://schemas.microsoft.com/office/drawing/2014/main" id="{456DD46F-F530-4097-BFC4-B6CAB49CFCC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97634" name="Notes Placeholder 2">
            <a:extLst>
              <a:ext uri="{FF2B5EF4-FFF2-40B4-BE49-F238E27FC236}">
                <a16:creationId xmlns:a16="http://schemas.microsoft.com/office/drawing/2014/main" id="{5EBF0A5E-17B8-4B84-8F15-09AEC82ED66B}"/>
              </a:ext>
            </a:extLst>
          </p:cNvPr>
          <p:cNvSpPr>
            <a:spLocks noGrp="1" noChangeArrowheads="1"/>
          </p:cNvSpPr>
          <p:nvPr>
            <p:ph type="body" idx="4294967295"/>
          </p:nvPr>
        </p:nvSpPr>
        <p:spPr/>
        <p:txBody>
          <a:bodyPr/>
          <a:lstStyle/>
          <a:p>
            <a:pPr eaLnBrk="1" hangingPunct="1"/>
            <a:endParaRPr lang="en-CA" altLang="zh-CN"/>
          </a:p>
        </p:txBody>
      </p:sp>
      <p:sp>
        <p:nvSpPr>
          <p:cNvPr id="197635" name="Slide Number Placeholder 3">
            <a:extLst>
              <a:ext uri="{FF2B5EF4-FFF2-40B4-BE49-F238E27FC236}">
                <a16:creationId xmlns:a16="http://schemas.microsoft.com/office/drawing/2014/main" id="{3F207D65-B9D9-492D-8B8D-F32BF0392B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11E0CFF-95F3-4A50-B951-DA3CCD7BF7E0}" type="slidenum">
              <a:rPr lang="en-CA" altLang="zh-CN" smtClean="0">
                <a:solidFill>
                  <a:srgbClr val="000000"/>
                </a:solidFill>
              </a:rPr>
              <a:pPr/>
              <a:t>77</a:t>
            </a:fld>
            <a:endParaRPr lang="en-CA" altLang="zh-CN">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a:extLst>
              <a:ext uri="{FF2B5EF4-FFF2-40B4-BE49-F238E27FC236}">
                <a16:creationId xmlns:a16="http://schemas.microsoft.com/office/drawing/2014/main" id="{A4D57EAE-6F0D-42D7-8A2A-25F0FD24D59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99682" name="Notes Placeholder 2">
            <a:extLst>
              <a:ext uri="{FF2B5EF4-FFF2-40B4-BE49-F238E27FC236}">
                <a16:creationId xmlns:a16="http://schemas.microsoft.com/office/drawing/2014/main" id="{41DF108E-6EB2-4384-B659-DBDD9969669B}"/>
              </a:ext>
            </a:extLst>
          </p:cNvPr>
          <p:cNvSpPr>
            <a:spLocks noGrp="1" noChangeArrowheads="1"/>
          </p:cNvSpPr>
          <p:nvPr>
            <p:ph type="body" idx="4294967295"/>
          </p:nvPr>
        </p:nvSpPr>
        <p:spPr/>
        <p:txBody>
          <a:bodyPr/>
          <a:lstStyle/>
          <a:p>
            <a:pPr eaLnBrk="1" hangingPunct="1"/>
            <a:endParaRPr lang="en-CA" altLang="zh-CN"/>
          </a:p>
        </p:txBody>
      </p:sp>
      <p:sp>
        <p:nvSpPr>
          <p:cNvPr id="199683" name="Slide Number Placeholder 3">
            <a:extLst>
              <a:ext uri="{FF2B5EF4-FFF2-40B4-BE49-F238E27FC236}">
                <a16:creationId xmlns:a16="http://schemas.microsoft.com/office/drawing/2014/main" id="{7D7C7F68-F040-404E-8E23-CDCC6823B5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034D945-4E63-40A8-AA31-36C6AAF1FB87}" type="slidenum">
              <a:rPr lang="en-CA" altLang="zh-CN" smtClean="0">
                <a:solidFill>
                  <a:srgbClr val="000000"/>
                </a:solidFill>
              </a:rPr>
              <a:pPr/>
              <a:t>78</a:t>
            </a:fld>
            <a:endParaRPr lang="en-CA" altLang="zh-CN">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a:extLst>
              <a:ext uri="{FF2B5EF4-FFF2-40B4-BE49-F238E27FC236}">
                <a16:creationId xmlns:a16="http://schemas.microsoft.com/office/drawing/2014/main" id="{6FF85B58-5FAD-41EF-B5EC-C4A36A7F3EF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01730" name="Notes Placeholder 2">
            <a:extLst>
              <a:ext uri="{FF2B5EF4-FFF2-40B4-BE49-F238E27FC236}">
                <a16:creationId xmlns:a16="http://schemas.microsoft.com/office/drawing/2014/main" id="{5ACBD88B-56D2-476E-BF8E-83FD12549FC8}"/>
              </a:ext>
            </a:extLst>
          </p:cNvPr>
          <p:cNvSpPr>
            <a:spLocks noGrp="1" noChangeArrowheads="1"/>
          </p:cNvSpPr>
          <p:nvPr>
            <p:ph type="body" idx="4294967295"/>
          </p:nvPr>
        </p:nvSpPr>
        <p:spPr/>
        <p:txBody>
          <a:bodyPr/>
          <a:lstStyle/>
          <a:p>
            <a:pPr eaLnBrk="1" hangingPunct="1"/>
            <a:endParaRPr lang="en-CA" altLang="zh-CN"/>
          </a:p>
        </p:txBody>
      </p:sp>
      <p:sp>
        <p:nvSpPr>
          <p:cNvPr id="201731" name="Slide Number Placeholder 3">
            <a:extLst>
              <a:ext uri="{FF2B5EF4-FFF2-40B4-BE49-F238E27FC236}">
                <a16:creationId xmlns:a16="http://schemas.microsoft.com/office/drawing/2014/main" id="{BF15BCCD-37B9-40A6-84FC-E3EB26599A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586A4CE-257C-44F3-9D2D-9B33C2AC477A}" type="slidenum">
              <a:rPr lang="en-CA" altLang="zh-CN" smtClean="0">
                <a:solidFill>
                  <a:srgbClr val="000000"/>
                </a:solidFill>
              </a:rPr>
              <a:pPr/>
              <a:t>79</a:t>
            </a:fld>
            <a:endParaRPr lang="en-CA" altLang="zh-CN">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a:extLst>
              <a:ext uri="{FF2B5EF4-FFF2-40B4-BE49-F238E27FC236}">
                <a16:creationId xmlns:a16="http://schemas.microsoft.com/office/drawing/2014/main" id="{1FF77AA5-22AC-4E48-86F7-040B65D8290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03778" name="Notes Placeholder 2">
            <a:extLst>
              <a:ext uri="{FF2B5EF4-FFF2-40B4-BE49-F238E27FC236}">
                <a16:creationId xmlns:a16="http://schemas.microsoft.com/office/drawing/2014/main" id="{B1A8F218-0C3F-4440-9E04-0DF1D546B814}"/>
              </a:ext>
            </a:extLst>
          </p:cNvPr>
          <p:cNvSpPr>
            <a:spLocks noGrp="1" noChangeArrowheads="1"/>
          </p:cNvSpPr>
          <p:nvPr>
            <p:ph type="body" idx="4294967295"/>
          </p:nvPr>
        </p:nvSpPr>
        <p:spPr/>
        <p:txBody>
          <a:bodyPr/>
          <a:lstStyle/>
          <a:p>
            <a:pPr eaLnBrk="1" hangingPunct="1"/>
            <a:endParaRPr lang="en-CA" altLang="zh-CN"/>
          </a:p>
        </p:txBody>
      </p:sp>
      <p:sp>
        <p:nvSpPr>
          <p:cNvPr id="203779" name="Slide Number Placeholder 3">
            <a:extLst>
              <a:ext uri="{FF2B5EF4-FFF2-40B4-BE49-F238E27FC236}">
                <a16:creationId xmlns:a16="http://schemas.microsoft.com/office/drawing/2014/main" id="{54C5B8B8-B14F-4342-94D7-B6E9B8A7C2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7344703-3493-4600-B6C1-3AD54B16472C}" type="slidenum">
              <a:rPr lang="en-CA" altLang="zh-CN" smtClean="0">
                <a:solidFill>
                  <a:srgbClr val="000000"/>
                </a:solidFill>
              </a:rPr>
              <a:pPr/>
              <a:t>80</a:t>
            </a:fld>
            <a:endParaRPr lang="en-CA" altLang="zh-CN">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a:extLst>
              <a:ext uri="{FF2B5EF4-FFF2-40B4-BE49-F238E27FC236}">
                <a16:creationId xmlns:a16="http://schemas.microsoft.com/office/drawing/2014/main" id="{8E8F532B-ACB3-4901-87F1-1C00E4CE289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05826" name="Notes Placeholder 2">
            <a:extLst>
              <a:ext uri="{FF2B5EF4-FFF2-40B4-BE49-F238E27FC236}">
                <a16:creationId xmlns:a16="http://schemas.microsoft.com/office/drawing/2014/main" id="{9652C05A-A69E-4994-BDFD-04D5DD165998}"/>
              </a:ext>
            </a:extLst>
          </p:cNvPr>
          <p:cNvSpPr>
            <a:spLocks noGrp="1" noChangeArrowheads="1"/>
          </p:cNvSpPr>
          <p:nvPr>
            <p:ph type="body" idx="4294967295"/>
          </p:nvPr>
        </p:nvSpPr>
        <p:spPr/>
        <p:txBody>
          <a:bodyPr/>
          <a:lstStyle/>
          <a:p>
            <a:pPr eaLnBrk="1" hangingPunct="1"/>
            <a:r>
              <a:rPr lang="en-AU" altLang="zh-CN" dirty="0" err="1"/>
              <a:t>Tonge</a:t>
            </a:r>
            <a:r>
              <a:rPr lang="en-AU" altLang="zh-CN" dirty="0"/>
              <a:t> S </a:t>
            </a:r>
            <a:r>
              <a:rPr lang="zh-CN" altLang="en-US" i="1" dirty="0"/>
              <a:t>等人</a:t>
            </a:r>
            <a:r>
              <a:rPr lang="en-AU" altLang="zh-CN" dirty="0"/>
              <a:t>. (2001).  </a:t>
            </a:r>
            <a:r>
              <a:rPr lang="zh-CN" altLang="en-US" i="1" dirty="0"/>
              <a:t>隐形眼镜护理：第六部分</a:t>
            </a:r>
            <a:r>
              <a:rPr lang="en-US" altLang="zh-CN" i="1" dirty="0"/>
              <a:t>-</a:t>
            </a:r>
            <a:r>
              <a:rPr lang="zh-CN" altLang="en-US" i="1" dirty="0"/>
              <a:t>舒缓滴眼液，人工泪液和干眼疗法</a:t>
            </a:r>
            <a:r>
              <a:rPr lang="en-US" altLang="zh-CN" dirty="0"/>
              <a:t>.</a:t>
            </a:r>
            <a:r>
              <a:rPr lang="en-AU" altLang="zh-CN" dirty="0"/>
              <a:t> Optician 222(5817): 27 – 33.</a:t>
            </a:r>
            <a:endParaRPr lang="en-CA" altLang="zh-CN" dirty="0"/>
          </a:p>
        </p:txBody>
      </p:sp>
      <p:sp>
        <p:nvSpPr>
          <p:cNvPr id="205827" name="Slide Number Placeholder 3">
            <a:extLst>
              <a:ext uri="{FF2B5EF4-FFF2-40B4-BE49-F238E27FC236}">
                <a16:creationId xmlns:a16="http://schemas.microsoft.com/office/drawing/2014/main" id="{72C469B8-B24E-4BA5-9657-B355D5722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D0CB641-FCF0-4396-A481-8CEC2E19D516}" type="slidenum">
              <a:rPr lang="en-CA" altLang="zh-CN" smtClean="0">
                <a:solidFill>
                  <a:srgbClr val="000000"/>
                </a:solidFill>
              </a:rPr>
              <a:pPr/>
              <a:t>81</a:t>
            </a:fld>
            <a:endParaRPr lang="en-CA" altLang="zh-CN">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a:extLst>
              <a:ext uri="{FF2B5EF4-FFF2-40B4-BE49-F238E27FC236}">
                <a16:creationId xmlns:a16="http://schemas.microsoft.com/office/drawing/2014/main" id="{E6D572A2-B95E-4ED5-89D6-E10AACE39CD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07874" name="Notes Placeholder 2">
            <a:extLst>
              <a:ext uri="{FF2B5EF4-FFF2-40B4-BE49-F238E27FC236}">
                <a16:creationId xmlns:a16="http://schemas.microsoft.com/office/drawing/2014/main" id="{ED30A702-47C8-4BEA-B725-9C0A6057A1F8}"/>
              </a:ext>
            </a:extLst>
          </p:cNvPr>
          <p:cNvSpPr>
            <a:spLocks noGrp="1" noChangeArrowheads="1"/>
          </p:cNvSpPr>
          <p:nvPr>
            <p:ph type="body" idx="4294967295"/>
          </p:nvPr>
        </p:nvSpPr>
        <p:spPr/>
        <p:txBody>
          <a:bodyPr/>
          <a:lstStyle/>
          <a:p>
            <a:pPr eaLnBrk="1" hangingPunct="1"/>
            <a:r>
              <a:rPr lang="zh-CN" altLang="en-US" dirty="0"/>
              <a:t>如果频繁使用润眼</a:t>
            </a:r>
            <a:r>
              <a:rPr lang="en-US" altLang="zh-CN" dirty="0"/>
              <a:t>/</a:t>
            </a:r>
            <a:r>
              <a:rPr lang="zh-CN" altLang="en-US" dirty="0"/>
              <a:t>保湿</a:t>
            </a:r>
            <a:r>
              <a:rPr lang="en-US" altLang="zh-CN" dirty="0"/>
              <a:t>/</a:t>
            </a:r>
            <a:r>
              <a:rPr lang="zh-CN" altLang="en-US" dirty="0"/>
              <a:t>润滑滴眼液，并且长期使用的模式出现在配戴者的戴镜史中，那么应该在</a:t>
            </a:r>
            <a:r>
              <a:rPr lang="en-CA" altLang="zh-CN" dirty="0"/>
              <a:t>CL</a:t>
            </a:r>
            <a:r>
              <a:rPr lang="zh-CN" altLang="en-US" dirty="0"/>
              <a:t>从业者的头脑中产生关于能为配戴者做些什么的问题。如果所有明显的途径都探索不成功（如一般</a:t>
            </a:r>
            <a:r>
              <a:rPr lang="en-US" altLang="zh-CN" dirty="0"/>
              <a:t>/</a:t>
            </a:r>
            <a:r>
              <a:rPr lang="zh-CN" altLang="en-US" dirty="0"/>
              <a:t>全身</a:t>
            </a:r>
            <a:r>
              <a:rPr lang="en-US" altLang="zh-CN" dirty="0"/>
              <a:t>/</a:t>
            </a:r>
            <a:r>
              <a:rPr lang="zh-CN" altLang="en-US" dirty="0"/>
              <a:t>眼部病理学、过敏、镜片护理产品、镜片材料</a:t>
            </a:r>
            <a:r>
              <a:rPr lang="en-US" altLang="zh-CN" dirty="0"/>
              <a:t>/</a:t>
            </a:r>
            <a:r>
              <a:rPr lang="zh-CN" altLang="en-US" dirty="0"/>
              <a:t>设计</a:t>
            </a:r>
            <a:r>
              <a:rPr lang="en-US" altLang="zh-CN" dirty="0"/>
              <a:t>/</a:t>
            </a:r>
            <a:r>
              <a:rPr lang="zh-CN" altLang="en-US" dirty="0"/>
              <a:t>生理性能、眼部产品等），医生需要开始考虑配戴者是否应该戴隐形眼镜。他们会考虑对眼睛（外部和内部）进行彻底、客观的检查。如果有客观的不良反应迹象，建议停戴的决定就更容易。如果很少或没有客观的不良迹象，那么关于持续配戴的疑问就不那么突出了。</a:t>
            </a:r>
            <a:endParaRPr lang="en-CA" altLang="zh-CN" dirty="0"/>
          </a:p>
        </p:txBody>
      </p:sp>
      <p:sp>
        <p:nvSpPr>
          <p:cNvPr id="207875" name="Slide Number Placeholder 3">
            <a:extLst>
              <a:ext uri="{FF2B5EF4-FFF2-40B4-BE49-F238E27FC236}">
                <a16:creationId xmlns:a16="http://schemas.microsoft.com/office/drawing/2014/main" id="{2F396EFC-E82F-481E-AA79-5FDB3F0402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701BA68-6AD3-49F9-8439-941C0E6BA534}" type="slidenum">
              <a:rPr lang="en-CA" altLang="zh-CN" smtClean="0">
                <a:solidFill>
                  <a:srgbClr val="000000"/>
                </a:solidFill>
              </a:rPr>
              <a:pPr/>
              <a:t>82</a:t>
            </a:fld>
            <a:endParaRPr lang="en-CA" altLang="zh-CN">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a:extLst>
              <a:ext uri="{FF2B5EF4-FFF2-40B4-BE49-F238E27FC236}">
                <a16:creationId xmlns:a16="http://schemas.microsoft.com/office/drawing/2014/main" id="{EDE24262-A36B-49B0-ACDC-5C1EE643DE7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09922" name="Notes Placeholder 2">
            <a:extLst>
              <a:ext uri="{FF2B5EF4-FFF2-40B4-BE49-F238E27FC236}">
                <a16:creationId xmlns:a16="http://schemas.microsoft.com/office/drawing/2014/main" id="{9820E589-D625-4A41-B988-8A43E64A0C51}"/>
              </a:ext>
            </a:extLst>
          </p:cNvPr>
          <p:cNvSpPr>
            <a:spLocks noGrp="1" noChangeArrowheads="1"/>
          </p:cNvSpPr>
          <p:nvPr>
            <p:ph type="body" idx="4294967295"/>
          </p:nvPr>
        </p:nvSpPr>
        <p:spPr/>
        <p:txBody>
          <a:bodyPr/>
          <a:lstStyle/>
          <a:p>
            <a:pPr eaLnBrk="1" hangingPunct="1"/>
            <a:endParaRPr lang="en-CA" altLang="zh-CN"/>
          </a:p>
        </p:txBody>
      </p:sp>
      <p:sp>
        <p:nvSpPr>
          <p:cNvPr id="209923" name="Slide Number Placeholder 3">
            <a:extLst>
              <a:ext uri="{FF2B5EF4-FFF2-40B4-BE49-F238E27FC236}">
                <a16:creationId xmlns:a16="http://schemas.microsoft.com/office/drawing/2014/main" id="{33C9B2D9-1AAC-4A28-A25D-6B25D1EDA7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941DB85-3E0C-448C-B8E6-5FA29BBF446A}" type="slidenum">
              <a:rPr lang="en-CA" altLang="zh-CN" smtClean="0">
                <a:solidFill>
                  <a:srgbClr val="000000"/>
                </a:solidFill>
              </a:rPr>
              <a:pPr/>
              <a:t>83</a:t>
            </a:fld>
            <a:endParaRPr lang="en-CA" altLang="zh-CN">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a:extLst>
              <a:ext uri="{FF2B5EF4-FFF2-40B4-BE49-F238E27FC236}">
                <a16:creationId xmlns:a16="http://schemas.microsoft.com/office/drawing/2014/main" id="{0BC77035-CEEC-4A6B-8027-E092F239035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1970" name="Notes Placeholder 2">
            <a:extLst>
              <a:ext uri="{FF2B5EF4-FFF2-40B4-BE49-F238E27FC236}">
                <a16:creationId xmlns:a16="http://schemas.microsoft.com/office/drawing/2014/main" id="{613598B8-82FE-4F90-B9CC-4F6EB7C78A0A}"/>
              </a:ext>
            </a:extLst>
          </p:cNvPr>
          <p:cNvSpPr>
            <a:spLocks noGrp="1" noChangeArrowheads="1"/>
          </p:cNvSpPr>
          <p:nvPr>
            <p:ph type="body" idx="4294967295"/>
          </p:nvPr>
        </p:nvSpPr>
        <p:spPr/>
        <p:txBody>
          <a:bodyPr/>
          <a:lstStyle/>
          <a:p>
            <a:pPr eaLnBrk="1" hangingPunct="1"/>
            <a:endParaRPr lang="en-CA" altLang="zh-CN"/>
          </a:p>
        </p:txBody>
      </p:sp>
      <p:sp>
        <p:nvSpPr>
          <p:cNvPr id="211971" name="Slide Number Placeholder 3">
            <a:extLst>
              <a:ext uri="{FF2B5EF4-FFF2-40B4-BE49-F238E27FC236}">
                <a16:creationId xmlns:a16="http://schemas.microsoft.com/office/drawing/2014/main" id="{B167F910-BF3C-400F-AD4D-9B324E0134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A7F3D23-F619-4705-A877-B620086BDFEB}" type="slidenum">
              <a:rPr lang="en-CA" altLang="zh-CN" smtClean="0">
                <a:solidFill>
                  <a:srgbClr val="000000"/>
                </a:solidFill>
              </a:rPr>
              <a:pPr/>
              <a:t>84</a:t>
            </a:fld>
            <a:endParaRPr lang="en-CA" altLang="zh-CN">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52A27F46-F500-4293-B5C4-62DAAC5021D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4514" name="Notes Placeholder 2">
            <a:extLst>
              <a:ext uri="{FF2B5EF4-FFF2-40B4-BE49-F238E27FC236}">
                <a16:creationId xmlns:a16="http://schemas.microsoft.com/office/drawing/2014/main" id="{8E98079C-5F17-4C3D-B737-BCF6298A50EB}"/>
              </a:ext>
            </a:extLst>
          </p:cNvPr>
          <p:cNvSpPr>
            <a:spLocks noGrp="1" noChangeArrowheads="1"/>
          </p:cNvSpPr>
          <p:nvPr>
            <p:ph type="body" idx="4294967295"/>
          </p:nvPr>
        </p:nvSpPr>
        <p:spPr/>
        <p:txBody>
          <a:bodyPr/>
          <a:lstStyle/>
          <a:p>
            <a:pPr eaLnBrk="1" hangingPunct="1"/>
            <a:r>
              <a:rPr lang="zh-CN" altLang="en-US" dirty="0"/>
              <a:t>从本质上讲，这张幻灯片显示，良好的依从性通常伴有不太严重和</a:t>
            </a:r>
            <a:r>
              <a:rPr lang="en-US" altLang="zh-CN" dirty="0"/>
              <a:t>/</a:t>
            </a:r>
            <a:r>
              <a:rPr lang="zh-CN" altLang="en-US" dirty="0"/>
              <a:t>或更少的隐形眼镜配戴并发症。</a:t>
            </a:r>
            <a:endParaRPr lang="en-US" altLang="zh-CN" dirty="0"/>
          </a:p>
          <a:p>
            <a:pPr eaLnBrk="1" hangingPunct="1"/>
            <a:endParaRPr lang="en-US" altLang="zh-CN" dirty="0"/>
          </a:p>
          <a:p>
            <a:pPr eaLnBrk="1" hangingPunct="1"/>
            <a:endParaRPr lang="en-CA" altLang="zh-CN" dirty="0"/>
          </a:p>
          <a:p>
            <a:pPr eaLnBrk="1" hangingPunct="1"/>
            <a:r>
              <a:rPr lang="en-CA" altLang="zh-CN" dirty="0"/>
              <a:t>Collins MJ, Carney LG (1986).</a:t>
            </a:r>
            <a:r>
              <a:rPr lang="zh-CN" altLang="en-US" i="1" dirty="0"/>
              <a:t>患者的依从性及其对隐形眼镜配戴问题的影响</a:t>
            </a:r>
            <a:r>
              <a:rPr lang="en-CA" altLang="zh-CN" i="1" dirty="0"/>
              <a:t>.  </a:t>
            </a:r>
            <a:r>
              <a:rPr lang="en-CA" altLang="zh-CN" dirty="0"/>
              <a:t>Am J </a:t>
            </a:r>
            <a:r>
              <a:rPr lang="en-CA" altLang="zh-CN" dirty="0" err="1"/>
              <a:t>Optom</a:t>
            </a:r>
            <a:r>
              <a:rPr lang="en-CA" altLang="zh-CN" dirty="0"/>
              <a:t> </a:t>
            </a:r>
            <a:r>
              <a:rPr lang="en-CA" altLang="zh-CN" dirty="0" err="1"/>
              <a:t>Physl</a:t>
            </a:r>
            <a:r>
              <a:rPr lang="en-CA" altLang="zh-CN" dirty="0"/>
              <a:t> Opt. 63(12): 952 – 956.</a:t>
            </a:r>
          </a:p>
        </p:txBody>
      </p:sp>
      <p:sp>
        <p:nvSpPr>
          <p:cNvPr id="64515" name="Slide Number Placeholder 3">
            <a:extLst>
              <a:ext uri="{FF2B5EF4-FFF2-40B4-BE49-F238E27FC236}">
                <a16:creationId xmlns:a16="http://schemas.microsoft.com/office/drawing/2014/main" id="{D80B149F-0252-41BA-8FE1-7E61C7F9A6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B7181E6-E124-41E8-8078-DC08FB84BB39}" type="slidenum">
              <a:rPr lang="en-CA" altLang="zh-CN" smtClean="0"/>
              <a:pPr/>
              <a:t>10</a:t>
            </a:fld>
            <a:endParaRPr lang="en-CA"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a:extLst>
              <a:ext uri="{FF2B5EF4-FFF2-40B4-BE49-F238E27FC236}">
                <a16:creationId xmlns:a16="http://schemas.microsoft.com/office/drawing/2014/main" id="{EDB4ED07-DB65-47B1-8FC1-D355386C2FB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4018" name="Notes Placeholder 2">
            <a:extLst>
              <a:ext uri="{FF2B5EF4-FFF2-40B4-BE49-F238E27FC236}">
                <a16:creationId xmlns:a16="http://schemas.microsoft.com/office/drawing/2014/main" id="{67F847B3-08C5-4FD0-BBDA-BFD6B40533B8}"/>
              </a:ext>
            </a:extLst>
          </p:cNvPr>
          <p:cNvSpPr>
            <a:spLocks noGrp="1" noChangeArrowheads="1"/>
          </p:cNvSpPr>
          <p:nvPr>
            <p:ph type="body" idx="4294967295"/>
          </p:nvPr>
        </p:nvSpPr>
        <p:spPr/>
        <p:txBody>
          <a:bodyPr/>
          <a:lstStyle/>
          <a:p>
            <a:pPr eaLnBrk="1" hangingPunct="1"/>
            <a:endParaRPr lang="en-CA" altLang="zh-CN"/>
          </a:p>
        </p:txBody>
      </p:sp>
      <p:sp>
        <p:nvSpPr>
          <p:cNvPr id="214019" name="Slide Number Placeholder 3">
            <a:extLst>
              <a:ext uri="{FF2B5EF4-FFF2-40B4-BE49-F238E27FC236}">
                <a16:creationId xmlns:a16="http://schemas.microsoft.com/office/drawing/2014/main" id="{F0FD0057-9C6E-427F-9E29-B29BD04143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41BB4D1-F613-40D6-9216-DFFF1AAD1F51}" type="slidenum">
              <a:rPr lang="en-CA" altLang="zh-CN" smtClean="0">
                <a:solidFill>
                  <a:srgbClr val="000000"/>
                </a:solidFill>
              </a:rPr>
              <a:pPr/>
              <a:t>85</a:t>
            </a:fld>
            <a:endParaRPr lang="en-CA" altLang="zh-CN">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a:extLst>
              <a:ext uri="{FF2B5EF4-FFF2-40B4-BE49-F238E27FC236}">
                <a16:creationId xmlns:a16="http://schemas.microsoft.com/office/drawing/2014/main" id="{3BC494B1-C1A3-4623-A177-C634A3CA5EB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6066" name="Notes Placeholder 2">
            <a:extLst>
              <a:ext uri="{FF2B5EF4-FFF2-40B4-BE49-F238E27FC236}">
                <a16:creationId xmlns:a16="http://schemas.microsoft.com/office/drawing/2014/main" id="{42006849-414B-4FF9-8494-3B154D1EDE3D}"/>
              </a:ext>
            </a:extLst>
          </p:cNvPr>
          <p:cNvSpPr>
            <a:spLocks noGrp="1" noChangeArrowheads="1"/>
          </p:cNvSpPr>
          <p:nvPr>
            <p:ph type="body" idx="4294967295"/>
          </p:nvPr>
        </p:nvSpPr>
        <p:spPr/>
        <p:txBody>
          <a:bodyPr/>
          <a:lstStyle/>
          <a:p>
            <a:pPr eaLnBrk="1" hangingPunct="1"/>
            <a:r>
              <a:rPr lang="en-CA" altLang="zh-CN" dirty="0"/>
              <a:t>Franklin</a:t>
            </a:r>
            <a:r>
              <a:rPr lang="en-US" altLang="zh-CN" dirty="0"/>
              <a:t>(</a:t>
            </a:r>
            <a:r>
              <a:rPr lang="en-CA" altLang="zh-CN" dirty="0"/>
              <a:t>1997</a:t>
            </a:r>
            <a:r>
              <a:rPr lang="zh-CN" altLang="en-CA" dirty="0"/>
              <a:t>）</a:t>
            </a:r>
            <a:r>
              <a:rPr lang="zh-CN" altLang="en-US" dirty="0"/>
              <a:t>提供了有力的证据证明揉搓和冲洗的有效性，认为揉搓和冲洗在</a:t>
            </a:r>
            <a:r>
              <a:rPr lang="en-CA" altLang="zh-CN" dirty="0"/>
              <a:t>CL</a:t>
            </a:r>
            <a:r>
              <a:rPr lang="zh-CN" altLang="en-US" dirty="0"/>
              <a:t>清洁过程中起着“至关重要的作用”。</a:t>
            </a:r>
          </a:p>
          <a:p>
            <a:pPr eaLnBrk="1" hangingPunct="1"/>
            <a:r>
              <a:rPr lang="en-US" altLang="zh-CN" dirty="0"/>
              <a:t>Franklin VJ </a:t>
            </a:r>
            <a:r>
              <a:rPr lang="zh-CN" altLang="en-US" dirty="0"/>
              <a:t>（</a:t>
            </a:r>
            <a:r>
              <a:rPr lang="en-US" altLang="zh-CN" dirty="0"/>
              <a:t>1997</a:t>
            </a:r>
            <a:r>
              <a:rPr lang="zh-CN" altLang="en-US" dirty="0"/>
              <a:t>）</a:t>
            </a:r>
            <a:r>
              <a:rPr lang="en-US" altLang="zh-CN" dirty="0"/>
              <a:t>.</a:t>
            </a:r>
            <a:r>
              <a:rPr lang="zh-CN" altLang="en-US" sz="1200" i="1" kern="1200" dirty="0">
                <a:solidFill>
                  <a:schemeClr val="tx1"/>
                </a:solidFill>
                <a:latin typeface="+mn-lt"/>
                <a:ea typeface="+mn-ea"/>
                <a:cs typeface="+mn-cs"/>
              </a:rPr>
              <a:t>单用途表面活性剂清洁剂和多用途护理液的清洁功效</a:t>
            </a:r>
            <a:r>
              <a:rPr lang="en-US" altLang="zh-CN" dirty="0"/>
              <a:t>.Cont Lens &amp; Ant Eye.20</a:t>
            </a:r>
            <a:r>
              <a:rPr lang="zh-CN" altLang="en-US" dirty="0"/>
              <a:t>（</a:t>
            </a:r>
            <a:r>
              <a:rPr lang="en-US" altLang="zh-CN" dirty="0"/>
              <a:t>2</a:t>
            </a:r>
            <a:r>
              <a:rPr lang="zh-CN" altLang="en-US" dirty="0"/>
              <a:t>）：</a:t>
            </a:r>
            <a:r>
              <a:rPr lang="en-US" altLang="zh-CN" dirty="0"/>
              <a:t>63 – 68</a:t>
            </a:r>
            <a:endParaRPr lang="zh-CN" altLang="en-US" dirty="0"/>
          </a:p>
          <a:p>
            <a:pPr eaLnBrk="1" hangingPunct="1"/>
            <a:r>
              <a:rPr lang="en-CA" altLang="zh-CN" dirty="0" err="1"/>
              <a:t>Ghormley</a:t>
            </a:r>
            <a:r>
              <a:rPr lang="en-CA" altLang="zh-CN" dirty="0"/>
              <a:t> N</a:t>
            </a:r>
            <a:r>
              <a:rPr lang="zh-CN" altLang="en-CA" dirty="0"/>
              <a:t>，</a:t>
            </a:r>
            <a:r>
              <a:rPr lang="en-CA" altLang="zh-CN" dirty="0"/>
              <a:t>Jones L</a:t>
            </a:r>
            <a:r>
              <a:rPr lang="zh-CN" altLang="en-CA" dirty="0"/>
              <a:t>（</a:t>
            </a:r>
            <a:r>
              <a:rPr lang="en-CA" altLang="zh-CN" dirty="0"/>
              <a:t>2006</a:t>
            </a:r>
            <a:r>
              <a:rPr lang="zh-CN" altLang="en-CA" dirty="0"/>
              <a:t>）</a:t>
            </a:r>
            <a:r>
              <a:rPr lang="en-US" altLang="zh-CN" dirty="0"/>
              <a:t>.</a:t>
            </a:r>
            <a:r>
              <a:rPr lang="zh-CN" altLang="en-US" sz="1200" i="1" kern="1200" dirty="0">
                <a:solidFill>
                  <a:schemeClr val="tx1"/>
                </a:solidFill>
                <a:latin typeface="+mn-lt"/>
                <a:ea typeface="+mn-ea"/>
                <a:cs typeface="+mn-cs"/>
              </a:rPr>
              <a:t>处理硅水凝胶镜片上脂质沉淀物</a:t>
            </a:r>
            <a:r>
              <a:rPr lang="en-US" altLang="zh-CN" sz="1200" i="0" kern="1200" dirty="0">
                <a:solidFill>
                  <a:schemeClr val="tx1"/>
                </a:solidFill>
                <a:latin typeface="+mn-lt"/>
                <a:ea typeface="+mn-ea"/>
                <a:cs typeface="+mn-cs"/>
              </a:rPr>
              <a:t>.</a:t>
            </a:r>
            <a:r>
              <a:rPr lang="zh-CN" altLang="en-US" dirty="0"/>
              <a:t> </a:t>
            </a:r>
            <a:r>
              <a:rPr lang="en-CA" altLang="zh-CN" dirty="0"/>
              <a:t>CL Spectrum</a:t>
            </a:r>
            <a:r>
              <a:rPr lang="en-US" altLang="zh-CN" dirty="0"/>
              <a:t>.</a:t>
            </a:r>
            <a:r>
              <a:rPr lang="zh-CN" altLang="en-US" dirty="0"/>
              <a:t> </a:t>
            </a:r>
            <a:r>
              <a:rPr lang="en-US" altLang="zh-CN" dirty="0"/>
              <a:t>21</a:t>
            </a:r>
            <a:r>
              <a:rPr lang="zh-CN" altLang="en-US" dirty="0"/>
              <a:t>（</a:t>
            </a:r>
            <a:r>
              <a:rPr lang="en-US" altLang="zh-CN" dirty="0"/>
              <a:t>1</a:t>
            </a:r>
            <a:r>
              <a:rPr lang="zh-CN" altLang="en-US" dirty="0"/>
              <a:t>）：</a:t>
            </a:r>
            <a:r>
              <a:rPr lang="en-US" altLang="zh-CN" dirty="0"/>
              <a:t>21</a:t>
            </a:r>
            <a:endParaRPr lang="zh-CN" altLang="en-US" dirty="0"/>
          </a:p>
          <a:p>
            <a:pPr eaLnBrk="1" hangingPunct="1"/>
            <a:r>
              <a:rPr lang="en-CA" altLang="zh-CN" dirty="0"/>
              <a:t>Nichols JJ</a:t>
            </a:r>
            <a:r>
              <a:rPr lang="zh-CN" altLang="en-CA" dirty="0"/>
              <a:t>（</a:t>
            </a:r>
            <a:r>
              <a:rPr lang="en-CA" altLang="zh-CN" dirty="0"/>
              <a:t>2006</a:t>
            </a:r>
            <a:r>
              <a:rPr lang="zh-CN" altLang="en-CA" dirty="0"/>
              <a:t>）</a:t>
            </a:r>
            <a:r>
              <a:rPr lang="en-US" altLang="zh-CN" dirty="0"/>
              <a:t>.</a:t>
            </a:r>
            <a:r>
              <a:rPr lang="zh-CN" altLang="en-US" sz="1200" i="1" kern="1200" dirty="0">
                <a:solidFill>
                  <a:schemeClr val="tx1"/>
                </a:solidFill>
                <a:latin typeface="+mn-lt"/>
                <a:ea typeface="+mn-ea"/>
                <a:cs typeface="+mn-cs"/>
              </a:rPr>
              <a:t>沉积速和镜片护理对</a:t>
            </a:r>
            <a:r>
              <a:rPr lang="en-CA" altLang="zh-CN" sz="1200" i="1" kern="1200" dirty="0" err="1">
                <a:solidFill>
                  <a:schemeClr val="tx1"/>
                </a:solidFill>
                <a:latin typeface="+mn-lt"/>
                <a:ea typeface="+mn-ea"/>
                <a:cs typeface="+mn-cs"/>
              </a:rPr>
              <a:t>galyfilcon</a:t>
            </a:r>
            <a:r>
              <a:rPr lang="en-CA" altLang="zh-CN" sz="1200" i="1" kern="1200" dirty="0">
                <a:solidFill>
                  <a:schemeClr val="tx1"/>
                </a:solidFill>
                <a:latin typeface="+mn-lt"/>
                <a:ea typeface="+mn-ea"/>
                <a:cs typeface="+mn-cs"/>
              </a:rPr>
              <a:t> A</a:t>
            </a:r>
            <a:r>
              <a:rPr lang="zh-CN" altLang="en-US" sz="1200" i="1" kern="1200" dirty="0">
                <a:solidFill>
                  <a:schemeClr val="tx1"/>
                </a:solidFill>
                <a:latin typeface="+mn-lt"/>
                <a:ea typeface="+mn-ea"/>
                <a:cs typeface="+mn-cs"/>
              </a:rPr>
              <a:t>硅水凝胶镜片的影响</a:t>
            </a:r>
            <a:r>
              <a:rPr lang="en-US" altLang="zh-CN" sz="1200" i="0" kern="1200" dirty="0">
                <a:solidFill>
                  <a:schemeClr val="tx1"/>
                </a:solidFill>
                <a:latin typeface="+mn-lt"/>
                <a:ea typeface="+mn-ea"/>
                <a:cs typeface="+mn-cs"/>
              </a:rPr>
              <a:t>.</a:t>
            </a:r>
            <a:r>
              <a:rPr lang="zh-CN" altLang="en-US" dirty="0"/>
              <a:t> </a:t>
            </a:r>
            <a:r>
              <a:rPr lang="en-CA" altLang="zh-CN" dirty="0" err="1"/>
              <a:t>Optom</a:t>
            </a:r>
            <a:r>
              <a:rPr lang="en-CA" altLang="zh-CN" dirty="0"/>
              <a:t> Vis </a:t>
            </a:r>
            <a:r>
              <a:rPr lang="en-CA" altLang="zh-CN" dirty="0" err="1"/>
              <a:t>Sci</a:t>
            </a:r>
            <a:r>
              <a:rPr lang="en-CA" altLang="zh-CN" dirty="0"/>
              <a:t> 83</a:t>
            </a:r>
            <a:r>
              <a:rPr lang="zh-CN" altLang="en-CA" dirty="0"/>
              <a:t>（</a:t>
            </a:r>
            <a:r>
              <a:rPr lang="en-CA" altLang="zh-CN" dirty="0"/>
              <a:t>10</a:t>
            </a:r>
            <a:r>
              <a:rPr lang="zh-CN" altLang="en-CA" dirty="0"/>
              <a:t>）：</a:t>
            </a:r>
            <a:r>
              <a:rPr lang="en-CA" altLang="zh-CN" dirty="0"/>
              <a:t>751 – 757</a:t>
            </a:r>
            <a:endParaRPr lang="en-US" altLang="zh-CN" dirty="0"/>
          </a:p>
        </p:txBody>
      </p:sp>
      <p:sp>
        <p:nvSpPr>
          <p:cNvPr id="216067" name="Slide Number Placeholder 3">
            <a:extLst>
              <a:ext uri="{FF2B5EF4-FFF2-40B4-BE49-F238E27FC236}">
                <a16:creationId xmlns:a16="http://schemas.microsoft.com/office/drawing/2014/main" id="{58B76363-59F8-47B5-AAA0-CB690DE6CE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F3BAF22-27E9-411F-9E3D-59FECCFD2117}" type="slidenum">
              <a:rPr lang="en-CA" altLang="zh-CN" smtClean="0">
                <a:solidFill>
                  <a:srgbClr val="000000"/>
                </a:solidFill>
              </a:rPr>
              <a:pPr/>
              <a:t>86</a:t>
            </a:fld>
            <a:endParaRPr lang="en-CA" altLang="zh-CN">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a:extLst>
              <a:ext uri="{FF2B5EF4-FFF2-40B4-BE49-F238E27FC236}">
                <a16:creationId xmlns:a16="http://schemas.microsoft.com/office/drawing/2014/main" id="{FF5CE3C8-6BE4-42CA-A9B8-0C346091354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8114" name="Notes Placeholder 2">
            <a:extLst>
              <a:ext uri="{FF2B5EF4-FFF2-40B4-BE49-F238E27FC236}">
                <a16:creationId xmlns:a16="http://schemas.microsoft.com/office/drawing/2014/main" id="{DF90E705-9C88-4FA5-BA4A-45AA05A5C847}"/>
              </a:ext>
            </a:extLst>
          </p:cNvPr>
          <p:cNvSpPr>
            <a:spLocks noGrp="1" noChangeArrowheads="1"/>
          </p:cNvSpPr>
          <p:nvPr>
            <p:ph type="body" idx="4294967295"/>
          </p:nvPr>
        </p:nvSpPr>
        <p:spPr/>
        <p:txBody>
          <a:bodyPr/>
          <a:lstStyle/>
          <a:p>
            <a:pPr eaLnBrk="1" hangingPunct="1"/>
            <a:endParaRPr lang="en-CA" altLang="zh-CN"/>
          </a:p>
        </p:txBody>
      </p:sp>
      <p:sp>
        <p:nvSpPr>
          <p:cNvPr id="218115" name="Slide Number Placeholder 3">
            <a:extLst>
              <a:ext uri="{FF2B5EF4-FFF2-40B4-BE49-F238E27FC236}">
                <a16:creationId xmlns:a16="http://schemas.microsoft.com/office/drawing/2014/main" id="{3360801F-8799-4FE6-A731-B367DB7E1E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0113C51-B6B0-48AA-9D80-F22148EB04A0}" type="slidenum">
              <a:rPr lang="en-CA" altLang="zh-CN" smtClean="0">
                <a:solidFill>
                  <a:srgbClr val="000000"/>
                </a:solidFill>
              </a:rPr>
              <a:pPr/>
              <a:t>87</a:t>
            </a:fld>
            <a:endParaRPr lang="en-CA" altLang="zh-CN">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0B0648F7-1C85-49F9-8BA3-7C2885C80C5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20162" name="Notes Placeholder 2">
            <a:extLst>
              <a:ext uri="{FF2B5EF4-FFF2-40B4-BE49-F238E27FC236}">
                <a16:creationId xmlns:a16="http://schemas.microsoft.com/office/drawing/2014/main" id="{4FB99081-A76B-489D-BC2F-8739BA4E8DC6}"/>
              </a:ext>
            </a:extLst>
          </p:cNvPr>
          <p:cNvSpPr>
            <a:spLocks noGrp="1" noChangeArrowheads="1"/>
          </p:cNvSpPr>
          <p:nvPr>
            <p:ph type="body" idx="4294967295"/>
          </p:nvPr>
        </p:nvSpPr>
        <p:spPr/>
        <p:txBody>
          <a:bodyPr/>
          <a:lstStyle/>
          <a:p>
            <a:pPr eaLnBrk="1" hangingPunct="1"/>
            <a:endParaRPr lang="en-CA" altLang="zh-CN"/>
          </a:p>
        </p:txBody>
      </p:sp>
      <p:sp>
        <p:nvSpPr>
          <p:cNvPr id="220163" name="Slide Number Placeholder 3">
            <a:extLst>
              <a:ext uri="{FF2B5EF4-FFF2-40B4-BE49-F238E27FC236}">
                <a16:creationId xmlns:a16="http://schemas.microsoft.com/office/drawing/2014/main" id="{65BAB09F-C21B-4404-8577-3EABFB534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9086ADC-2AE8-4089-88A2-F180BA0F391A}" type="slidenum">
              <a:rPr lang="en-CA" altLang="zh-CN" smtClean="0">
                <a:solidFill>
                  <a:srgbClr val="000000"/>
                </a:solidFill>
              </a:rPr>
              <a:pPr/>
              <a:t>88</a:t>
            </a:fld>
            <a:endParaRPr lang="en-CA" altLang="zh-CN">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E8E452D1-8FC9-466A-9143-D77E9DD9518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24258" name="Notes Placeholder 2">
            <a:extLst>
              <a:ext uri="{FF2B5EF4-FFF2-40B4-BE49-F238E27FC236}">
                <a16:creationId xmlns:a16="http://schemas.microsoft.com/office/drawing/2014/main" id="{A8B02784-EB08-4ED2-855D-D170108C23A9}"/>
              </a:ext>
            </a:extLst>
          </p:cNvPr>
          <p:cNvSpPr>
            <a:spLocks noGrp="1" noChangeArrowheads="1"/>
          </p:cNvSpPr>
          <p:nvPr>
            <p:ph type="body" idx="4294967295"/>
          </p:nvPr>
        </p:nvSpPr>
        <p:spPr/>
        <p:txBody>
          <a:bodyPr/>
          <a:lstStyle/>
          <a:p>
            <a:pPr eaLnBrk="1" hangingPunct="1"/>
            <a:endParaRPr lang="en-CA" altLang="zh-CN"/>
          </a:p>
        </p:txBody>
      </p:sp>
      <p:sp>
        <p:nvSpPr>
          <p:cNvPr id="224259" name="Slide Number Placeholder 3">
            <a:extLst>
              <a:ext uri="{FF2B5EF4-FFF2-40B4-BE49-F238E27FC236}">
                <a16:creationId xmlns:a16="http://schemas.microsoft.com/office/drawing/2014/main" id="{EFAA6DD3-9377-4C2B-AE71-0135372A92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AE05504-9AE2-48E7-9778-665AB541F1AB}" type="slidenum">
              <a:rPr lang="en-CA" altLang="zh-CN" smtClean="0">
                <a:solidFill>
                  <a:srgbClr val="000000"/>
                </a:solidFill>
              </a:rPr>
              <a:pPr/>
              <a:t>89</a:t>
            </a:fld>
            <a:endParaRPr lang="en-CA" altLang="zh-CN">
              <a:solidFill>
                <a:srgbClr val="000000"/>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6CBA51E8-28EA-4F74-95CE-08D5EC3B256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26306" name="Notes Placeholder 2">
            <a:extLst>
              <a:ext uri="{FF2B5EF4-FFF2-40B4-BE49-F238E27FC236}">
                <a16:creationId xmlns:a16="http://schemas.microsoft.com/office/drawing/2014/main" id="{67C4FC1F-41A4-4BE9-9E73-B7ED92F15BA6}"/>
              </a:ext>
            </a:extLst>
          </p:cNvPr>
          <p:cNvSpPr>
            <a:spLocks noGrp="1" noChangeArrowheads="1"/>
          </p:cNvSpPr>
          <p:nvPr>
            <p:ph type="body" idx="4294967295"/>
          </p:nvPr>
        </p:nvSpPr>
        <p:spPr/>
        <p:txBody>
          <a:bodyPr/>
          <a:lstStyle/>
          <a:p>
            <a:pPr eaLnBrk="1" hangingPunct="1"/>
            <a:endParaRPr lang="en-CA" altLang="zh-CN"/>
          </a:p>
        </p:txBody>
      </p:sp>
      <p:sp>
        <p:nvSpPr>
          <p:cNvPr id="226307" name="Slide Number Placeholder 3">
            <a:extLst>
              <a:ext uri="{FF2B5EF4-FFF2-40B4-BE49-F238E27FC236}">
                <a16:creationId xmlns:a16="http://schemas.microsoft.com/office/drawing/2014/main" id="{21481977-82FC-436F-AFF6-6C33D0EFBA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7D20E3BC-CB98-4822-A7DE-A076CD3EF3A6}" type="slidenum">
              <a:rPr lang="en-CA" altLang="zh-CN" smtClean="0">
                <a:solidFill>
                  <a:srgbClr val="000000"/>
                </a:solidFill>
              </a:rPr>
              <a:pPr/>
              <a:t>90</a:t>
            </a:fld>
            <a:endParaRPr lang="en-CA" altLang="zh-CN">
              <a:solidFill>
                <a:srgbClr val="000000"/>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ltLang="en-US"/>
          </a:p>
        </p:txBody>
      </p:sp>
      <p:sp>
        <p:nvSpPr>
          <p:cNvPr id="253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FA6A21-901F-42FC-9C9C-CCBA61D9ACDE}" type="slidenum">
              <a:rPr lang="en-CA" altLang="en-US" smtClean="0">
                <a:solidFill>
                  <a:srgbClr val="000000"/>
                </a:solidFill>
                <a:cs typeface="Arial" charset="0"/>
              </a:rPr>
              <a:pPr/>
              <a:t>91</a:t>
            </a:fld>
            <a:endParaRPr lang="en-CA" altLang="en-US">
              <a:solidFill>
                <a:srgbClr val="000000"/>
              </a:solidFill>
              <a:cs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a:extLst>
              <a:ext uri="{FF2B5EF4-FFF2-40B4-BE49-F238E27FC236}">
                <a16:creationId xmlns:a16="http://schemas.microsoft.com/office/drawing/2014/main" id="{E5CAC61A-CCF9-48EE-8F66-D895F8BFBDF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32450" name="Notes Placeholder 2">
            <a:extLst>
              <a:ext uri="{FF2B5EF4-FFF2-40B4-BE49-F238E27FC236}">
                <a16:creationId xmlns:a16="http://schemas.microsoft.com/office/drawing/2014/main" id="{4865E8C3-C07F-4F34-9EA5-370756BFDBE6}"/>
              </a:ext>
            </a:extLst>
          </p:cNvPr>
          <p:cNvSpPr>
            <a:spLocks noGrp="1" noChangeArrowheads="1"/>
          </p:cNvSpPr>
          <p:nvPr>
            <p:ph type="body" idx="4294967295"/>
          </p:nvPr>
        </p:nvSpPr>
        <p:spPr/>
        <p:txBody>
          <a:bodyPr/>
          <a:lstStyle/>
          <a:p>
            <a:pPr eaLnBrk="1" hangingPunct="1">
              <a:spcBef>
                <a:spcPct val="0"/>
              </a:spcBef>
            </a:pPr>
            <a:r>
              <a:rPr lang="en-CA" altLang="en-US" dirty="0"/>
              <a:t>1. </a:t>
            </a:r>
            <a:r>
              <a:rPr lang="en-CA" altLang="en-US" dirty="0" err="1"/>
              <a:t>Dantam</a:t>
            </a:r>
            <a:r>
              <a:rPr lang="en-CA" altLang="en-US" dirty="0"/>
              <a:t> J, Zhu H, </a:t>
            </a:r>
            <a:r>
              <a:rPr lang="en-CA" altLang="en-US" dirty="0" err="1"/>
              <a:t>Willcox</a:t>
            </a:r>
            <a:r>
              <a:rPr lang="en-CA" altLang="en-US" dirty="0"/>
              <a:t> M, </a:t>
            </a:r>
            <a:r>
              <a:rPr lang="en-CA" altLang="en-US" dirty="0" err="1"/>
              <a:t>Ozkan</a:t>
            </a:r>
            <a:r>
              <a:rPr lang="en-CA" altLang="en-US" dirty="0"/>
              <a:t> J, </a:t>
            </a:r>
            <a:r>
              <a:rPr lang="en-CA" altLang="en-US" dirty="0" err="1"/>
              <a:t>Naduvilath</a:t>
            </a:r>
            <a:r>
              <a:rPr lang="en-CA" altLang="en-US" dirty="0"/>
              <a:t> T, Thomas V, Stapleton F:</a:t>
            </a:r>
            <a:r>
              <a:rPr lang="zh-CN" altLang="en-US" dirty="0"/>
              <a:t>体内评估含银离子隐形眼镜镜盒的抗菌功效</a:t>
            </a:r>
            <a:r>
              <a:rPr lang="en-CA" altLang="en-US" dirty="0"/>
              <a:t>. Invest </a:t>
            </a:r>
            <a:r>
              <a:rPr lang="en-CA" altLang="en-US" dirty="0" err="1"/>
              <a:t>Ophthalmol</a:t>
            </a:r>
            <a:r>
              <a:rPr lang="en-CA" altLang="en-US" dirty="0"/>
              <a:t> Vis </a:t>
            </a:r>
            <a:r>
              <a:rPr lang="en-CA" altLang="en-US" dirty="0" err="1"/>
              <a:t>Sci</a:t>
            </a:r>
            <a:r>
              <a:rPr lang="en-CA" altLang="en-US" dirty="0"/>
              <a:t> 2012; 53: 1641-8.</a:t>
            </a:r>
          </a:p>
          <a:p>
            <a:pPr eaLnBrk="1" hangingPunct="1">
              <a:spcBef>
                <a:spcPct val="0"/>
              </a:spcBef>
            </a:pPr>
            <a:r>
              <a:rPr lang="en-CA" altLang="en-US" dirty="0"/>
              <a:t>2. Wu YT, Zhu H, </a:t>
            </a:r>
            <a:r>
              <a:rPr lang="en-CA" altLang="en-US" dirty="0" err="1"/>
              <a:t>Willcox</a:t>
            </a:r>
            <a:r>
              <a:rPr lang="en-CA" altLang="en-US" dirty="0"/>
              <a:t> M, Stapleton F:</a:t>
            </a:r>
            <a:r>
              <a:rPr lang="zh-CN" altLang="en-US" dirty="0"/>
              <a:t>各种清洁方案和现行指南在去除隐形眼镜盒生物膜方面的有效性</a:t>
            </a:r>
            <a:r>
              <a:rPr lang="en-US" altLang="zh-CN" dirty="0"/>
              <a:t>.</a:t>
            </a:r>
            <a:r>
              <a:rPr lang="en-CA" altLang="en-US" dirty="0"/>
              <a:t> Invest </a:t>
            </a:r>
            <a:r>
              <a:rPr lang="en-CA" altLang="en-US" dirty="0" err="1"/>
              <a:t>Ophthalmol</a:t>
            </a:r>
            <a:r>
              <a:rPr lang="en-CA" altLang="en-US" dirty="0"/>
              <a:t> Vis </a:t>
            </a:r>
            <a:r>
              <a:rPr lang="en-CA" altLang="en-US" dirty="0" err="1"/>
              <a:t>Sci</a:t>
            </a:r>
            <a:r>
              <a:rPr lang="en-CA" altLang="en-US" dirty="0"/>
              <a:t> 2011; 52: 5287-92.</a:t>
            </a:r>
          </a:p>
          <a:p>
            <a:pPr eaLnBrk="1" hangingPunct="1">
              <a:spcBef>
                <a:spcPct val="0"/>
              </a:spcBef>
            </a:pPr>
            <a:r>
              <a:rPr lang="en-CA" altLang="en-US" dirty="0"/>
              <a:t>3. Wu YT, Zhu H, </a:t>
            </a:r>
            <a:r>
              <a:rPr lang="en-CA" altLang="en-US" dirty="0" err="1"/>
              <a:t>Willcox</a:t>
            </a:r>
            <a:r>
              <a:rPr lang="en-CA" altLang="en-US" dirty="0"/>
              <a:t> M, Stapleton F:</a:t>
            </a:r>
            <a:r>
              <a:rPr lang="zh-CN" altLang="en-US" dirty="0"/>
              <a:t>清洁方式对含银离子和过氧化氢镜盒的影响</a:t>
            </a:r>
            <a:r>
              <a:rPr lang="en-CA" altLang="en-US" dirty="0"/>
              <a:t>. Eye Contact Lens 2011; 37: 365-9.</a:t>
            </a:r>
          </a:p>
          <a:p>
            <a:pPr eaLnBrk="1" hangingPunct="1">
              <a:spcBef>
                <a:spcPct val="0"/>
              </a:spcBef>
            </a:pPr>
            <a:r>
              <a:rPr lang="en-CA" altLang="en-US" dirty="0"/>
              <a:t>4. Wu YT, </a:t>
            </a:r>
            <a:r>
              <a:rPr lang="en-CA" altLang="en-US" dirty="0" err="1"/>
              <a:t>Teng</a:t>
            </a:r>
            <a:r>
              <a:rPr lang="en-CA" altLang="en-US" dirty="0"/>
              <a:t> YJ, Nicholas M, </a:t>
            </a:r>
            <a:r>
              <a:rPr lang="en-CA" altLang="en-US" dirty="0" err="1"/>
              <a:t>Harmis</a:t>
            </a:r>
            <a:r>
              <a:rPr lang="en-CA" altLang="en-US" dirty="0"/>
              <a:t> N, Zhu H, </a:t>
            </a:r>
            <a:r>
              <a:rPr lang="en-CA" altLang="en-US" dirty="0" err="1"/>
              <a:t>Willcox</a:t>
            </a:r>
            <a:r>
              <a:rPr lang="en-CA" altLang="en-US" dirty="0"/>
              <a:t> MD, Stapleton F:</a:t>
            </a:r>
            <a:r>
              <a:rPr lang="zh-CN" altLang="en-US" dirty="0"/>
              <a:t>镜盒卫生指南对隐形眼镜盒污染的影响</a:t>
            </a:r>
            <a:r>
              <a:rPr lang="en-CA" altLang="en-US" dirty="0"/>
              <a:t>. </a:t>
            </a:r>
            <a:r>
              <a:rPr lang="en-CA" altLang="en-US" dirty="0" err="1"/>
              <a:t>Optom</a:t>
            </a:r>
            <a:r>
              <a:rPr lang="en-CA" altLang="en-US" dirty="0"/>
              <a:t> Vis </a:t>
            </a:r>
            <a:r>
              <a:rPr lang="en-CA" altLang="en-US" dirty="0" err="1"/>
              <a:t>Sci</a:t>
            </a:r>
            <a:r>
              <a:rPr lang="en-CA" altLang="en-US" dirty="0"/>
              <a:t> 2011; 88: E1180-7.</a:t>
            </a:r>
          </a:p>
          <a:p>
            <a:pPr eaLnBrk="1" hangingPunct="1">
              <a:spcBef>
                <a:spcPct val="0"/>
              </a:spcBef>
            </a:pPr>
            <a:r>
              <a:rPr lang="en-CA" altLang="en-US" dirty="0"/>
              <a:t>5. Stapleton F, Wu Y:</a:t>
            </a:r>
            <a:r>
              <a:rPr lang="zh-CN" altLang="en-US" dirty="0"/>
              <a:t>您的隐形眼镜盒发生了什么？回顾角膜和隐形眼镜</a:t>
            </a:r>
            <a:r>
              <a:rPr lang="en-CA" altLang="en-US" dirty="0"/>
              <a:t> 2011: 20 - 25.</a:t>
            </a:r>
          </a:p>
          <a:p>
            <a:pPr eaLnBrk="1" hangingPunct="1">
              <a:spcBef>
                <a:spcPct val="0"/>
              </a:spcBef>
            </a:pPr>
            <a:r>
              <a:rPr lang="en-CA" altLang="en-US" dirty="0"/>
              <a:t>6. </a:t>
            </a:r>
            <a:r>
              <a:rPr lang="en-CA" altLang="en-US" dirty="0" err="1"/>
              <a:t>Dantam</a:t>
            </a:r>
            <a:r>
              <a:rPr lang="en-CA" altLang="en-US" dirty="0"/>
              <a:t> J, Zhu H, Stapleton F:</a:t>
            </a:r>
            <a:r>
              <a:rPr lang="zh-CN" altLang="en-US" dirty="0"/>
              <a:t>含银的隐形眼镜储存盒在体外的杀菌功效</a:t>
            </a:r>
            <a:r>
              <a:rPr lang="en-CA" altLang="en-US" dirty="0"/>
              <a:t>. Invest </a:t>
            </a:r>
            <a:r>
              <a:rPr lang="en-CA" altLang="en-US" dirty="0" err="1"/>
              <a:t>Ophthalmol</a:t>
            </a:r>
            <a:r>
              <a:rPr lang="en-CA" altLang="en-US" dirty="0"/>
              <a:t> Vis </a:t>
            </a:r>
            <a:r>
              <a:rPr lang="en-CA" altLang="en-US" dirty="0" err="1"/>
              <a:t>Sci</a:t>
            </a:r>
            <a:r>
              <a:rPr lang="en-CA" altLang="en-US" dirty="0"/>
              <a:t> 2011; 52: 51-7.</a:t>
            </a:r>
          </a:p>
          <a:p>
            <a:pPr eaLnBrk="1" hangingPunct="1">
              <a:spcBef>
                <a:spcPct val="0"/>
              </a:spcBef>
            </a:pPr>
            <a:r>
              <a:rPr lang="en-CA" altLang="en-US" dirty="0"/>
              <a:t>7. Wu YT, Zhu H, </a:t>
            </a:r>
            <a:r>
              <a:rPr lang="en-CA" altLang="en-US" dirty="0" err="1"/>
              <a:t>Willcox</a:t>
            </a:r>
            <a:r>
              <a:rPr lang="en-CA" altLang="en-US" dirty="0"/>
              <a:t> M, Stapleton F:</a:t>
            </a:r>
            <a:r>
              <a:rPr lang="zh-CN" altLang="en-US" dirty="0"/>
              <a:t>风干镜盒在不同地点和位置的影响</a:t>
            </a:r>
            <a:r>
              <a:rPr lang="en-CA" altLang="en-US" dirty="0"/>
              <a:t>. </a:t>
            </a:r>
            <a:r>
              <a:rPr lang="en-CA" altLang="en-US" dirty="0" err="1"/>
              <a:t>Optom</a:t>
            </a:r>
            <a:r>
              <a:rPr lang="en-CA" altLang="en-US" dirty="0"/>
              <a:t> Vis </a:t>
            </a:r>
            <a:r>
              <a:rPr lang="en-CA" altLang="en-US" dirty="0" err="1"/>
              <a:t>Sci</a:t>
            </a:r>
            <a:r>
              <a:rPr lang="en-CA" altLang="en-US" dirty="0"/>
              <a:t> 2010; 87: 465-8.</a:t>
            </a:r>
          </a:p>
          <a:p>
            <a:pPr eaLnBrk="1" hangingPunct="1">
              <a:spcBef>
                <a:spcPct val="0"/>
              </a:spcBef>
            </a:pPr>
            <a:r>
              <a:rPr lang="en-CA" altLang="en-US" dirty="0"/>
              <a:t>8. Wu YT, Zhu H, </a:t>
            </a:r>
            <a:r>
              <a:rPr lang="en-CA" altLang="en-US" dirty="0" err="1"/>
              <a:t>Willcox</a:t>
            </a:r>
            <a:r>
              <a:rPr lang="en-CA" altLang="en-US" dirty="0"/>
              <a:t> M, Stapleton F:</a:t>
            </a:r>
            <a:r>
              <a:rPr lang="zh-CN" altLang="en-US" dirty="0"/>
              <a:t>从隐形眼镜存放盒中清除生物膜</a:t>
            </a:r>
            <a:r>
              <a:rPr lang="en-CA" altLang="en-US" dirty="0"/>
              <a:t>. Invest </a:t>
            </a:r>
            <a:r>
              <a:rPr lang="en-CA" altLang="en-US" dirty="0" err="1"/>
              <a:t>Ophthalmol</a:t>
            </a:r>
            <a:r>
              <a:rPr lang="en-CA" altLang="en-US" dirty="0"/>
              <a:t> Vis </a:t>
            </a:r>
            <a:r>
              <a:rPr lang="en-CA" altLang="en-US" dirty="0" err="1"/>
              <a:t>Sci</a:t>
            </a:r>
            <a:r>
              <a:rPr lang="en-CA" altLang="en-US" dirty="0"/>
              <a:t> 2010; 51: 6329-33.</a:t>
            </a:r>
          </a:p>
          <a:p>
            <a:pPr eaLnBrk="1" hangingPunct="1">
              <a:spcBef>
                <a:spcPct val="0"/>
              </a:spcBef>
            </a:pPr>
            <a:r>
              <a:rPr lang="en-CA" altLang="en-US" dirty="0"/>
              <a:t>9. Wu Y, </a:t>
            </a:r>
            <a:r>
              <a:rPr lang="en-CA" altLang="en-US" dirty="0" err="1"/>
              <a:t>Carnt</a:t>
            </a:r>
            <a:r>
              <a:rPr lang="en-CA" altLang="en-US" dirty="0"/>
              <a:t> N, </a:t>
            </a:r>
            <a:r>
              <a:rPr lang="en-CA" altLang="en-US" dirty="0" err="1"/>
              <a:t>Willcox</a:t>
            </a:r>
            <a:r>
              <a:rPr lang="en-CA" altLang="en-US" dirty="0"/>
              <a:t> M, Stapleton F:</a:t>
            </a:r>
            <a:r>
              <a:rPr lang="zh-CN" altLang="en-US" dirty="0"/>
              <a:t>隐形眼镜和镜盒清洁说明：我们应该遵循谁的建议？</a:t>
            </a:r>
            <a:r>
              <a:rPr lang="en-CA" altLang="en-US" dirty="0"/>
              <a:t> Eye Contact Lens 2010; 36: 68-72.</a:t>
            </a:r>
          </a:p>
          <a:p>
            <a:pPr eaLnBrk="1" hangingPunct="1"/>
            <a:endParaRPr lang="en-CA" altLang="zh-CN" dirty="0"/>
          </a:p>
        </p:txBody>
      </p:sp>
      <p:sp>
        <p:nvSpPr>
          <p:cNvPr id="232451" name="Slide Number Placeholder 3">
            <a:extLst>
              <a:ext uri="{FF2B5EF4-FFF2-40B4-BE49-F238E27FC236}">
                <a16:creationId xmlns:a16="http://schemas.microsoft.com/office/drawing/2014/main" id="{0DDD7048-FFEF-4544-A06A-B9EEB465C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2D30047-ECBC-4E5F-B8BD-C3C1DE2F9D79}" type="slidenum">
              <a:rPr lang="en-CA" altLang="zh-CN" smtClean="0">
                <a:solidFill>
                  <a:srgbClr val="000000"/>
                </a:solidFill>
              </a:rPr>
              <a:pPr/>
              <a:t>92</a:t>
            </a:fld>
            <a:endParaRPr lang="en-CA" altLang="zh-CN">
              <a:solidFill>
                <a:srgbClr val="000000"/>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a:extLst>
              <a:ext uri="{FF2B5EF4-FFF2-40B4-BE49-F238E27FC236}">
                <a16:creationId xmlns:a16="http://schemas.microsoft.com/office/drawing/2014/main" id="{9F391616-C921-4C2E-86F7-2CF559A6E77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34498" name="Notes Placeholder 2">
            <a:extLst>
              <a:ext uri="{FF2B5EF4-FFF2-40B4-BE49-F238E27FC236}">
                <a16:creationId xmlns:a16="http://schemas.microsoft.com/office/drawing/2014/main" id="{4D6E9933-AEFA-45F6-881E-8BB031A59DBD}"/>
              </a:ext>
            </a:extLst>
          </p:cNvPr>
          <p:cNvSpPr>
            <a:spLocks noGrp="1" noChangeArrowheads="1"/>
          </p:cNvSpPr>
          <p:nvPr>
            <p:ph type="body" idx="4294967295"/>
          </p:nvPr>
        </p:nvSpPr>
        <p:spPr/>
        <p:txBody>
          <a:bodyPr/>
          <a:lstStyle/>
          <a:p>
            <a:pPr eaLnBrk="1" hangingPunct="1"/>
            <a:endParaRPr lang="en-CA" altLang="zh-CN" dirty="0"/>
          </a:p>
        </p:txBody>
      </p:sp>
      <p:sp>
        <p:nvSpPr>
          <p:cNvPr id="234499" name="Slide Number Placeholder 3">
            <a:extLst>
              <a:ext uri="{FF2B5EF4-FFF2-40B4-BE49-F238E27FC236}">
                <a16:creationId xmlns:a16="http://schemas.microsoft.com/office/drawing/2014/main" id="{9E1B6D16-33D9-4743-A3D6-4C616E6EAD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79C6F13-25D1-42D4-B03D-66112877E67B}" type="slidenum">
              <a:rPr lang="en-CA" altLang="zh-CN" smtClean="0">
                <a:solidFill>
                  <a:srgbClr val="000000"/>
                </a:solidFill>
              </a:rPr>
              <a:pPr/>
              <a:t>93</a:t>
            </a:fld>
            <a:endParaRPr lang="en-CA" altLang="zh-CN">
              <a:solidFill>
                <a:srgbClr val="000000"/>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a:extLst>
              <a:ext uri="{FF2B5EF4-FFF2-40B4-BE49-F238E27FC236}">
                <a16:creationId xmlns:a16="http://schemas.microsoft.com/office/drawing/2014/main" id="{03AD2546-42CC-436C-AA0F-AC2FB31FE54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36546" name="Notes Placeholder 2">
            <a:extLst>
              <a:ext uri="{FF2B5EF4-FFF2-40B4-BE49-F238E27FC236}">
                <a16:creationId xmlns:a16="http://schemas.microsoft.com/office/drawing/2014/main" id="{8DDC2302-DC51-4DB2-87FF-31018484DB82}"/>
              </a:ext>
            </a:extLst>
          </p:cNvPr>
          <p:cNvSpPr>
            <a:spLocks noGrp="1" noChangeArrowheads="1"/>
          </p:cNvSpPr>
          <p:nvPr>
            <p:ph type="body" idx="4294967295"/>
          </p:nvPr>
        </p:nvSpPr>
        <p:spPr/>
        <p:txBody>
          <a:bodyPr/>
          <a:lstStyle/>
          <a:p>
            <a:pPr eaLnBrk="1" hangingPunct="1"/>
            <a:endParaRPr lang="en-CA" altLang="zh-CN"/>
          </a:p>
        </p:txBody>
      </p:sp>
      <p:sp>
        <p:nvSpPr>
          <p:cNvPr id="236547" name="Slide Number Placeholder 3">
            <a:extLst>
              <a:ext uri="{FF2B5EF4-FFF2-40B4-BE49-F238E27FC236}">
                <a16:creationId xmlns:a16="http://schemas.microsoft.com/office/drawing/2014/main" id="{83F6A0E5-C1D0-44F2-8DFD-F10C3583B2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4CB8FEE-079A-4E59-944C-C726815BA6E0}" type="slidenum">
              <a:rPr lang="en-CA" altLang="zh-CN" smtClean="0">
                <a:solidFill>
                  <a:srgbClr val="000000"/>
                </a:solidFill>
              </a:rPr>
              <a:pPr/>
              <a:t>94</a:t>
            </a:fld>
            <a:endParaRPr lang="en-CA" altLang="zh-CN">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D62C860D-F24B-4AA6-8E16-8ACF3DD7F98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6562" name="Notes Placeholder 2">
            <a:extLst>
              <a:ext uri="{FF2B5EF4-FFF2-40B4-BE49-F238E27FC236}">
                <a16:creationId xmlns:a16="http://schemas.microsoft.com/office/drawing/2014/main" id="{2F1984F8-644F-48D2-833E-8FFE8275E3EF}"/>
              </a:ext>
            </a:extLst>
          </p:cNvPr>
          <p:cNvSpPr>
            <a:spLocks noGrp="1" noChangeArrowheads="1"/>
          </p:cNvSpPr>
          <p:nvPr>
            <p:ph type="body" idx="4294967295"/>
          </p:nvPr>
        </p:nvSpPr>
        <p:spPr/>
        <p:txBody>
          <a:bodyPr/>
          <a:lstStyle/>
          <a:p>
            <a:pPr eaLnBrk="1" hangingPunct="1"/>
            <a:endParaRPr lang="en-CA" altLang="zh-CN"/>
          </a:p>
        </p:txBody>
      </p:sp>
      <p:sp>
        <p:nvSpPr>
          <p:cNvPr id="66563" name="Slide Number Placeholder 3">
            <a:extLst>
              <a:ext uri="{FF2B5EF4-FFF2-40B4-BE49-F238E27FC236}">
                <a16:creationId xmlns:a16="http://schemas.microsoft.com/office/drawing/2014/main" id="{06C3690B-8A4B-4165-8637-416B97056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58C5AB5-8666-40A7-ABF8-619F81C498B7}" type="slidenum">
              <a:rPr lang="en-CA" altLang="zh-CN" smtClean="0"/>
              <a:pPr/>
              <a:t>11</a:t>
            </a:fld>
            <a:endParaRPr lang="en-CA" altLang="zh-C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a:extLst>
              <a:ext uri="{FF2B5EF4-FFF2-40B4-BE49-F238E27FC236}">
                <a16:creationId xmlns:a16="http://schemas.microsoft.com/office/drawing/2014/main" id="{64E63D2A-3AD1-44F3-B9EE-5C41E59213E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38594" name="Notes Placeholder 2">
            <a:extLst>
              <a:ext uri="{FF2B5EF4-FFF2-40B4-BE49-F238E27FC236}">
                <a16:creationId xmlns:a16="http://schemas.microsoft.com/office/drawing/2014/main" id="{EFCB12D2-A118-47FC-99B9-DBD94D4CE8AB}"/>
              </a:ext>
            </a:extLst>
          </p:cNvPr>
          <p:cNvSpPr>
            <a:spLocks noGrp="1" noChangeArrowheads="1"/>
          </p:cNvSpPr>
          <p:nvPr>
            <p:ph type="body" idx="4294967295"/>
          </p:nvPr>
        </p:nvSpPr>
        <p:spPr/>
        <p:txBody>
          <a:bodyPr/>
          <a:lstStyle/>
          <a:p>
            <a:pPr eaLnBrk="1" hangingPunct="1"/>
            <a:endParaRPr lang="en-CA" altLang="zh-CN"/>
          </a:p>
        </p:txBody>
      </p:sp>
      <p:sp>
        <p:nvSpPr>
          <p:cNvPr id="238595" name="Slide Number Placeholder 3">
            <a:extLst>
              <a:ext uri="{FF2B5EF4-FFF2-40B4-BE49-F238E27FC236}">
                <a16:creationId xmlns:a16="http://schemas.microsoft.com/office/drawing/2014/main" id="{AEB11FB0-0DF6-4909-8A86-6EC6858E66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CF31683B-D7E1-43F7-9207-EAE5A798AF68}" type="slidenum">
              <a:rPr lang="en-CA" altLang="zh-CN" smtClean="0">
                <a:solidFill>
                  <a:srgbClr val="000000"/>
                </a:solidFill>
              </a:rPr>
              <a:pPr/>
              <a:t>95</a:t>
            </a:fld>
            <a:endParaRPr lang="en-CA" altLang="zh-CN">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7B8554-0403-447F-84A1-401BEB624A7A}" type="slidenum">
              <a:rPr lang="en-GB" altLang="en-US" smtClean="0"/>
              <a:pPr>
                <a:defRPr/>
              </a:pPr>
              <a:t>97</a:t>
            </a:fld>
            <a:endParaRPr lang="en-GB"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F3F7B799-460C-46A5-BB71-9D597496220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43714" name="Notes Placeholder 2">
            <a:extLst>
              <a:ext uri="{FF2B5EF4-FFF2-40B4-BE49-F238E27FC236}">
                <a16:creationId xmlns:a16="http://schemas.microsoft.com/office/drawing/2014/main" id="{878F527F-66F5-45E2-9A10-ED866172D958}"/>
              </a:ext>
            </a:extLst>
          </p:cNvPr>
          <p:cNvSpPr>
            <a:spLocks noGrp="1" noChangeArrowheads="1"/>
          </p:cNvSpPr>
          <p:nvPr>
            <p:ph type="body" idx="4294967295"/>
          </p:nvPr>
        </p:nvSpPr>
        <p:spPr/>
        <p:txBody>
          <a:bodyPr/>
          <a:lstStyle/>
          <a:p>
            <a:pPr eaLnBrk="1" hangingPunct="1"/>
            <a:endParaRPr lang="en-CA" altLang="zh-CN"/>
          </a:p>
        </p:txBody>
      </p:sp>
      <p:sp>
        <p:nvSpPr>
          <p:cNvPr id="243715" name="Slide Number Placeholder 3">
            <a:extLst>
              <a:ext uri="{FF2B5EF4-FFF2-40B4-BE49-F238E27FC236}">
                <a16:creationId xmlns:a16="http://schemas.microsoft.com/office/drawing/2014/main" id="{4BD424DA-968E-4013-A5C3-65A97CD9A8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1EC4D39-EFE7-449C-873C-8AE071E71765}" type="slidenum">
              <a:rPr lang="en-CA" altLang="zh-CN" smtClean="0">
                <a:solidFill>
                  <a:srgbClr val="000000"/>
                </a:solidFill>
              </a:rPr>
              <a:pPr/>
              <a:t>99</a:t>
            </a:fld>
            <a:endParaRPr lang="en-CA" altLang="zh-CN">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30BAFEC4-69B3-4AC7-A5CF-D39C40D647C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45762" name="Notes Placeholder 2">
            <a:extLst>
              <a:ext uri="{FF2B5EF4-FFF2-40B4-BE49-F238E27FC236}">
                <a16:creationId xmlns:a16="http://schemas.microsoft.com/office/drawing/2014/main" id="{3BE90C24-CAA8-48D6-A205-3E194180BC34}"/>
              </a:ext>
            </a:extLst>
          </p:cNvPr>
          <p:cNvSpPr>
            <a:spLocks noGrp="1" noChangeArrowheads="1"/>
          </p:cNvSpPr>
          <p:nvPr>
            <p:ph type="body" idx="4294967295"/>
          </p:nvPr>
        </p:nvSpPr>
        <p:spPr/>
        <p:txBody>
          <a:bodyPr/>
          <a:lstStyle/>
          <a:p>
            <a:pPr eaLnBrk="1" hangingPunct="1"/>
            <a:r>
              <a:rPr lang="en-AU" altLang="zh-CN" dirty="0"/>
              <a:t>Franklin VJ (1997).  </a:t>
            </a:r>
            <a:r>
              <a:rPr lang="zh-CN" altLang="en-US" i="1" dirty="0"/>
              <a:t>单一表面活性剂清洁剂与多功能护理液的清洁功效</a:t>
            </a:r>
            <a:r>
              <a:rPr lang="en-AU" altLang="zh-CN" i="1" dirty="0"/>
              <a:t>.</a:t>
            </a:r>
            <a:r>
              <a:rPr lang="en-AU" altLang="zh-CN" dirty="0"/>
              <a:t>  Cont Lens &amp; Ant Eye. 20(2): 63 – 68.</a:t>
            </a:r>
          </a:p>
          <a:p>
            <a:pPr eaLnBrk="1" hangingPunct="1"/>
            <a:r>
              <a:rPr lang="en-AU" altLang="zh-CN" dirty="0"/>
              <a:t>Hong B-S </a:t>
            </a:r>
            <a:r>
              <a:rPr lang="en-AU" altLang="zh-CN" i="1" dirty="0"/>
              <a:t>et al</a:t>
            </a:r>
            <a:r>
              <a:rPr lang="en-AU" altLang="zh-CN" dirty="0"/>
              <a:t>. (1994).</a:t>
            </a:r>
            <a:r>
              <a:rPr lang="zh-CN" altLang="en-US" i="1" dirty="0"/>
              <a:t>含柠檬酸盐和非柠檬酸盐的隐形眼镜清洗液的清洗能力：一项体外对比研究</a:t>
            </a:r>
            <a:r>
              <a:rPr lang="en-US" altLang="zh-CN" i="0" dirty="0"/>
              <a:t>.</a:t>
            </a:r>
            <a:r>
              <a:rPr lang="en-AU" altLang="zh-CN" dirty="0"/>
              <a:t> ICLC. 21: 237 – 240.</a:t>
            </a:r>
            <a:endParaRPr lang="en-CA" altLang="zh-CN" dirty="0"/>
          </a:p>
          <a:p>
            <a:pPr eaLnBrk="1" hangingPunct="1"/>
            <a:r>
              <a:rPr lang="en-CA" altLang="zh-CN" dirty="0"/>
              <a:t>Lever AM, Miller MJ (1999B).  </a:t>
            </a:r>
            <a:r>
              <a:rPr lang="en-CA" altLang="zh-CN" i="1" dirty="0"/>
              <a:t>Reply: </a:t>
            </a:r>
            <a:r>
              <a:rPr lang="en-CA" altLang="zh-CN" dirty="0"/>
              <a:t> CLAO J. 25(2): 70.</a:t>
            </a:r>
          </a:p>
          <a:p>
            <a:pPr eaLnBrk="1" hangingPunct="1"/>
            <a:endParaRPr lang="en-CA" altLang="zh-CN" dirty="0"/>
          </a:p>
        </p:txBody>
      </p:sp>
      <p:sp>
        <p:nvSpPr>
          <p:cNvPr id="245763" name="Slide Number Placeholder 3">
            <a:extLst>
              <a:ext uri="{FF2B5EF4-FFF2-40B4-BE49-F238E27FC236}">
                <a16:creationId xmlns:a16="http://schemas.microsoft.com/office/drawing/2014/main" id="{B52730DF-A789-45B5-AD99-4ACE504233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A3BD12A-8BA1-4D37-9FF5-0E7136FE25F9}" type="slidenum">
              <a:rPr lang="en-CA" altLang="zh-CN" smtClean="0">
                <a:solidFill>
                  <a:srgbClr val="000000"/>
                </a:solidFill>
              </a:rPr>
              <a:pPr/>
              <a:t>100</a:t>
            </a:fld>
            <a:endParaRPr lang="en-CA" altLang="zh-CN">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202CB413-21D2-46A8-8548-5CD27772CEA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47810" name="Notes Placeholder 2">
            <a:extLst>
              <a:ext uri="{FF2B5EF4-FFF2-40B4-BE49-F238E27FC236}">
                <a16:creationId xmlns:a16="http://schemas.microsoft.com/office/drawing/2014/main" id="{CFCC3D60-8C15-4B2A-BAC1-E516E5725C7D}"/>
              </a:ext>
            </a:extLst>
          </p:cNvPr>
          <p:cNvSpPr>
            <a:spLocks noGrp="1" noChangeArrowheads="1"/>
          </p:cNvSpPr>
          <p:nvPr>
            <p:ph type="body" idx="4294967295"/>
          </p:nvPr>
        </p:nvSpPr>
        <p:spPr/>
        <p:txBody>
          <a:bodyPr/>
          <a:lstStyle/>
          <a:p>
            <a:pPr eaLnBrk="1" hangingPunct="1"/>
            <a:r>
              <a:rPr lang="en-AU" altLang="zh-CN" dirty="0"/>
              <a:t>Lau J, Jones L (1999). </a:t>
            </a:r>
            <a:r>
              <a:rPr lang="zh-CN" altLang="en-US" i="1" dirty="0"/>
              <a:t>多功能隐形眼镜护理液的护理特性</a:t>
            </a:r>
            <a:r>
              <a:rPr lang="en-AU" altLang="zh-CN" i="1" dirty="0"/>
              <a:t>.  </a:t>
            </a:r>
            <a:r>
              <a:rPr lang="en-AU" altLang="zh-CN" dirty="0" err="1"/>
              <a:t>Optom</a:t>
            </a:r>
            <a:r>
              <a:rPr lang="en-AU" altLang="zh-CN" dirty="0"/>
              <a:t> Vis Sci. 76(12)(Suppl.): 161.</a:t>
            </a:r>
            <a:endParaRPr lang="en-US" altLang="zh-CN" dirty="0"/>
          </a:p>
          <a:p>
            <a:pPr eaLnBrk="1" hangingPunct="1"/>
            <a:r>
              <a:rPr lang="en-US" altLang="zh-CN" dirty="0" err="1"/>
              <a:t>López-Alemany</a:t>
            </a:r>
            <a:r>
              <a:rPr lang="en-US" altLang="zh-CN" dirty="0"/>
              <a:t> A</a:t>
            </a:r>
            <a:r>
              <a:rPr lang="en-US" altLang="zh-CN" i="1" dirty="0"/>
              <a:t> </a:t>
            </a:r>
            <a:r>
              <a:rPr lang="zh-CN" altLang="en-US" i="1" dirty="0"/>
              <a:t>等人</a:t>
            </a:r>
            <a:r>
              <a:rPr lang="en-US" altLang="zh-CN" i="1" dirty="0"/>
              <a:t>.</a:t>
            </a:r>
            <a:r>
              <a:rPr lang="en-US" altLang="zh-CN" dirty="0"/>
              <a:t> (1997).</a:t>
            </a:r>
            <a:r>
              <a:rPr lang="zh-CN" altLang="en-US" i="1" dirty="0"/>
              <a:t>不同盐类和多功能隐形眼镜护理液的对比研究</a:t>
            </a:r>
            <a:r>
              <a:rPr lang="en-US" altLang="zh-CN" i="1" dirty="0"/>
              <a:t>.  </a:t>
            </a:r>
            <a:r>
              <a:rPr lang="en-US" altLang="zh-CN" dirty="0"/>
              <a:t>Cont Lens &amp; Ant Eye. 20(3): 91 – 95.</a:t>
            </a:r>
            <a:endParaRPr lang="en-GB" altLang="zh-CN" dirty="0"/>
          </a:p>
          <a:p>
            <a:pPr eaLnBrk="1" hangingPunct="1"/>
            <a:r>
              <a:rPr lang="en-US" altLang="zh-CN" dirty="0"/>
              <a:t>Parker J (1988).</a:t>
            </a:r>
            <a:r>
              <a:rPr lang="zh-CN" altLang="en-US" i="1" dirty="0"/>
              <a:t>隐形眼镜材料与可用的镜片护理产品的相互作用</a:t>
            </a:r>
            <a:r>
              <a:rPr lang="en-US" altLang="zh-CN" i="1" dirty="0"/>
              <a:t>.  </a:t>
            </a:r>
            <a:r>
              <a:rPr lang="en-US" altLang="zh-CN" dirty="0"/>
              <a:t>JBCLA. 11(4): 45 – 48.</a:t>
            </a:r>
            <a:endParaRPr lang="en-GB" altLang="zh-CN" dirty="0"/>
          </a:p>
          <a:p>
            <a:pPr eaLnBrk="1" hangingPunct="1"/>
            <a:r>
              <a:rPr lang="en-US" altLang="zh-CN" dirty="0" err="1"/>
              <a:t>Tonge</a:t>
            </a:r>
            <a:r>
              <a:rPr lang="en-US" altLang="zh-CN" dirty="0"/>
              <a:t> S</a:t>
            </a:r>
            <a:r>
              <a:rPr lang="en-US" altLang="zh-CN" i="1" dirty="0"/>
              <a:t> </a:t>
            </a:r>
            <a:r>
              <a:rPr lang="zh-CN" altLang="en-US" i="1" dirty="0"/>
              <a:t>等人</a:t>
            </a:r>
            <a:r>
              <a:rPr lang="en-US" altLang="zh-CN" i="1" dirty="0"/>
              <a:t>.</a:t>
            </a:r>
            <a:r>
              <a:rPr lang="en-US" altLang="zh-CN" dirty="0"/>
              <a:t> (2001).</a:t>
            </a:r>
            <a:r>
              <a:rPr lang="zh-CN" altLang="en-US" i="1" dirty="0"/>
              <a:t>隐形眼镜护理</a:t>
            </a:r>
            <a:r>
              <a:rPr lang="en-US" altLang="zh-CN" i="1" dirty="0"/>
              <a:t>: </a:t>
            </a:r>
            <a:r>
              <a:rPr lang="zh-CN" altLang="en-US" i="1" dirty="0"/>
              <a:t>第</a:t>
            </a:r>
            <a:r>
              <a:rPr lang="en-US" altLang="zh-CN" i="1" dirty="0"/>
              <a:t>5</a:t>
            </a:r>
            <a:r>
              <a:rPr lang="zh-CN" altLang="en-US" i="1" dirty="0"/>
              <a:t>部分</a:t>
            </a:r>
            <a:r>
              <a:rPr lang="en-US" altLang="zh-CN" i="1" dirty="0"/>
              <a:t> – </a:t>
            </a:r>
            <a:r>
              <a:rPr lang="zh-CN" altLang="en-US" i="1" dirty="0"/>
              <a:t>润眼液和多功能护理液的设计与发展</a:t>
            </a:r>
            <a:r>
              <a:rPr lang="en-US" altLang="zh-CN" i="1" dirty="0"/>
              <a:t>. </a:t>
            </a:r>
            <a:r>
              <a:rPr lang="en-US" altLang="zh-CN" dirty="0"/>
              <a:t>Optician 222(5812): 22 – 27.</a:t>
            </a:r>
            <a:endParaRPr lang="en-GB" altLang="zh-CN" dirty="0"/>
          </a:p>
          <a:p>
            <a:pPr eaLnBrk="1" hangingPunct="1"/>
            <a:endParaRPr lang="en-CA" altLang="zh-CN" dirty="0"/>
          </a:p>
        </p:txBody>
      </p:sp>
      <p:sp>
        <p:nvSpPr>
          <p:cNvPr id="247811" name="Slide Number Placeholder 3">
            <a:extLst>
              <a:ext uri="{FF2B5EF4-FFF2-40B4-BE49-F238E27FC236}">
                <a16:creationId xmlns:a16="http://schemas.microsoft.com/office/drawing/2014/main" id="{9A63FE3D-35A8-4A66-BA13-18B267733F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EDB3CF8-57A9-46CD-BBF0-855961F5AC6F}" type="slidenum">
              <a:rPr lang="en-CA" altLang="zh-CN" smtClean="0">
                <a:solidFill>
                  <a:srgbClr val="000000"/>
                </a:solidFill>
              </a:rPr>
              <a:pPr/>
              <a:t>101</a:t>
            </a:fld>
            <a:endParaRPr lang="en-CA" altLang="zh-CN">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989B75CA-8194-4EBE-98A3-E452F057C3A6}"/>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49858" name="Notes Placeholder 2">
            <a:extLst>
              <a:ext uri="{FF2B5EF4-FFF2-40B4-BE49-F238E27FC236}">
                <a16:creationId xmlns:a16="http://schemas.microsoft.com/office/drawing/2014/main" id="{47103AF4-AD32-4652-9EA6-C82DBBFFA8D9}"/>
              </a:ext>
            </a:extLst>
          </p:cNvPr>
          <p:cNvSpPr>
            <a:spLocks noGrp="1" noChangeArrowheads="1"/>
          </p:cNvSpPr>
          <p:nvPr>
            <p:ph type="body" idx="4294967295"/>
          </p:nvPr>
        </p:nvSpPr>
        <p:spPr/>
        <p:txBody>
          <a:bodyPr/>
          <a:lstStyle/>
          <a:p>
            <a:pPr eaLnBrk="1" hangingPunct="1"/>
            <a:r>
              <a:rPr lang="zh-CN" altLang="en-US" dirty="0"/>
              <a:t>实际上，</a:t>
            </a:r>
            <a:r>
              <a:rPr lang="en-CA" altLang="zh-CN" dirty="0"/>
              <a:t>H</a:t>
            </a:r>
            <a:r>
              <a:rPr lang="en-CA" altLang="zh-CN" baseline="30000" dirty="0"/>
              <a:t>+</a:t>
            </a:r>
            <a:r>
              <a:rPr lang="zh-CN" altLang="en-US" dirty="0"/>
              <a:t>离子并不存在。 相反，它是以水合氢离子（或氢氧化钙）的形式存在的，它被写成</a:t>
            </a:r>
            <a:r>
              <a:rPr lang="en-CA" altLang="zh-CN" dirty="0"/>
              <a:t>H</a:t>
            </a:r>
            <a:r>
              <a:rPr lang="en-CA" altLang="zh-CN" baseline="-25000" dirty="0"/>
              <a:t>3</a:t>
            </a:r>
            <a:r>
              <a:rPr lang="en-CA" altLang="zh-CN" dirty="0"/>
              <a:t>O</a:t>
            </a:r>
            <a:r>
              <a:rPr lang="en-CA" altLang="zh-CN" baseline="30000" dirty="0"/>
              <a:t>+</a:t>
            </a:r>
            <a:r>
              <a:rPr lang="zh-CN" altLang="en-US" dirty="0"/>
              <a:t>或有时称为</a:t>
            </a:r>
            <a:r>
              <a:rPr lang="en-CA" altLang="zh-CN" dirty="0"/>
              <a:t>H</a:t>
            </a:r>
            <a:r>
              <a:rPr lang="en-CA" altLang="zh-CN" baseline="-25000" dirty="0"/>
              <a:t>3</a:t>
            </a:r>
            <a:r>
              <a:rPr lang="en-CA" altLang="zh-CN" dirty="0"/>
              <a:t>O</a:t>
            </a:r>
            <a:r>
              <a:rPr lang="en-CA" altLang="zh-CN" baseline="30000" dirty="0"/>
              <a:t>+</a:t>
            </a:r>
            <a:r>
              <a:rPr lang="en-CA" altLang="zh-CN" dirty="0"/>
              <a:t> </a:t>
            </a:r>
            <a:r>
              <a:rPr lang="zh-CN" altLang="en-CA" dirty="0"/>
              <a:t>（</a:t>
            </a:r>
            <a:r>
              <a:rPr lang="zh-CN" altLang="en-US" dirty="0"/>
              <a:t>水</a:t>
            </a:r>
            <a:r>
              <a:rPr lang="zh-CN" altLang="en-CA" dirty="0"/>
              <a:t>）。 </a:t>
            </a:r>
            <a:r>
              <a:rPr lang="zh-CN" altLang="en-US" dirty="0"/>
              <a:t>但是，由于实际上它周围有</a:t>
            </a:r>
            <a:r>
              <a:rPr lang="en-US" altLang="zh-CN" dirty="0"/>
              <a:t>3</a:t>
            </a:r>
            <a:r>
              <a:rPr lang="zh-CN" altLang="en-US" dirty="0"/>
              <a:t>个紧密结合的水分子，因此使用</a:t>
            </a:r>
            <a:r>
              <a:rPr lang="en-CA" altLang="zh-CN" dirty="0"/>
              <a:t>H</a:t>
            </a:r>
            <a:r>
              <a:rPr lang="en-CA" altLang="zh-CN" baseline="-25000" dirty="0"/>
              <a:t>9</a:t>
            </a:r>
            <a:r>
              <a:rPr lang="en-CA" altLang="zh-CN" dirty="0"/>
              <a:t>O</a:t>
            </a:r>
            <a:r>
              <a:rPr lang="en-CA" altLang="zh-CN" baseline="-25000" dirty="0"/>
              <a:t>4</a:t>
            </a:r>
            <a:r>
              <a:rPr lang="en-CA" altLang="zh-CN" baseline="30000" dirty="0"/>
              <a:t>+ </a:t>
            </a:r>
            <a:r>
              <a:rPr lang="en-CA" altLang="zh-CN" dirty="0"/>
              <a:t>(</a:t>
            </a:r>
            <a:r>
              <a:rPr lang="zh-CN" altLang="en-US" dirty="0"/>
              <a:t>即</a:t>
            </a:r>
            <a:r>
              <a:rPr lang="en-CA" altLang="zh-CN" dirty="0"/>
              <a:t> [H</a:t>
            </a:r>
            <a:r>
              <a:rPr lang="en-CA" altLang="zh-CN" baseline="-25000" dirty="0"/>
              <a:t>3</a:t>
            </a:r>
            <a:r>
              <a:rPr lang="en-CA" altLang="zh-CN" dirty="0"/>
              <a:t>O</a:t>
            </a:r>
            <a:r>
              <a:rPr lang="en-CA" altLang="zh-CN" baseline="30000" dirty="0"/>
              <a:t>+ </a:t>
            </a:r>
            <a:r>
              <a:rPr lang="en-CA" altLang="zh-CN" dirty="0"/>
              <a:t> + 3(H</a:t>
            </a:r>
            <a:r>
              <a:rPr lang="en-CA" altLang="zh-CN" baseline="-25000" dirty="0"/>
              <a:t>2</a:t>
            </a:r>
            <a:r>
              <a:rPr lang="en-CA" altLang="zh-CN" dirty="0"/>
              <a:t>O)] = H</a:t>
            </a:r>
            <a:r>
              <a:rPr lang="en-CA" altLang="zh-CN" baseline="-25000" dirty="0"/>
              <a:t>9</a:t>
            </a:r>
            <a:r>
              <a:rPr lang="en-CA" altLang="zh-CN" dirty="0"/>
              <a:t>O</a:t>
            </a:r>
            <a:r>
              <a:rPr lang="en-CA" altLang="zh-CN" baseline="-25000" dirty="0"/>
              <a:t>4</a:t>
            </a:r>
            <a:r>
              <a:rPr lang="en-CA" altLang="zh-CN" baseline="30000" dirty="0"/>
              <a:t>+ </a:t>
            </a:r>
            <a:r>
              <a:rPr lang="en-CA" altLang="zh-CN" dirty="0"/>
              <a:t>) </a:t>
            </a:r>
            <a:r>
              <a:rPr lang="zh-CN" altLang="en-US" dirty="0"/>
              <a:t>可能更准确。</a:t>
            </a:r>
          </a:p>
          <a:p>
            <a:pPr eaLnBrk="1" hangingPunct="1"/>
            <a:endParaRPr lang="zh-CN" altLang="en-US" dirty="0"/>
          </a:p>
          <a:p>
            <a:pPr eaLnBrk="1" hangingPunct="1"/>
            <a:r>
              <a:rPr lang="zh-CN" altLang="en-US" dirty="0"/>
              <a:t>有关</a:t>
            </a:r>
            <a:r>
              <a:rPr lang="en-CA" altLang="zh-CN" dirty="0"/>
              <a:t>pH</a:t>
            </a:r>
            <a:r>
              <a:rPr lang="zh-CN" altLang="en-CA" dirty="0"/>
              <a:t>，</a:t>
            </a:r>
            <a:r>
              <a:rPr lang="zh-CN" altLang="en-US" dirty="0"/>
              <a:t>酸，碱等的更详细的处理，请查阅现代无机化学教科书。以上部分内容摘自</a:t>
            </a:r>
            <a:r>
              <a:rPr lang="en-CA" altLang="zh-CN" dirty="0"/>
              <a:t>Harris</a:t>
            </a:r>
            <a:r>
              <a:rPr lang="zh-CN" altLang="en-CA" dirty="0"/>
              <a:t>（</a:t>
            </a:r>
            <a:r>
              <a:rPr lang="en-CA" altLang="zh-CN" dirty="0"/>
              <a:t>1987</a:t>
            </a:r>
            <a:r>
              <a:rPr lang="zh-CN" altLang="en-CA" dirty="0"/>
              <a:t>）</a:t>
            </a:r>
            <a:r>
              <a:rPr lang="zh-CN" altLang="en-US" dirty="0"/>
              <a:t>和</a:t>
            </a:r>
            <a:r>
              <a:rPr lang="en-CA" altLang="zh-CN" dirty="0"/>
              <a:t>Mahan</a:t>
            </a:r>
            <a:r>
              <a:rPr lang="zh-CN" altLang="en-CA" dirty="0"/>
              <a:t>（</a:t>
            </a:r>
            <a:r>
              <a:rPr lang="en-CA" altLang="zh-CN" dirty="0"/>
              <a:t>1975</a:t>
            </a:r>
            <a:r>
              <a:rPr lang="zh-CN" altLang="en-CA" dirty="0"/>
              <a:t>）。</a:t>
            </a:r>
          </a:p>
          <a:p>
            <a:pPr eaLnBrk="1" hangingPunct="1"/>
            <a:endParaRPr lang="en-CA" altLang="zh-CN" dirty="0"/>
          </a:p>
          <a:p>
            <a:pPr eaLnBrk="1" hangingPunct="1"/>
            <a:r>
              <a:rPr lang="en-CA" altLang="zh-CN" dirty="0"/>
              <a:t>Harris DC (1987).  </a:t>
            </a:r>
            <a:r>
              <a:rPr lang="zh-CN" altLang="en-US" i="1" dirty="0"/>
              <a:t>定量化学分析</a:t>
            </a:r>
            <a:r>
              <a:rPr lang="en-CA" altLang="zh-CN" i="1" dirty="0"/>
              <a:t>. </a:t>
            </a:r>
            <a:r>
              <a:rPr lang="zh-CN" altLang="en-US" i="1" dirty="0"/>
              <a:t>第</a:t>
            </a:r>
            <a:r>
              <a:rPr lang="en-CA" altLang="zh-CN" i="1" dirty="0"/>
              <a:t>2</a:t>
            </a:r>
            <a:r>
              <a:rPr lang="zh-CN" altLang="en-US" i="1" dirty="0"/>
              <a:t>版</a:t>
            </a:r>
            <a:r>
              <a:rPr lang="en-CA" altLang="zh-CN" i="1" dirty="0"/>
              <a:t>.</a:t>
            </a:r>
            <a:r>
              <a:rPr lang="en-CA" altLang="zh-CN" dirty="0"/>
              <a:t>  WH Freeman and Company, New York.</a:t>
            </a:r>
          </a:p>
          <a:p>
            <a:pPr eaLnBrk="1" hangingPunct="1"/>
            <a:r>
              <a:rPr lang="en-CA" altLang="zh-CN" dirty="0"/>
              <a:t>Mahan BH (1975).  </a:t>
            </a:r>
            <a:r>
              <a:rPr lang="zh-CN" altLang="en-US" i="1" dirty="0"/>
              <a:t>大学化学</a:t>
            </a:r>
            <a:r>
              <a:rPr lang="en-CA" altLang="zh-CN" i="1" dirty="0"/>
              <a:t>. </a:t>
            </a:r>
            <a:r>
              <a:rPr lang="zh-CN" altLang="en-US" i="1" dirty="0"/>
              <a:t>第</a:t>
            </a:r>
            <a:r>
              <a:rPr lang="en-CA" altLang="zh-CN" i="1" dirty="0"/>
              <a:t>3</a:t>
            </a:r>
            <a:r>
              <a:rPr lang="zh-CN" altLang="en-US" i="1" dirty="0"/>
              <a:t>版</a:t>
            </a:r>
            <a:r>
              <a:rPr lang="en-CA" altLang="zh-CN" i="1" dirty="0"/>
              <a:t>.</a:t>
            </a:r>
            <a:r>
              <a:rPr lang="en-CA" altLang="zh-CN" dirty="0"/>
              <a:t>  Addison-</a:t>
            </a:r>
            <a:r>
              <a:rPr lang="en-CA" altLang="zh-CN" dirty="0" err="1"/>
              <a:t>Wesleyompany</a:t>
            </a:r>
            <a:r>
              <a:rPr lang="en-CA" altLang="zh-CN" dirty="0"/>
              <a:t>, Reading.</a:t>
            </a:r>
          </a:p>
        </p:txBody>
      </p:sp>
      <p:sp>
        <p:nvSpPr>
          <p:cNvPr id="249859" name="Slide Number Placeholder 3">
            <a:extLst>
              <a:ext uri="{FF2B5EF4-FFF2-40B4-BE49-F238E27FC236}">
                <a16:creationId xmlns:a16="http://schemas.microsoft.com/office/drawing/2014/main" id="{79DC812D-2174-4299-BCE4-D2F63B5B6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4ACDB1E-406B-4FE8-9904-041EF0A12AE7}" type="slidenum">
              <a:rPr lang="en-CA" altLang="zh-CN" smtClean="0">
                <a:solidFill>
                  <a:srgbClr val="000000"/>
                </a:solidFill>
              </a:rPr>
              <a:pPr/>
              <a:t>102</a:t>
            </a:fld>
            <a:endParaRPr lang="en-CA" altLang="zh-CN">
              <a:solidFill>
                <a:srgbClr val="000000"/>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a:extLst>
              <a:ext uri="{FF2B5EF4-FFF2-40B4-BE49-F238E27FC236}">
                <a16:creationId xmlns:a16="http://schemas.microsoft.com/office/drawing/2014/main" id="{ED79E9AE-DBD7-4CAF-A99F-9A9E025DDB0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51906" name="Notes Placeholder 2">
            <a:extLst>
              <a:ext uri="{FF2B5EF4-FFF2-40B4-BE49-F238E27FC236}">
                <a16:creationId xmlns:a16="http://schemas.microsoft.com/office/drawing/2014/main" id="{AC73B44C-51CD-4801-93F4-6D2772F53535}"/>
              </a:ext>
            </a:extLst>
          </p:cNvPr>
          <p:cNvSpPr>
            <a:spLocks noGrp="1" noChangeArrowheads="1"/>
          </p:cNvSpPr>
          <p:nvPr>
            <p:ph type="body" idx="4294967295"/>
          </p:nvPr>
        </p:nvSpPr>
        <p:spPr/>
        <p:txBody>
          <a:bodyPr/>
          <a:lstStyle/>
          <a:p>
            <a:pPr eaLnBrk="1" hangingPunct="1"/>
            <a:r>
              <a:rPr lang="en-AU" altLang="zh-CN" dirty="0"/>
              <a:t>Lau J, Jones L (1999).  </a:t>
            </a:r>
            <a:r>
              <a:rPr lang="zh-CN" altLang="en-US" i="1" dirty="0"/>
              <a:t>多功能隐形眼镜护理液的物理性质</a:t>
            </a:r>
            <a:r>
              <a:rPr lang="en-AU" altLang="zh-CN" i="1" dirty="0"/>
              <a:t>.  </a:t>
            </a:r>
            <a:r>
              <a:rPr lang="en-AU" altLang="zh-CN" dirty="0" err="1"/>
              <a:t>Optom</a:t>
            </a:r>
            <a:r>
              <a:rPr lang="en-AU" altLang="zh-CN" dirty="0"/>
              <a:t> Vis Sci. 76(12)(Suppl.): 161.</a:t>
            </a:r>
            <a:endParaRPr lang="en-US" altLang="zh-CN" dirty="0"/>
          </a:p>
          <a:p>
            <a:pPr eaLnBrk="1" hangingPunct="1"/>
            <a:endParaRPr lang="en-CA" altLang="zh-CN" dirty="0"/>
          </a:p>
        </p:txBody>
      </p:sp>
      <p:sp>
        <p:nvSpPr>
          <p:cNvPr id="251907" name="Slide Number Placeholder 3">
            <a:extLst>
              <a:ext uri="{FF2B5EF4-FFF2-40B4-BE49-F238E27FC236}">
                <a16:creationId xmlns:a16="http://schemas.microsoft.com/office/drawing/2014/main" id="{3DA07059-6706-4FEB-A6D5-FBCF8F6E11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115FCDE-5E21-4C20-A01A-62484B41965D}" type="slidenum">
              <a:rPr lang="en-CA" altLang="zh-CN" smtClean="0">
                <a:solidFill>
                  <a:srgbClr val="000000"/>
                </a:solidFill>
              </a:rPr>
              <a:pPr/>
              <a:t>103</a:t>
            </a:fld>
            <a:endParaRPr lang="en-CA" altLang="zh-CN">
              <a:solidFill>
                <a:srgbClr val="000000"/>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a:extLst>
              <a:ext uri="{FF2B5EF4-FFF2-40B4-BE49-F238E27FC236}">
                <a16:creationId xmlns:a16="http://schemas.microsoft.com/office/drawing/2014/main" id="{84634F78-4ACF-489B-A86F-AF9B94C4894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53954" name="Notes Placeholder 2">
            <a:extLst>
              <a:ext uri="{FF2B5EF4-FFF2-40B4-BE49-F238E27FC236}">
                <a16:creationId xmlns:a16="http://schemas.microsoft.com/office/drawing/2014/main" id="{CCBB1B3E-783A-48FF-9BC9-F0D2D5DBA35B}"/>
              </a:ext>
            </a:extLst>
          </p:cNvPr>
          <p:cNvSpPr>
            <a:spLocks noGrp="1" noChangeArrowheads="1"/>
          </p:cNvSpPr>
          <p:nvPr>
            <p:ph type="body" idx="4294967295"/>
          </p:nvPr>
        </p:nvSpPr>
        <p:spPr/>
        <p:txBody>
          <a:bodyPr/>
          <a:lstStyle/>
          <a:p>
            <a:pPr eaLnBrk="1" hangingPunct="1"/>
            <a:endParaRPr lang="en-CA" altLang="zh-CN"/>
          </a:p>
        </p:txBody>
      </p:sp>
      <p:sp>
        <p:nvSpPr>
          <p:cNvPr id="253955" name="Slide Number Placeholder 3">
            <a:extLst>
              <a:ext uri="{FF2B5EF4-FFF2-40B4-BE49-F238E27FC236}">
                <a16:creationId xmlns:a16="http://schemas.microsoft.com/office/drawing/2014/main" id="{E6B68F79-F935-481B-A1B9-285FE91E60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FDF6A7-5F8A-4B25-B3A7-E662F3B39851}" type="slidenum">
              <a:rPr lang="en-CA" altLang="zh-CN" smtClean="0">
                <a:solidFill>
                  <a:srgbClr val="000000"/>
                </a:solidFill>
              </a:rPr>
              <a:pPr/>
              <a:t>104</a:t>
            </a:fld>
            <a:endParaRPr lang="en-CA" altLang="zh-CN">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a:extLst>
              <a:ext uri="{FF2B5EF4-FFF2-40B4-BE49-F238E27FC236}">
                <a16:creationId xmlns:a16="http://schemas.microsoft.com/office/drawing/2014/main" id="{17872DCF-F9A8-4CC3-8C94-5812804677F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56002" name="Notes Placeholder 2">
            <a:extLst>
              <a:ext uri="{FF2B5EF4-FFF2-40B4-BE49-F238E27FC236}">
                <a16:creationId xmlns:a16="http://schemas.microsoft.com/office/drawing/2014/main" id="{5357E5EE-4DB7-4FDE-8C29-232F14AAC091}"/>
              </a:ext>
            </a:extLst>
          </p:cNvPr>
          <p:cNvSpPr>
            <a:spLocks noGrp="1" noChangeArrowheads="1"/>
          </p:cNvSpPr>
          <p:nvPr>
            <p:ph type="body" idx="4294967295"/>
          </p:nvPr>
        </p:nvSpPr>
        <p:spPr/>
        <p:txBody>
          <a:bodyPr/>
          <a:lstStyle/>
          <a:p>
            <a:pPr eaLnBrk="1" hangingPunct="1"/>
            <a:r>
              <a:rPr lang="en-AU" altLang="zh-CN" dirty="0"/>
              <a:t>Lau J, Jones L (1999).</a:t>
            </a:r>
            <a:r>
              <a:rPr lang="zh-CN" altLang="en-US" i="1" dirty="0"/>
              <a:t>多功能隐形眼镜护理液的物理性质</a:t>
            </a:r>
            <a:r>
              <a:rPr lang="en-AU" altLang="zh-CN" i="1" dirty="0"/>
              <a:t>.  </a:t>
            </a:r>
            <a:r>
              <a:rPr lang="en-AU" altLang="zh-CN" dirty="0" err="1"/>
              <a:t>Optom</a:t>
            </a:r>
            <a:r>
              <a:rPr lang="en-AU" altLang="zh-CN" dirty="0"/>
              <a:t> Vis Sci. 76(12)(Suppl.): 161.</a:t>
            </a:r>
            <a:endParaRPr lang="en-US" altLang="zh-CN" dirty="0"/>
          </a:p>
          <a:p>
            <a:pPr eaLnBrk="1" hangingPunct="1"/>
            <a:endParaRPr lang="en-CA" altLang="zh-CN" dirty="0"/>
          </a:p>
        </p:txBody>
      </p:sp>
      <p:sp>
        <p:nvSpPr>
          <p:cNvPr id="256003" name="Slide Number Placeholder 3">
            <a:extLst>
              <a:ext uri="{FF2B5EF4-FFF2-40B4-BE49-F238E27FC236}">
                <a16:creationId xmlns:a16="http://schemas.microsoft.com/office/drawing/2014/main" id="{83029CCF-C076-4644-AFBA-E540476447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9F18186-72B5-415F-9A97-FDC322553C5E}" type="slidenum">
              <a:rPr lang="en-CA" altLang="zh-CN" smtClean="0">
                <a:solidFill>
                  <a:srgbClr val="000000"/>
                </a:solidFill>
              </a:rPr>
              <a:pPr/>
              <a:t>105</a:t>
            </a:fld>
            <a:endParaRPr lang="en-CA" altLang="zh-CN">
              <a:solidFill>
                <a:srgbClr val="000000"/>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a:extLst>
              <a:ext uri="{FF2B5EF4-FFF2-40B4-BE49-F238E27FC236}">
                <a16:creationId xmlns:a16="http://schemas.microsoft.com/office/drawing/2014/main" id="{1141A861-81C0-4206-8BB4-2323B4D5B30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58050" name="Notes Placeholder 2">
            <a:extLst>
              <a:ext uri="{FF2B5EF4-FFF2-40B4-BE49-F238E27FC236}">
                <a16:creationId xmlns:a16="http://schemas.microsoft.com/office/drawing/2014/main" id="{B2E7DEED-BBD5-4475-A781-6AE1EC09EF99}"/>
              </a:ext>
            </a:extLst>
          </p:cNvPr>
          <p:cNvSpPr>
            <a:spLocks noGrp="1" noChangeArrowheads="1"/>
          </p:cNvSpPr>
          <p:nvPr>
            <p:ph type="body" idx="4294967295"/>
          </p:nvPr>
        </p:nvSpPr>
        <p:spPr/>
        <p:txBody>
          <a:bodyPr/>
          <a:lstStyle/>
          <a:p>
            <a:pPr eaLnBrk="1" hangingPunct="1"/>
            <a:endParaRPr lang="en-CA" altLang="zh-CN" dirty="0"/>
          </a:p>
        </p:txBody>
      </p:sp>
      <p:sp>
        <p:nvSpPr>
          <p:cNvPr id="258051" name="Slide Number Placeholder 3">
            <a:extLst>
              <a:ext uri="{FF2B5EF4-FFF2-40B4-BE49-F238E27FC236}">
                <a16:creationId xmlns:a16="http://schemas.microsoft.com/office/drawing/2014/main" id="{93D9FF6F-D32D-41AE-902D-54A86534C1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3E615B3-62CE-4A9E-B0CA-3F0140A8AA7E}" type="slidenum">
              <a:rPr lang="en-CA" altLang="zh-CN" smtClean="0">
                <a:solidFill>
                  <a:srgbClr val="000000"/>
                </a:solidFill>
              </a:rPr>
              <a:pPr/>
              <a:t>106</a:t>
            </a:fld>
            <a:endParaRPr lang="en-CA"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ctrTitle"/>
          </p:nvPr>
        </p:nvSpPr>
        <p:spPr>
          <a:xfrm>
            <a:off x="685800" y="2130425"/>
            <a:ext cx="7772400" cy="1470025"/>
          </a:xfrm>
        </p:spPr>
        <p:txBody>
          <a:bodyPr>
            <a:normAutofit/>
          </a:bodyPr>
          <a:lstStyle>
            <a:lvl1pPr>
              <a:defRPr sz="3600">
                <a:solidFill>
                  <a:srgbClr val="5C6F7B"/>
                </a:solidFill>
                <a:latin typeface="Times New Roman" pitchFamily="18" charset="0"/>
                <a:cs typeface="Times New Roman" pitchFamily="18" charset="0"/>
              </a:defRPr>
            </a:lvl1p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95BCCF6-CDD5-4FA5-A766-C61D0B1BE04B}" type="datetimeFigureOut">
              <a:rPr lang="en-CA"/>
              <a:pPr>
                <a:defRPr/>
              </a:pPr>
              <a:t>2020-03-26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itchFamily="34" charset="0"/>
              </a:defRPr>
            </a:lvl1pPr>
          </a:lstStyle>
          <a:p>
            <a:pPr>
              <a:defRPr/>
            </a:pPr>
            <a:fld id="{02B1491F-2C9C-45E9-A63E-D7E795583FFF}" type="slidenum">
              <a:rPr lang="en-CA" altLang="en-US"/>
              <a:pPr>
                <a:defRPr/>
              </a:pPr>
              <a:t>‹#›</a:t>
            </a:fld>
            <a:endParaRPr lang="en-CA" alt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E54F41E-FF14-4C5F-B97C-858D803205D5}" type="datetimeFigureOut">
              <a:rPr lang="en-CA"/>
              <a:pPr>
                <a:defRPr/>
              </a:pPr>
              <a:t>2020-03-26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itchFamily="34" charset="0"/>
              </a:defRPr>
            </a:lvl1pPr>
          </a:lstStyle>
          <a:p>
            <a:pPr>
              <a:defRPr/>
            </a:pPr>
            <a:fld id="{D92D412C-7E78-4405-B4E5-5544EC764C64}" type="slidenum">
              <a:rPr lang="en-CA" altLang="en-US"/>
              <a:pPr>
                <a:defRPr/>
              </a:pPr>
              <a:t>‹#›</a:t>
            </a:fld>
            <a:endParaRPr lang="en-CA" alt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sz="2489" dirty="0">
                <a:solidFill>
                  <a:prstClr val="white"/>
                </a:solidFill>
              </a:rPr>
              <a:t>			    </a:t>
            </a:r>
            <a:r>
              <a:rPr lang="en-US" sz="2489" b="1" dirty="0">
                <a:solidFill>
                  <a:prstClr val="white"/>
                </a:solidFill>
              </a:rPr>
              <a:t>IACLE SPONSORS</a:t>
            </a:r>
            <a:endParaRPr lang="en-CA" sz="2489" b="1" dirty="0">
              <a:solidFill>
                <a:prstClr val="white"/>
              </a:solidFill>
            </a:endParaRPr>
          </a:p>
        </p:txBody>
      </p:sp>
      <p:sp>
        <p:nvSpPr>
          <p:cNvPr id="3" name="Title 1"/>
          <p:cNvSpPr txBox="1"/>
          <p:nvPr userDrawn="1"/>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889" dirty="0"/>
              <a:t>©  </a:t>
            </a:r>
            <a:r>
              <a:rPr lang="en-US" sz="889" dirty="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889" dirty="0">
                <a:solidFill>
                  <a:srgbClr val="0073AE"/>
                </a:solidFill>
                <a:latin typeface="Arial" panose="020B0604020202020204" pitchFamily="34" charset="0"/>
                <a:cs typeface="Arial" panose="020B0604020202020204" pitchFamily="34" charset="0"/>
              </a:rPr>
              <a:t>www.iacle.org</a:t>
            </a:r>
            <a:endParaRPr lang="en-CA" sz="889" dirty="0">
              <a:solidFill>
                <a:srgbClr val="0073AE"/>
              </a:solidFill>
              <a:latin typeface="Arial" panose="020B0604020202020204" pitchFamily="34" charset="0"/>
              <a:cs typeface="Arial" panose="020B0604020202020204"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740" y="2095500"/>
            <a:ext cx="2486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740" y="4876800"/>
            <a:ext cx="248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userDrawn="1"/>
        </p:nvSpPr>
        <p:spPr bwMode="auto">
          <a:xfrm>
            <a:off x="312740" y="2514600"/>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a:solidFill>
                  <a:prstClr val="white"/>
                </a:solidFill>
                <a:latin typeface="Arial" panose="020B0604020202020204" pitchFamily="34" charset="0"/>
              </a:rPr>
              <a:t>Industry</a:t>
            </a:r>
          </a:p>
          <a:p>
            <a:pPr algn="ctr" eaLnBrk="1" hangingPunct="1">
              <a:defRPr/>
            </a:pPr>
            <a:r>
              <a:rPr lang="en-US" dirty="0">
                <a:solidFill>
                  <a:prstClr val="white"/>
                </a:solidFill>
                <a:latin typeface="Arial" panose="020B0604020202020204" pitchFamily="34" charset="0"/>
              </a:rPr>
              <a:t>Supporters</a:t>
            </a:r>
            <a:endParaRPr lang="en-CA" dirty="0">
              <a:solidFill>
                <a:prstClr val="white"/>
              </a:solidFill>
              <a:latin typeface="Arial" panose="020B0604020202020204" pitchFamily="34" charset="0"/>
            </a:endParaRPr>
          </a:p>
        </p:txBody>
      </p:sp>
      <p:sp>
        <p:nvSpPr>
          <p:cNvPr id="7" name="TextBox 16"/>
          <p:cNvSpPr txBox="1">
            <a:spLocks noChangeArrowheads="1"/>
          </p:cNvSpPr>
          <p:nvPr userDrawn="1"/>
        </p:nvSpPr>
        <p:spPr bwMode="auto">
          <a:xfrm>
            <a:off x="312740" y="5008567"/>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a:solidFill>
                  <a:prstClr val="white"/>
                </a:solidFill>
                <a:latin typeface="Arial" panose="020B0604020202020204" pitchFamily="34" charset="0"/>
              </a:rPr>
              <a:t>Previous</a:t>
            </a:r>
          </a:p>
          <a:p>
            <a:pPr algn="ctr" eaLnBrk="1" hangingPunct="1">
              <a:defRPr/>
            </a:pPr>
            <a:r>
              <a:rPr lang="en-US" dirty="0">
                <a:solidFill>
                  <a:prstClr val="white"/>
                </a:solidFill>
                <a:latin typeface="Arial" panose="020B0604020202020204" pitchFamily="34" charset="0"/>
              </a:rPr>
              <a:t>Supporters</a:t>
            </a:r>
            <a:endParaRPr lang="en-CA" dirty="0">
              <a:solidFill>
                <a:prstClr val="white"/>
              </a:solidFill>
              <a:latin typeface="Arial" panose="020B0604020202020204"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00402" y="2659067"/>
            <a:ext cx="56054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33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a:spLocks/>
          </p:cNvSpPr>
          <p:nvPr/>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a:t>International Association of Contact Lens Educators</a:t>
            </a:r>
            <a:endParaRPr lang="en-CA" dirty="0"/>
          </a:p>
        </p:txBody>
      </p:sp>
      <p:sp>
        <p:nvSpPr>
          <p:cNvPr id="5" name="TextBox 8"/>
          <p:cNvSpPr txBox="1">
            <a:spLocks noChangeArrowheads="1"/>
          </p:cNvSpPr>
          <p:nvPr/>
        </p:nvSpPr>
        <p:spPr bwMode="auto">
          <a:xfrm>
            <a:off x="0" y="6381750"/>
            <a:ext cx="9144000" cy="4000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1000">
                <a:solidFill>
                  <a:srgbClr val="7F7F7F"/>
                </a:solidFill>
                <a:latin typeface="Arial" charset="0"/>
              </a:rPr>
              <a:t>©  The International Association of Contact Lens Educators</a:t>
            </a:r>
          </a:p>
          <a:p>
            <a:pPr algn="ctr" eaLnBrk="1" hangingPunct="1">
              <a:defRPr/>
            </a:pPr>
            <a:r>
              <a:rPr lang="en-GB" altLang="en-US" sz="1000">
                <a:solidFill>
                  <a:srgbClr val="0073AE"/>
                </a:solidFill>
                <a:latin typeface="Arial" charset="0"/>
              </a:rPr>
              <a:t>www.iacle.org</a:t>
            </a:r>
            <a:endParaRPr lang="en-CA" altLang="en-US" sz="1000">
              <a:latin typeface="Arial"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210"/>
            <a:ext cx="7772400" cy="829790"/>
          </a:xfrm>
        </p:spPr>
        <p:txBody>
          <a:bodyPr>
            <a:normAutofit/>
          </a:bodyPr>
          <a:lstStyle>
            <a:lvl1pPr>
              <a:defRPr sz="3600"/>
            </a:lvl1pPr>
          </a:lstStyle>
          <a:p>
            <a:r>
              <a:rPr lang="en-US" dirty="0"/>
              <a:t>Click to edit Master title style</a:t>
            </a:r>
            <a:endParaRPr lang="en-CA" dirty="0"/>
          </a:p>
        </p:txBody>
      </p:sp>
      <p:sp>
        <p:nvSpPr>
          <p:cNvPr id="3" name="Subtitle 2"/>
          <p:cNvSpPr>
            <a:spLocks noGrp="1"/>
          </p:cNvSpPr>
          <p:nvPr>
            <p:ph type="subTitle" idx="1"/>
          </p:nvPr>
        </p:nvSpPr>
        <p:spPr>
          <a:xfrm>
            <a:off x="1371600" y="4445334"/>
            <a:ext cx="6400800" cy="507666"/>
          </a:xfrm>
        </p:spPr>
        <p:txBody>
          <a:bodyPr>
            <a:normAutofit/>
          </a:bodyPr>
          <a:lstStyle>
            <a:lvl1pPr marL="0" indent="0" algn="ctr">
              <a:buNone/>
              <a:defRPr sz="20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a:spLocks/>
          </p:cNvSpPr>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a:solidFill>
                  <a:prstClr val="white"/>
                </a:solidFill>
              </a:rPr>
              <a:t>International Association of Contact Lens Educators</a:t>
            </a:r>
            <a:endParaRPr lang="en-CA" dirty="0">
              <a:solidFill>
                <a:prstClr val="white"/>
              </a:solidFill>
            </a:endParaRPr>
          </a:p>
        </p:txBody>
      </p:sp>
      <p:sp>
        <p:nvSpPr>
          <p:cNvPr id="5" name="TextBox 8"/>
          <p:cNvSpPr txBox="1">
            <a:spLocks noChangeArrowheads="1"/>
          </p:cNvSpPr>
          <p:nvPr userDrawn="1"/>
        </p:nvSpPr>
        <p:spPr bwMode="auto">
          <a:xfrm>
            <a:off x="0" y="6381750"/>
            <a:ext cx="9144000" cy="4000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sz="1000">
                <a:solidFill>
                  <a:srgbClr val="7F7F7F"/>
                </a:solidFill>
                <a:latin typeface="Arial" charset="0"/>
              </a:rPr>
              <a:t>©  The International Association of Contact Lens Educators</a:t>
            </a:r>
          </a:p>
          <a:p>
            <a:pPr algn="ctr" eaLnBrk="1" hangingPunct="1">
              <a:defRPr/>
            </a:pPr>
            <a:r>
              <a:rPr lang="en-US" sz="1000">
                <a:solidFill>
                  <a:srgbClr val="0073AE"/>
                </a:solidFill>
                <a:latin typeface="Arial" charset="0"/>
              </a:rPr>
              <a:t>www.iacle.org</a:t>
            </a:r>
            <a:endParaRPr lang="en-CA" sz="1000">
              <a:solidFill>
                <a:prstClr val="black"/>
              </a:solidFill>
              <a:latin typeface="Arial"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a:spLocks/>
          </p:cNvSpPr>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a:solidFill>
                  <a:prstClr val="white"/>
                </a:solidFill>
              </a:rPr>
              <a:t>International Association of Contact Lens Educators</a:t>
            </a:r>
            <a:endParaRPr lang="en-CA" dirty="0">
              <a:solidFill>
                <a:prstClr val="white"/>
              </a:solidFill>
            </a:endParaRPr>
          </a:p>
        </p:txBody>
      </p:sp>
      <p:sp>
        <p:nvSpPr>
          <p:cNvPr id="5" name="TextBox 8"/>
          <p:cNvSpPr txBox="1">
            <a:spLocks noChangeArrowheads="1"/>
          </p:cNvSpPr>
          <p:nvPr userDrawn="1"/>
        </p:nvSpPr>
        <p:spPr bwMode="auto">
          <a:xfrm>
            <a:off x="0" y="6381750"/>
            <a:ext cx="9144000" cy="4000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sz="1000">
                <a:solidFill>
                  <a:srgbClr val="7F7F7F"/>
                </a:solidFill>
                <a:latin typeface="Arial" charset="0"/>
              </a:rPr>
              <a:t>©  The International Association of Contact Lens Educators</a:t>
            </a:r>
          </a:p>
          <a:p>
            <a:pPr algn="ctr" eaLnBrk="1" hangingPunct="1">
              <a:defRPr/>
            </a:pPr>
            <a:r>
              <a:rPr lang="en-US" sz="1000">
                <a:solidFill>
                  <a:srgbClr val="0073AE"/>
                </a:solidFill>
                <a:latin typeface="Arial" charset="0"/>
              </a:rPr>
              <a:t>www.iacle.org</a:t>
            </a:r>
            <a:endParaRPr lang="en-CA" sz="1000">
              <a:solidFill>
                <a:prstClr val="black"/>
              </a:solidFill>
              <a:latin typeface="Arial"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a:t>IACLE Sponsors</a:t>
            </a:r>
            <a:endParaRPr lang="en-CA" dirty="0"/>
          </a:p>
        </p:txBody>
      </p:sp>
      <p:pic>
        <p:nvPicPr>
          <p:cNvPr id="3" name="Picture 7"/>
          <p:cNvPicPr>
            <a:picLocks noChangeAspect="1"/>
          </p:cNvPicPr>
          <p:nvPr/>
        </p:nvPicPr>
        <p:blipFill>
          <a:blip r:embed="rId2" cstate="print"/>
          <a:srcRect/>
          <a:stretch>
            <a:fillRect/>
          </a:stretch>
        </p:blipFill>
        <p:spPr bwMode="auto">
          <a:xfrm>
            <a:off x="6457950" y="3505200"/>
            <a:ext cx="1695450"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3962400" y="3505200"/>
            <a:ext cx="1943100"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6457950" y="2590800"/>
            <a:ext cx="2000250"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5334000" y="2619375"/>
            <a:ext cx="685800"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3609975" y="2667000"/>
            <a:ext cx="1143000" cy="581025"/>
          </a:xfrm>
          <a:prstGeom prst="rect">
            <a:avLst/>
          </a:prstGeom>
          <a:noFill/>
          <a:ln w="9525">
            <a:noFill/>
            <a:miter lim="800000"/>
            <a:headEnd/>
            <a:tailEnd/>
          </a:ln>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srcRect/>
          <a:stretch>
            <a:fillRect/>
          </a:stretch>
        </p:blipFill>
        <p:spPr bwMode="auto">
          <a:xfrm>
            <a:off x="4905375" y="4905375"/>
            <a:ext cx="2105025"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33375" y="2476500"/>
            <a:ext cx="2486025"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33375" y="4572000"/>
            <a:ext cx="2486025" cy="1219200"/>
          </a:xfrm>
          <a:prstGeom prst="rect">
            <a:avLst/>
          </a:prstGeom>
          <a:noFill/>
          <a:ln w="9525">
            <a:noFill/>
            <a:miter lim="800000"/>
            <a:headEnd/>
            <a:tailEnd/>
          </a:ln>
        </p:spPr>
      </p:pic>
      <p:sp>
        <p:nvSpPr>
          <p:cNvPr id="12" name="TextBox 11"/>
          <p:cNvSpPr txBox="1">
            <a:spLocks noChangeArrowheads="1"/>
          </p:cNvSpPr>
          <p:nvPr/>
        </p:nvSpPr>
        <p:spPr bwMode="auto">
          <a:xfrm>
            <a:off x="333375" y="2932113"/>
            <a:ext cx="2486025" cy="954087"/>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2800">
                <a:solidFill>
                  <a:schemeClr val="bg1"/>
                </a:solidFill>
                <a:latin typeface="Times New Roman" pitchFamily="18" charset="0"/>
                <a:cs typeface="Times New Roman" pitchFamily="18" charset="0"/>
              </a:rPr>
              <a:t>Industry</a:t>
            </a:r>
          </a:p>
          <a:p>
            <a:pPr algn="ctr" eaLnBrk="1" hangingPunct="1">
              <a:defRPr/>
            </a:pPr>
            <a:r>
              <a:rPr lang="en-GB" altLang="en-US" sz="2800">
                <a:solidFill>
                  <a:schemeClr val="bg1"/>
                </a:solidFill>
                <a:latin typeface="Times New Roman" pitchFamily="18" charset="0"/>
                <a:cs typeface="Times New Roman" pitchFamily="18" charset="0"/>
              </a:rPr>
              <a:t>Supporters</a:t>
            </a:r>
            <a:endParaRPr lang="en-CA" altLang="en-US" sz="2800">
              <a:solidFill>
                <a:schemeClr val="bg1"/>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2800">
                <a:solidFill>
                  <a:schemeClr val="bg1"/>
                </a:solidFill>
                <a:latin typeface="Times New Roman" pitchFamily="18" charset="0"/>
                <a:cs typeface="Times New Roman" pitchFamily="18" charset="0"/>
              </a:rPr>
              <a:t>Major In-Kind</a:t>
            </a:r>
          </a:p>
          <a:p>
            <a:pPr algn="ctr" eaLnBrk="1" hangingPunct="1">
              <a:defRPr/>
            </a:pPr>
            <a:r>
              <a:rPr lang="en-GB" altLang="en-US" sz="2800">
                <a:solidFill>
                  <a:schemeClr val="bg1"/>
                </a:solidFill>
                <a:latin typeface="Times New Roman" pitchFamily="18" charset="0"/>
                <a:cs typeface="Times New Roman" pitchFamily="18" charset="0"/>
              </a:rPr>
              <a:t>Supporter</a:t>
            </a:r>
            <a:endParaRPr lang="en-CA" altLang="en-US" sz="2800">
              <a:solidFill>
                <a:schemeClr val="bg1"/>
              </a:solidFill>
              <a:latin typeface="Times New Roman" pitchFamily="18" charset="0"/>
              <a:cs typeface="Times New Roman" pitchFamily="18" charset="0"/>
            </a:endParaRP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4B18CE79-CB59-4AA2-ACD1-56AF8FEBB5B8}" type="datetimeFigureOut">
              <a:rPr lang="en-CA"/>
              <a:pPr>
                <a:defRPr/>
              </a:pPr>
              <a:t>2020-03-26</a:t>
            </a:fld>
            <a:endParaRPr lang="en-CA"/>
          </a:p>
        </p:txBody>
      </p:sp>
      <p:sp>
        <p:nvSpPr>
          <p:cNvPr id="6" name="Slide Number Placeholder 5"/>
          <p:cNvSpPr>
            <a:spLocks noGrp="1"/>
          </p:cNvSpPr>
          <p:nvPr>
            <p:ph type="sldNum" sz="quarter" idx="12"/>
          </p:nvPr>
        </p:nvSpPr>
        <p:spPr/>
        <p:txBody>
          <a:bodyPr/>
          <a:lstStyle>
            <a:lvl1pPr>
              <a:defRPr/>
            </a:lvl1pPr>
          </a:lstStyle>
          <a:p>
            <a:pPr>
              <a:defRPr/>
            </a:pPr>
            <a:fld id="{5BA8B359-373D-4FB6-8DDF-C9E9B0AF5F13}" type="slidenum">
              <a:rPr lang="en-CA" altLang="en-US"/>
              <a:pPr>
                <a:defRPr/>
              </a:pPr>
              <a:t>‹#›</a:t>
            </a:fld>
            <a:endParaRPr lang="en-CA" altLang="en-US"/>
          </a:p>
        </p:txBody>
      </p:sp>
      <p:sp>
        <p:nvSpPr>
          <p:cNvPr id="7"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6D2C2376-6CFC-4414-85BB-1AC014987621}" type="datetime1">
              <a:rPr lang="en-US"/>
              <a:pPr>
                <a:defRPr/>
              </a:pPr>
              <a:t>3/26/2020</a:t>
            </a:fld>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3C052106-AB65-4015-99C7-E1A0BE1C6C5D}" type="slidenum">
              <a:rPr lang="en-US" altLang="en-US"/>
              <a:pPr>
                <a:defRPr/>
              </a:pPr>
              <a:t>‹#›</a:t>
            </a:fld>
            <a:endParaRPr lang="en-US" altLang="en-US"/>
          </a:p>
        </p:txBody>
      </p:sp>
      <p:sp>
        <p:nvSpPr>
          <p:cNvPr id="10" name="Title 1"/>
          <p:cNvSpPr txBox="1">
            <a:spLocks noGrp="1"/>
          </p:cNvSpPr>
          <p:nvPr>
            <p:ph type="ftr" sz="quarter" idx="1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11275" y="274638"/>
            <a:ext cx="7375525" cy="1143000"/>
          </a:xfrm>
          <a:prstGeom prst="rect">
            <a:avLst/>
          </a:prstGeo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a:solidFill>
                  <a:prstClr val="white"/>
                </a:solidFill>
              </a:rPr>
              <a:t>			    </a:t>
            </a:r>
            <a:r>
              <a:rPr lang="en-US" b="1" dirty="0">
                <a:solidFill>
                  <a:prstClr val="white"/>
                </a:solidFill>
              </a:rPr>
              <a:t>IACLE SPONSORS</a:t>
            </a:r>
            <a:endParaRPr lang="en-CA" b="1" dirty="0">
              <a:solidFill>
                <a:prstClr val="white"/>
              </a:solidFill>
            </a:endParaRPr>
          </a:p>
        </p:txBody>
      </p:sp>
      <p:sp>
        <p:nvSpPr>
          <p:cNvPr id="3" name="Title 1"/>
          <p:cNvSpPr txBox="1">
            <a:spLocks/>
          </p:cNvSpPr>
          <p:nvPr userDrawn="1"/>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740" y="2095500"/>
            <a:ext cx="2486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740" y="4876800"/>
            <a:ext cx="248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userDrawn="1"/>
        </p:nvSpPr>
        <p:spPr bwMode="auto">
          <a:xfrm>
            <a:off x="312740" y="2514600"/>
            <a:ext cx="2486025" cy="646331"/>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dirty="0">
                <a:solidFill>
                  <a:prstClr val="white"/>
                </a:solidFill>
                <a:latin typeface="Arial" panose="020B0604020202020204" pitchFamily="34" charset="0"/>
                <a:cs typeface="Arial" pitchFamily="34" charset="0"/>
              </a:rPr>
              <a:t>Industry</a:t>
            </a:r>
          </a:p>
          <a:p>
            <a:pPr eaLnBrk="1" hangingPunct="1">
              <a:defRPr/>
            </a:pPr>
            <a:r>
              <a:rPr lang="en-US" dirty="0">
                <a:solidFill>
                  <a:prstClr val="white"/>
                </a:solidFill>
                <a:latin typeface="Arial" panose="020B0604020202020204" pitchFamily="34" charset="0"/>
                <a:cs typeface="Arial" pitchFamily="34" charset="0"/>
              </a:rPr>
              <a:t>Supporters</a:t>
            </a:r>
            <a:endParaRPr lang="en-CA" dirty="0">
              <a:solidFill>
                <a:prstClr val="white"/>
              </a:solidFill>
              <a:latin typeface="Arial" panose="020B0604020202020204" pitchFamily="34" charset="0"/>
              <a:cs typeface="Arial" pitchFamily="34" charset="0"/>
            </a:endParaRPr>
          </a:p>
        </p:txBody>
      </p:sp>
      <p:sp>
        <p:nvSpPr>
          <p:cNvPr id="7" name="TextBox 16"/>
          <p:cNvSpPr txBox="1">
            <a:spLocks noChangeArrowheads="1"/>
          </p:cNvSpPr>
          <p:nvPr userDrawn="1"/>
        </p:nvSpPr>
        <p:spPr bwMode="auto">
          <a:xfrm>
            <a:off x="312740" y="5008567"/>
            <a:ext cx="2486025" cy="646331"/>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dirty="0">
                <a:solidFill>
                  <a:prstClr val="white"/>
                </a:solidFill>
                <a:latin typeface="Arial" panose="020B0604020202020204" pitchFamily="34" charset="0"/>
                <a:cs typeface="Arial" pitchFamily="34" charset="0"/>
              </a:rPr>
              <a:t>Previous</a:t>
            </a:r>
          </a:p>
          <a:p>
            <a:pPr eaLnBrk="1" hangingPunct="1">
              <a:defRPr/>
            </a:pPr>
            <a:r>
              <a:rPr lang="en-US" dirty="0">
                <a:solidFill>
                  <a:prstClr val="white"/>
                </a:solidFill>
                <a:latin typeface="Arial" panose="020B0604020202020204" pitchFamily="34" charset="0"/>
                <a:cs typeface="Arial" pitchFamily="34" charset="0"/>
              </a:rPr>
              <a:t>Supporters</a:t>
            </a:r>
            <a:endParaRPr lang="en-CA" dirty="0">
              <a:solidFill>
                <a:prstClr val="white"/>
              </a:solidFill>
              <a:latin typeface="Arial" panose="020B0604020202020204" pitchFamily="34" charset="0"/>
              <a:cs typeface="Arial"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00402" y="2659067"/>
            <a:ext cx="56054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68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34034FA-6A09-4DC5-BA68-AB4528388AF6}" type="datetimeFigureOut">
              <a:rPr lang="en-CA"/>
              <a:pPr>
                <a:defRPr/>
              </a:pPr>
              <a:t>2020-03-26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itchFamily="34" charset="0"/>
              </a:defRPr>
            </a:lvl1pPr>
          </a:lstStyle>
          <a:p>
            <a:pPr>
              <a:defRPr/>
            </a:pPr>
            <a:fld id="{DB47F7CF-B4C5-4399-BEC5-9DB685741C15}" type="slidenum">
              <a:rPr lang="en-CA" altLang="en-US"/>
              <a:pPr>
                <a:defRPr/>
              </a:pPr>
              <a:t>‹#›</a:t>
            </a:fld>
            <a:endParaRPr lang="en-CA" alt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9CDEC33-4C27-469A-A9AE-F02A6F52F614}" type="datetimeFigureOut">
              <a:rPr lang="en-CA"/>
              <a:pPr>
                <a:defRPr/>
              </a:pPr>
              <a:t>2020-03-26</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itchFamily="34" charset="0"/>
              </a:defRPr>
            </a:lvl1pPr>
          </a:lstStyle>
          <a:p>
            <a:pPr>
              <a:defRPr/>
            </a:pPr>
            <a:fld id="{33586AE3-E455-48B5-8037-D5FFCC0F4AF8}" type="slidenum">
              <a:rPr lang="en-CA" altLang="en-US"/>
              <a:pPr>
                <a:defRPr/>
              </a:pPr>
              <a:t>‹#›</a:t>
            </a:fld>
            <a:endParaRPr lang="en-CA" alt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2C4D6EB-4BB1-4886-BC4D-FF56A3034AAA}" type="datetimeFigureOut">
              <a:rPr lang="en-CA"/>
              <a:pPr>
                <a:defRPr/>
              </a:pPr>
              <a:t>2020-03-26</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itchFamily="34" charset="0"/>
              </a:defRPr>
            </a:lvl1pPr>
          </a:lstStyle>
          <a:p>
            <a:pPr>
              <a:defRPr/>
            </a:pPr>
            <a:fld id="{28EF3897-9CF3-4EE6-AC87-033CC0516C63}" type="slidenum">
              <a:rPr lang="en-CA" altLang="en-US"/>
              <a:pPr>
                <a:defRPr/>
              </a:pPr>
              <a:t>‹#›</a:t>
            </a:fld>
            <a:endParaRPr lang="en-CA" alt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802" r:id="rId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cstate="print"/>
          <a:srcRect/>
          <a:stretch>
            <a:fillRect/>
          </a:stretch>
        </p:blipFill>
        <p:spPr bwMode="auto">
          <a:xfrm>
            <a:off x="0" y="4763"/>
            <a:ext cx="9144000" cy="6848475"/>
          </a:xfrm>
          <a:prstGeom prst="rect">
            <a:avLst/>
          </a:prstGeom>
          <a:noFill/>
          <a:ln w="9525">
            <a:noFill/>
            <a:miter lim="800000"/>
            <a:headEnd/>
            <a:tailEnd/>
          </a:ln>
        </p:spPr>
      </p:pic>
      <p:sp>
        <p:nvSpPr>
          <p:cNvPr id="2051"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1C8887-23E8-423F-B14D-5B5FE6B7C759}" type="datetimeFigureOut">
              <a:rPr lang="en-CA"/>
              <a:pPr>
                <a:defRPr/>
              </a:pPr>
              <a:t>2020-03-26</a:t>
            </a:fld>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CFF66FC8-1305-4CE3-BF71-C8E5D8F0D731}" type="slidenum">
              <a:rPr lang="en-CA" altLang="en-US"/>
              <a:pPr>
                <a:defRPr/>
              </a:pPr>
              <a:t>‹#›</a:t>
            </a:fld>
            <a:endParaRPr lang="en-CA" altLang="en-US"/>
          </a:p>
        </p:txBody>
      </p:sp>
      <p:sp>
        <p:nvSpPr>
          <p:cNvPr id="9"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800" r:id="rId2"/>
    <p:sldLayoutId id="2147483805" r:id="rId3"/>
    <p:sldLayoutId id="2147483806" r:id="rId4"/>
    <p:sldLayoutId id="2147483815" r:id="rId5"/>
  </p:sldLayoutIdLst>
  <p:transition advClick="0"/>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8" cstate="print"/>
          <a:srcRect/>
          <a:stretch>
            <a:fillRect/>
          </a:stretch>
        </p:blipFill>
        <p:spPr bwMode="auto">
          <a:xfrm>
            <a:off x="0" y="4763"/>
            <a:ext cx="9144000" cy="6848475"/>
          </a:xfrm>
          <a:prstGeom prst="rect">
            <a:avLst/>
          </a:prstGeom>
          <a:noFill/>
          <a:ln w="9525">
            <a:noFill/>
            <a:miter lim="800000"/>
            <a:headEnd/>
            <a:tailEnd/>
          </a:ln>
        </p:spPr>
      </p:pic>
      <p:sp>
        <p:nvSpPr>
          <p:cNvPr id="3075" name="Title Placeholder 1"/>
          <p:cNvSpPr>
            <a:spLocks noGrp="1"/>
          </p:cNvSpPr>
          <p:nvPr>
            <p:ph type="title"/>
          </p:nvPr>
        </p:nvSpPr>
        <p:spPr bwMode="auto">
          <a:xfrm>
            <a:off x="152400" y="4763"/>
            <a:ext cx="8839200" cy="681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CA" altLang="en-US"/>
          </a:p>
        </p:txBody>
      </p:sp>
      <p:sp>
        <p:nvSpPr>
          <p:cNvPr id="3076"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3077" name="TextBox 8"/>
          <p:cNvSpPr txBox="1">
            <a:spLocks noChangeArrowheads="1"/>
          </p:cNvSpPr>
          <p:nvPr/>
        </p:nvSpPr>
        <p:spPr bwMode="auto">
          <a:xfrm>
            <a:off x="0" y="6381750"/>
            <a:ext cx="9144000" cy="4000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1000">
                <a:solidFill>
                  <a:srgbClr val="7F7F7F"/>
                </a:solidFill>
                <a:latin typeface="Arial" charset="0"/>
              </a:rPr>
              <a:t>©  The International Association of Contact Lens Educators</a:t>
            </a:r>
          </a:p>
          <a:p>
            <a:pPr algn="ctr" eaLnBrk="1" hangingPunct="1">
              <a:defRPr/>
            </a:pPr>
            <a:r>
              <a:rPr lang="en-GB" altLang="en-US" sz="1000">
                <a:solidFill>
                  <a:srgbClr val="0073AE"/>
                </a:solidFill>
                <a:latin typeface="Arial" charset="0"/>
              </a:rPr>
              <a:t>www.iacle.org</a:t>
            </a:r>
            <a:endParaRPr lang="en-CA" altLang="en-US" sz="1000">
              <a:latin typeface="Arial" charset="0"/>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6" r:id="rId6"/>
  </p:sldLayoutIdLst>
  <p:transition advClick="0"/>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4099"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6943C26-6496-424F-B6DF-09DCE0DDCBD5}" type="datetimeFigureOut">
              <a:rPr lang="en-CA"/>
              <a:pPr>
                <a:defRPr/>
              </a:pPr>
              <a:t>2020-03-26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588D31F0-5F69-4F97-8F96-E1889574E40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12" r:id="rId1"/>
  </p:sldLayoutIdLst>
  <p:transition advClick="0"/>
  <p:txStyles>
    <p:titleStyle>
      <a:lvl1pPr algn="ctr" rtl="0" eaLnBrk="0" fontAlgn="base" hangingPunct="0">
        <a:spcBef>
          <a:spcPct val="0"/>
        </a:spcBef>
        <a:spcAft>
          <a:spcPct val="0"/>
        </a:spcAft>
        <a:defRPr sz="20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2000">
          <a:solidFill>
            <a:schemeClr val="bg1"/>
          </a:solidFill>
          <a:latin typeface="Arial" charset="0"/>
          <a:cs typeface="Arial" charset="0"/>
        </a:defRPr>
      </a:lvl2pPr>
      <a:lvl3pPr algn="ctr" rtl="0" eaLnBrk="0" fontAlgn="base" hangingPunct="0">
        <a:spcBef>
          <a:spcPct val="0"/>
        </a:spcBef>
        <a:spcAft>
          <a:spcPct val="0"/>
        </a:spcAft>
        <a:defRPr sz="2000">
          <a:solidFill>
            <a:schemeClr val="bg1"/>
          </a:solidFill>
          <a:latin typeface="Arial" charset="0"/>
          <a:cs typeface="Arial" charset="0"/>
        </a:defRPr>
      </a:lvl3pPr>
      <a:lvl4pPr algn="ctr" rtl="0" eaLnBrk="0" fontAlgn="base" hangingPunct="0">
        <a:spcBef>
          <a:spcPct val="0"/>
        </a:spcBef>
        <a:spcAft>
          <a:spcPct val="0"/>
        </a:spcAft>
        <a:defRPr sz="2000">
          <a:solidFill>
            <a:schemeClr val="bg1"/>
          </a:solidFill>
          <a:latin typeface="Arial" charset="0"/>
          <a:cs typeface="Arial" charset="0"/>
        </a:defRPr>
      </a:lvl4pPr>
      <a:lvl5pPr algn="ctr" rtl="0" eaLnBrk="0" fontAlgn="base" hangingPunct="0">
        <a:spcBef>
          <a:spcPct val="0"/>
        </a:spcBef>
        <a:spcAft>
          <a:spcPct val="0"/>
        </a:spcAft>
        <a:defRPr sz="2000">
          <a:solidFill>
            <a:schemeClr val="bg1"/>
          </a:solidFill>
          <a:latin typeface="Arial" charset="0"/>
          <a:cs typeface="Arial" charset="0"/>
        </a:defRPr>
      </a:lvl5pPr>
      <a:lvl6pPr marL="457200" algn="ctr" rtl="0" fontAlgn="base">
        <a:spcBef>
          <a:spcPct val="0"/>
        </a:spcBef>
        <a:spcAft>
          <a:spcPct val="0"/>
        </a:spcAft>
        <a:defRPr sz="2000">
          <a:solidFill>
            <a:schemeClr val="bg1"/>
          </a:solidFill>
          <a:latin typeface="Arial" charset="0"/>
          <a:cs typeface="Arial" charset="0"/>
        </a:defRPr>
      </a:lvl6pPr>
      <a:lvl7pPr marL="914400" algn="ctr" rtl="0" fontAlgn="base">
        <a:spcBef>
          <a:spcPct val="0"/>
        </a:spcBef>
        <a:spcAft>
          <a:spcPct val="0"/>
        </a:spcAft>
        <a:defRPr sz="2000">
          <a:solidFill>
            <a:schemeClr val="bg1"/>
          </a:solidFill>
          <a:latin typeface="Arial" charset="0"/>
          <a:cs typeface="Arial" charset="0"/>
        </a:defRPr>
      </a:lvl7pPr>
      <a:lvl8pPr marL="1371600" algn="ctr" rtl="0" fontAlgn="base">
        <a:spcBef>
          <a:spcPct val="0"/>
        </a:spcBef>
        <a:spcAft>
          <a:spcPct val="0"/>
        </a:spcAft>
        <a:defRPr sz="2000">
          <a:solidFill>
            <a:schemeClr val="bg1"/>
          </a:solidFill>
          <a:latin typeface="Arial" charset="0"/>
          <a:cs typeface="Arial" charset="0"/>
        </a:defRPr>
      </a:lvl8pPr>
      <a:lvl9pPr marL="1828800" algn="ctr" rtl="0" fontAlgn="base">
        <a:spcBef>
          <a:spcPct val="0"/>
        </a:spcBef>
        <a:spcAft>
          <a:spcPct val="0"/>
        </a:spcAft>
        <a:defRPr sz="2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CA" altLang="en-US"/>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801" r:id="rId1"/>
  </p:sldLayoutIdLst>
  <p:transition advClick="0"/>
  <p:txStyles>
    <p:titleStyle>
      <a:lvl1pPr algn="ctr" rtl="0" eaLnBrk="0" fontAlgn="base" hangingPunct="0">
        <a:spcBef>
          <a:spcPct val="0"/>
        </a:spcBef>
        <a:spcAft>
          <a:spcPct val="0"/>
        </a:spcAft>
        <a:defRPr sz="4400" kern="1200">
          <a:solidFill>
            <a:srgbClr val="7F7F7F"/>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5pPr>
      <a:lvl6pPr marL="457200" algn="ctr" rtl="0" fontAlgn="base">
        <a:spcBef>
          <a:spcPct val="0"/>
        </a:spcBef>
        <a:spcAft>
          <a:spcPct val="0"/>
        </a:spcAft>
        <a:defRPr sz="4400">
          <a:solidFill>
            <a:srgbClr val="7F7F7F"/>
          </a:solidFill>
          <a:latin typeface="Times New Roman" pitchFamily="18" charset="0"/>
          <a:cs typeface="Times New Roman" pitchFamily="18" charset="0"/>
        </a:defRPr>
      </a:lvl6pPr>
      <a:lvl7pPr marL="914400" algn="ctr" rtl="0" fontAlgn="base">
        <a:spcBef>
          <a:spcPct val="0"/>
        </a:spcBef>
        <a:spcAft>
          <a:spcPct val="0"/>
        </a:spcAft>
        <a:defRPr sz="4400">
          <a:solidFill>
            <a:srgbClr val="7F7F7F"/>
          </a:solidFill>
          <a:latin typeface="Times New Roman" pitchFamily="18" charset="0"/>
          <a:cs typeface="Times New Roman" pitchFamily="18" charset="0"/>
        </a:defRPr>
      </a:lvl7pPr>
      <a:lvl8pPr marL="1371600" algn="ctr" rtl="0" fontAlgn="base">
        <a:spcBef>
          <a:spcPct val="0"/>
        </a:spcBef>
        <a:spcAft>
          <a:spcPct val="0"/>
        </a:spcAft>
        <a:defRPr sz="4400">
          <a:solidFill>
            <a:srgbClr val="7F7F7F"/>
          </a:solidFill>
          <a:latin typeface="Times New Roman" pitchFamily="18" charset="0"/>
          <a:cs typeface="Times New Roman" pitchFamily="18" charset="0"/>
        </a:defRPr>
      </a:lvl8pPr>
      <a:lvl9pPr marL="1828800" algn="ctr" rtl="0" fontAlgn="base">
        <a:spcBef>
          <a:spcPct val="0"/>
        </a:spcBef>
        <a:spcAft>
          <a:spcPct val="0"/>
        </a:spcAft>
        <a:defRPr sz="4400">
          <a:solidFill>
            <a:srgbClr val="7F7F7F"/>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73AE"/>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73AE"/>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73AE"/>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73AE"/>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p:cNvPicPr>
            <a:picLocks noChangeAspect="1"/>
          </p:cNvPicPr>
          <p:nvPr userDrawn="1"/>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6147"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046EA95C-2F2C-440A-8656-94A59C43E6E8}" type="datetimeFigureOut">
              <a:rPr lang="en-CA"/>
              <a:pPr>
                <a:defRPr/>
              </a:pPr>
              <a:t>2020-03-26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6D53BA95-7E76-49A7-871A-7487BC3C580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13" r:id="rId1"/>
  </p:sldLayoutIdLst>
  <p:transition advClick="0"/>
  <p:txStyles>
    <p:titleStyle>
      <a:lvl1pPr algn="ctr" rtl="0" eaLnBrk="0" fontAlgn="base" hangingPunct="0">
        <a:spcBef>
          <a:spcPct val="0"/>
        </a:spcBef>
        <a:spcAft>
          <a:spcPct val="0"/>
        </a:spcAft>
        <a:defRPr sz="20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2000">
          <a:solidFill>
            <a:schemeClr val="bg1"/>
          </a:solidFill>
          <a:latin typeface="Arial" charset="0"/>
          <a:cs typeface="Arial" charset="0"/>
        </a:defRPr>
      </a:lvl2pPr>
      <a:lvl3pPr algn="ctr" rtl="0" eaLnBrk="0" fontAlgn="base" hangingPunct="0">
        <a:spcBef>
          <a:spcPct val="0"/>
        </a:spcBef>
        <a:spcAft>
          <a:spcPct val="0"/>
        </a:spcAft>
        <a:defRPr sz="2000">
          <a:solidFill>
            <a:schemeClr val="bg1"/>
          </a:solidFill>
          <a:latin typeface="Arial" charset="0"/>
          <a:cs typeface="Arial" charset="0"/>
        </a:defRPr>
      </a:lvl3pPr>
      <a:lvl4pPr algn="ctr" rtl="0" eaLnBrk="0" fontAlgn="base" hangingPunct="0">
        <a:spcBef>
          <a:spcPct val="0"/>
        </a:spcBef>
        <a:spcAft>
          <a:spcPct val="0"/>
        </a:spcAft>
        <a:defRPr sz="2000">
          <a:solidFill>
            <a:schemeClr val="bg1"/>
          </a:solidFill>
          <a:latin typeface="Arial" charset="0"/>
          <a:cs typeface="Arial" charset="0"/>
        </a:defRPr>
      </a:lvl4pPr>
      <a:lvl5pPr algn="ctr" rtl="0" eaLnBrk="0" fontAlgn="base" hangingPunct="0">
        <a:spcBef>
          <a:spcPct val="0"/>
        </a:spcBef>
        <a:spcAft>
          <a:spcPct val="0"/>
        </a:spcAft>
        <a:defRPr sz="2000">
          <a:solidFill>
            <a:schemeClr val="bg1"/>
          </a:solidFill>
          <a:latin typeface="Arial" charset="0"/>
          <a:cs typeface="Arial" charset="0"/>
        </a:defRPr>
      </a:lvl5pPr>
      <a:lvl6pPr marL="457200" algn="ctr" rtl="0" fontAlgn="base">
        <a:spcBef>
          <a:spcPct val="0"/>
        </a:spcBef>
        <a:spcAft>
          <a:spcPct val="0"/>
        </a:spcAft>
        <a:defRPr sz="2000">
          <a:solidFill>
            <a:schemeClr val="bg1"/>
          </a:solidFill>
          <a:latin typeface="Arial" charset="0"/>
          <a:cs typeface="Arial" charset="0"/>
        </a:defRPr>
      </a:lvl6pPr>
      <a:lvl7pPr marL="914400" algn="ctr" rtl="0" fontAlgn="base">
        <a:spcBef>
          <a:spcPct val="0"/>
        </a:spcBef>
        <a:spcAft>
          <a:spcPct val="0"/>
        </a:spcAft>
        <a:defRPr sz="2000">
          <a:solidFill>
            <a:schemeClr val="bg1"/>
          </a:solidFill>
          <a:latin typeface="Arial" charset="0"/>
          <a:cs typeface="Arial" charset="0"/>
        </a:defRPr>
      </a:lvl7pPr>
      <a:lvl8pPr marL="1371600" algn="ctr" rtl="0" fontAlgn="base">
        <a:spcBef>
          <a:spcPct val="0"/>
        </a:spcBef>
        <a:spcAft>
          <a:spcPct val="0"/>
        </a:spcAft>
        <a:defRPr sz="2000">
          <a:solidFill>
            <a:schemeClr val="bg1"/>
          </a:solidFill>
          <a:latin typeface="Arial" charset="0"/>
          <a:cs typeface="Arial" charset="0"/>
        </a:defRPr>
      </a:lvl8pPr>
      <a:lvl9pPr marL="1828800" algn="ctr" rtl="0" fontAlgn="base">
        <a:spcBef>
          <a:spcPct val="0"/>
        </a:spcBef>
        <a:spcAft>
          <a:spcPct val="0"/>
        </a:spcAft>
        <a:defRPr sz="2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p:cNvPicPr>
            <a:picLocks noChangeAspect="1"/>
          </p:cNvPicPr>
          <p:nvPr userDrawn="1"/>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7171"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51988B93-FFA0-4F61-A887-576BFBB7FD2A}" type="datetimeFigureOut">
              <a:rPr lang="en-CA"/>
              <a:pPr>
                <a:defRPr/>
              </a:pPr>
              <a:t>2020-03-26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4750EE64-8F9F-4B8C-83EB-9B456EC4DD6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14" r:id="rId1"/>
  </p:sldLayoutIdLst>
  <p:transition advClick="0"/>
  <p:txStyles>
    <p:titleStyle>
      <a:lvl1pPr algn="ctr" rtl="0" eaLnBrk="0" fontAlgn="base" hangingPunct="0">
        <a:spcBef>
          <a:spcPct val="0"/>
        </a:spcBef>
        <a:spcAft>
          <a:spcPct val="0"/>
        </a:spcAft>
        <a:defRPr sz="20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2000">
          <a:solidFill>
            <a:schemeClr val="bg1"/>
          </a:solidFill>
          <a:latin typeface="Arial" charset="0"/>
          <a:cs typeface="Arial" charset="0"/>
        </a:defRPr>
      </a:lvl2pPr>
      <a:lvl3pPr algn="ctr" rtl="0" eaLnBrk="0" fontAlgn="base" hangingPunct="0">
        <a:spcBef>
          <a:spcPct val="0"/>
        </a:spcBef>
        <a:spcAft>
          <a:spcPct val="0"/>
        </a:spcAft>
        <a:defRPr sz="2000">
          <a:solidFill>
            <a:schemeClr val="bg1"/>
          </a:solidFill>
          <a:latin typeface="Arial" charset="0"/>
          <a:cs typeface="Arial" charset="0"/>
        </a:defRPr>
      </a:lvl3pPr>
      <a:lvl4pPr algn="ctr" rtl="0" eaLnBrk="0" fontAlgn="base" hangingPunct="0">
        <a:spcBef>
          <a:spcPct val="0"/>
        </a:spcBef>
        <a:spcAft>
          <a:spcPct val="0"/>
        </a:spcAft>
        <a:defRPr sz="2000">
          <a:solidFill>
            <a:schemeClr val="bg1"/>
          </a:solidFill>
          <a:latin typeface="Arial" charset="0"/>
          <a:cs typeface="Arial" charset="0"/>
        </a:defRPr>
      </a:lvl4pPr>
      <a:lvl5pPr algn="ctr" rtl="0" eaLnBrk="0" fontAlgn="base" hangingPunct="0">
        <a:spcBef>
          <a:spcPct val="0"/>
        </a:spcBef>
        <a:spcAft>
          <a:spcPct val="0"/>
        </a:spcAft>
        <a:defRPr sz="2000">
          <a:solidFill>
            <a:schemeClr val="bg1"/>
          </a:solidFill>
          <a:latin typeface="Arial" charset="0"/>
          <a:cs typeface="Arial" charset="0"/>
        </a:defRPr>
      </a:lvl5pPr>
      <a:lvl6pPr marL="457200" algn="ctr" rtl="0" fontAlgn="base">
        <a:spcBef>
          <a:spcPct val="0"/>
        </a:spcBef>
        <a:spcAft>
          <a:spcPct val="0"/>
        </a:spcAft>
        <a:defRPr sz="2000">
          <a:solidFill>
            <a:schemeClr val="bg1"/>
          </a:solidFill>
          <a:latin typeface="Arial" charset="0"/>
          <a:cs typeface="Arial" charset="0"/>
        </a:defRPr>
      </a:lvl6pPr>
      <a:lvl7pPr marL="914400" algn="ctr" rtl="0" fontAlgn="base">
        <a:spcBef>
          <a:spcPct val="0"/>
        </a:spcBef>
        <a:spcAft>
          <a:spcPct val="0"/>
        </a:spcAft>
        <a:defRPr sz="2000">
          <a:solidFill>
            <a:schemeClr val="bg1"/>
          </a:solidFill>
          <a:latin typeface="Arial" charset="0"/>
          <a:cs typeface="Arial" charset="0"/>
        </a:defRPr>
      </a:lvl7pPr>
      <a:lvl8pPr marL="1371600" algn="ctr" rtl="0" fontAlgn="base">
        <a:spcBef>
          <a:spcPct val="0"/>
        </a:spcBef>
        <a:spcAft>
          <a:spcPct val="0"/>
        </a:spcAft>
        <a:defRPr sz="2000">
          <a:solidFill>
            <a:schemeClr val="bg1"/>
          </a:solidFill>
          <a:latin typeface="Arial" charset="0"/>
          <a:cs typeface="Arial" charset="0"/>
        </a:defRPr>
      </a:lvl8pPr>
      <a:lvl9pPr marL="1828800" algn="ctr" rtl="0" fontAlgn="base">
        <a:spcBef>
          <a:spcPct val="0"/>
        </a:spcBef>
        <a:spcAft>
          <a:spcPct val="0"/>
        </a:spcAft>
        <a:defRPr sz="2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0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media/image39.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8.emf"/><Relationship Id="rId4" Type="http://schemas.openxmlformats.org/officeDocument/2006/relationships/oleObject" Target="../embeddings/oleObject3.bin"/></Relationships>
</file>

<file path=ppt/slides/_rels/slide10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42.emf"/><Relationship Id="rId5" Type="http://schemas.openxmlformats.org/officeDocument/2006/relationships/oleObject" Target="../embeddings/oleObject5.bin"/><Relationship Id="rId4" Type="http://schemas.openxmlformats.org/officeDocument/2006/relationships/image" Target="../media/image43.png"/></Relationships>
</file>

<file path=ppt/slides/_rels/slide10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107.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slide" Target="slide15.xml"/></Relationships>
</file>

<file path=ppt/slides/_rels/slide1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0.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slide" Target="slide58.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2.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slide" Target="slide44.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3.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slide" Target="slide44.xml"/><Relationship Id="rId4" Type="http://schemas.openxmlformats.org/officeDocument/2006/relationships/image" Target="../media/image51.png"/></Relationships>
</file>

<file path=ppt/slides/_rels/slide1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4.xml"/><Relationship Id="rId1" Type="http://schemas.openxmlformats.org/officeDocument/2006/relationships/slideLayout" Target="../slideLayouts/slideLayout3.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audio" Target="../media/audio1.wav"/></Relationships>
</file>

<file path=ppt/slides/_rels/slide12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15.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slide" Target="slide71.xml"/></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6.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slide" Target="slide28.xml"/><Relationship Id="rId4" Type="http://schemas.openxmlformats.org/officeDocument/2006/relationships/image" Target="../media/image56.png"/></Relationships>
</file>

<file path=ppt/slides/_rels/slide1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27.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129.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121.xml"/><Relationship Id="rId5" Type="http://schemas.openxmlformats.org/officeDocument/2006/relationships/slide" Target="slide104.xml"/><Relationship Id="rId4" Type="http://schemas.openxmlformats.org/officeDocument/2006/relationships/audio" Target="../media/audio1.wav"/></Relationships>
</file>

<file path=ppt/slides/_rels/slide140.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131.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133.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4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hyperlink" Target="http://www.basf-korea.co.kr/02_products/04_finechemicals/document/cosmetic/tech/surfactants/down.asp?file=cremophorrh40.pdf" TargetMode="External"/><Relationship Id="rId7" Type="http://schemas.openxmlformats.org/officeDocument/2006/relationships/hyperlink" Target="http://en.wikipedia.org/wiki/Tyloxapol" TargetMode="External"/><Relationship Id="rId2" Type="http://schemas.openxmlformats.org/officeDocument/2006/relationships/notesSlide" Target="../notesSlides/notesSlide137.xml"/><Relationship Id="rId1" Type="http://schemas.openxmlformats.org/officeDocument/2006/relationships/slideLayout" Target="../slideLayouts/slideLayout3.xml"/><Relationship Id="rId6" Type="http://schemas.openxmlformats.org/officeDocument/2006/relationships/hyperlink" Target="http://en.wikipedia.org/wiki/Poloxamer" TargetMode="External"/><Relationship Id="rId5" Type="http://schemas.openxmlformats.org/officeDocument/2006/relationships/hyperlink" Target="http://en.wikipedia.org/wiki/Poloxamer_407" TargetMode="External"/><Relationship Id="rId4" Type="http://schemas.openxmlformats.org/officeDocument/2006/relationships/hyperlink" Target="http://ec.europa.eu/health/scientific_committees/consumer_safety/opinions/sccnfp_opinions_97_04/sccp_out60_en.htm"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slide" Target="slide10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slide" Target="slide118.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slide" Target="slide129.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slide" Target="slide1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9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98475" y="2816231"/>
            <a:ext cx="8134350" cy="1470025"/>
          </a:xfrm>
        </p:spPr>
        <p:txBody>
          <a:bodyPr>
            <a:noAutofit/>
          </a:bodyPr>
          <a:lstStyle/>
          <a:p>
            <a:pPr eaLnBrk="1" hangingPunct="1"/>
            <a:br>
              <a:rPr lang="en-AU" altLang="zh-CN" dirty="0">
                <a:solidFill>
                  <a:schemeClr val="tx1"/>
                </a:solidFill>
                <a:effectLst>
                  <a:outerShdw blurRad="38100" dist="38100" dir="2700000" algn="tl">
                    <a:srgbClr val="FFFFFF"/>
                  </a:outerShdw>
                </a:effectLst>
                <a:latin typeface="Arial Rounded MT Bold" panose="020F0704030504030204" pitchFamily="34" charset="0"/>
              </a:rPr>
            </a:br>
            <a:r>
              <a:rPr lang="zh-CN" altLang="zh-CN" dirty="0">
                <a:solidFill>
                  <a:schemeClr val="tx1"/>
                </a:solidFill>
                <a:effectLst>
                  <a:outerShdw blurRad="38100" dist="38100" dir="2700000" algn="tl">
                    <a:srgbClr val="FFFFFF"/>
                  </a:outerShdw>
                </a:effectLst>
                <a:latin typeface="Arial Rounded MT Bold" panose="020F0704030504030204" pitchFamily="34" charset="0"/>
              </a:rPr>
              <a:t>隐形眼镜</a:t>
            </a:r>
            <a:r>
              <a:rPr lang="zh-CN" altLang="en-US" dirty="0">
                <a:solidFill>
                  <a:schemeClr val="tx1"/>
                </a:solidFill>
                <a:effectLst>
                  <a:outerShdw blurRad="38100" dist="38100" dir="2700000" algn="tl">
                    <a:srgbClr val="FFFFFF"/>
                  </a:outerShdw>
                </a:effectLst>
                <a:latin typeface="Arial Rounded MT Bold" panose="020F0704030504030204" pitchFamily="34" charset="0"/>
              </a:rPr>
              <a:t>护理</a:t>
            </a:r>
            <a:r>
              <a:rPr lang="en-US" altLang="zh-CN" dirty="0">
                <a:solidFill>
                  <a:schemeClr val="tx1"/>
                </a:solidFill>
                <a:effectLst>
                  <a:outerShdw blurRad="38100" dist="38100" dir="2700000" algn="tl">
                    <a:srgbClr val="FFFFFF"/>
                  </a:outerShdw>
                </a:effectLst>
                <a:latin typeface="Arial Rounded MT Bold" panose="020F0704030504030204" pitchFamily="34" charset="0"/>
              </a:rPr>
              <a:t>&amp;</a:t>
            </a:r>
            <a:r>
              <a:rPr lang="zh-CN" altLang="zh-CN" dirty="0">
                <a:solidFill>
                  <a:schemeClr val="tx1"/>
                </a:solidFill>
                <a:effectLst>
                  <a:outerShdw blurRad="38100" dist="38100" dir="2700000" algn="tl">
                    <a:srgbClr val="FFFFFF"/>
                  </a:outerShdw>
                </a:effectLst>
                <a:latin typeface="Arial Rounded MT Bold" panose="020F0704030504030204" pitchFamily="34" charset="0"/>
              </a:rPr>
              <a:t>护理产品</a:t>
            </a:r>
            <a:br>
              <a:rPr lang="en-AU" altLang="zh-CN" dirty="0">
                <a:solidFill>
                  <a:schemeClr val="tx1"/>
                </a:solidFill>
                <a:effectLst>
                  <a:outerShdw blurRad="38100" dist="38100" dir="2700000" algn="tl">
                    <a:srgbClr val="FFFFFF"/>
                  </a:outerShdw>
                </a:effectLst>
                <a:latin typeface="Arial Rounded MT Bold" panose="020F0704030504030204" pitchFamily="34" charset="0"/>
              </a:rPr>
            </a:br>
            <a:br>
              <a:rPr lang="en-CA" altLang="en-US" dirty="0"/>
            </a:br>
            <a:br>
              <a:rPr lang="en-CA" altLang="en-US" dirty="0"/>
            </a:br>
            <a:r>
              <a:rPr lang="en-US" altLang="en-US" dirty="0">
                <a:solidFill>
                  <a:srgbClr val="0073AE"/>
                </a:solidFill>
                <a:latin typeface="Arial" pitchFamily="34" charset="0"/>
                <a:cs typeface="Arial" pitchFamily="34" charset="0"/>
              </a:rPr>
              <a:t>C2</a:t>
            </a:r>
            <a:endParaRPr lang="en-CA" altLang="en-US" dirty="0">
              <a:solidFill>
                <a:srgbClr val="0073AE"/>
              </a:solidFill>
              <a:latin typeface="Arial" pitchFamily="34" charset="0"/>
              <a:cs typeface="Arial" pitchFamily="34" charset="0"/>
            </a:endParaRPr>
          </a:p>
        </p:txBody>
      </p:sp>
      <p:sp>
        <p:nvSpPr>
          <p:cNvPr id="5" name="TextBox 2"/>
          <p:cNvSpPr txBox="1">
            <a:spLocks noChangeArrowheads="1"/>
          </p:cNvSpPr>
          <p:nvPr/>
        </p:nvSpPr>
        <p:spPr bwMode="auto">
          <a:xfrm>
            <a:off x="0" y="6411913"/>
            <a:ext cx="1468672" cy="369332"/>
          </a:xfrm>
          <a:prstGeom prst="rect">
            <a:avLst/>
          </a:prstGeom>
          <a:noFill/>
          <a:ln w="9525">
            <a:noFill/>
            <a:miter lim="800000"/>
            <a:headEnd/>
            <a:tailEnd/>
          </a:ln>
        </p:spPr>
        <p:txBody>
          <a:bodyPr wrap="none">
            <a:spAutoFit/>
          </a:bodyPr>
          <a:lstStyle/>
          <a:p>
            <a:pPr eaLnBrk="1" hangingPunct="1"/>
            <a:r>
              <a:rPr lang="en-AU" altLang="en-US" sz="1800" dirty="0">
                <a:solidFill>
                  <a:srgbClr val="FF0000"/>
                </a:solidFill>
                <a:latin typeface="Calibri" pitchFamily="34" charset="0"/>
                <a:cs typeface="Arial" charset="0"/>
              </a:rPr>
              <a:t>2015-April-15</a:t>
            </a:r>
            <a:endParaRPr lang="en-GB" altLang="en-US" sz="1800" dirty="0">
              <a:solidFill>
                <a:srgbClr val="FF0000"/>
              </a:solidFill>
              <a:latin typeface="Calibri" pitchFamily="34" charset="0"/>
              <a:cs typeface="Arial" charset="0"/>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851CE866-A6BC-4685-B651-1ABD574B4679}"/>
              </a:ext>
            </a:extLst>
          </p:cNvPr>
          <p:cNvSpPr>
            <a:spLocks noGrp="1" noChangeArrowheads="1"/>
          </p:cNvSpPr>
          <p:nvPr>
            <p:ph type="title"/>
          </p:nvPr>
        </p:nvSpPr>
        <p:spPr>
          <a:xfrm>
            <a:off x="0" y="-33338"/>
            <a:ext cx="8709025" cy="1143001"/>
          </a:xfrm>
        </p:spPr>
        <p:txBody>
          <a:bodyPr/>
          <a:lstStyle/>
          <a:p>
            <a:r>
              <a:rPr lang="zh-CN" altLang="en-US" sz="3600" dirty="0">
                <a:ea typeface="宋体" panose="02010600030101010101" pitchFamily="2" charset="-122"/>
              </a:rPr>
              <a:t>  依从性指数</a:t>
            </a:r>
            <a:endParaRPr lang="zh-CN" altLang="en-CA" sz="3600" dirty="0">
              <a:ea typeface="宋体" panose="02010600030101010101" pitchFamily="2" charset="-122"/>
            </a:endParaRPr>
          </a:p>
        </p:txBody>
      </p:sp>
      <p:grpSp>
        <p:nvGrpSpPr>
          <p:cNvPr id="63490" name="Group 7">
            <a:extLst>
              <a:ext uri="{FF2B5EF4-FFF2-40B4-BE49-F238E27FC236}">
                <a16:creationId xmlns:a16="http://schemas.microsoft.com/office/drawing/2014/main" id="{DF5E1B4A-EB2B-4F17-922B-391E92C9A7A1}"/>
              </a:ext>
            </a:extLst>
          </p:cNvPr>
          <p:cNvGrpSpPr>
            <a:grpSpLocks/>
          </p:cNvGrpSpPr>
          <p:nvPr/>
        </p:nvGrpSpPr>
        <p:grpSpPr bwMode="auto">
          <a:xfrm>
            <a:off x="911113" y="1442178"/>
            <a:ext cx="7699488" cy="5039893"/>
            <a:chOff x="1257131" y="1365915"/>
            <a:chExt cx="7810669" cy="5095865"/>
          </a:xfrm>
        </p:grpSpPr>
        <p:sp>
          <p:nvSpPr>
            <p:cNvPr id="63491" name="TextBox 9">
              <a:extLst>
                <a:ext uri="{FF2B5EF4-FFF2-40B4-BE49-F238E27FC236}">
                  <a16:creationId xmlns:a16="http://schemas.microsoft.com/office/drawing/2014/main" id="{2747ECAC-FA69-4834-81E9-B804022F1DDF}"/>
                </a:ext>
              </a:extLst>
            </p:cNvPr>
            <p:cNvSpPr txBox="1">
              <a:spLocks noChangeArrowheads="1"/>
            </p:cNvSpPr>
            <p:nvPr/>
          </p:nvSpPr>
          <p:spPr bwMode="auto">
            <a:xfrm>
              <a:off x="3700506" y="5994988"/>
              <a:ext cx="1442720" cy="46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Arial" panose="020B0604020202020204" pitchFamily="34" charset="0"/>
                </a:rPr>
                <a:t>临床方面</a:t>
              </a:r>
              <a:endParaRPr lang="en-GB" altLang="zh-CN" sz="2400" b="1" dirty="0">
                <a:cs typeface="Arial" panose="020B0604020202020204" pitchFamily="34" charset="0"/>
              </a:endParaRPr>
            </a:p>
          </p:txBody>
        </p:sp>
        <p:graphicFrame>
          <p:nvGraphicFramePr>
            <p:cNvPr id="63492" name="Object 3">
              <a:extLst>
                <a:ext uri="{FF2B5EF4-FFF2-40B4-BE49-F238E27FC236}">
                  <a16:creationId xmlns:a16="http://schemas.microsoft.com/office/drawing/2014/main" id="{09BA9E7E-8433-42B0-941D-EEB855B3EA8C}"/>
                </a:ext>
              </a:extLst>
            </p:cNvPr>
            <p:cNvGraphicFramePr>
              <a:graphicFrameLocks noChangeAspect="1"/>
            </p:cNvGraphicFramePr>
            <p:nvPr/>
          </p:nvGraphicFramePr>
          <p:xfrm>
            <a:off x="1506538" y="1365915"/>
            <a:ext cx="6697662" cy="4748212"/>
          </p:xfrm>
          <a:graphic>
            <a:graphicData uri="http://schemas.openxmlformats.org/presentationml/2006/ole">
              <mc:AlternateContent xmlns:mc="http://schemas.openxmlformats.org/markup-compatibility/2006">
                <mc:Choice xmlns:v="urn:schemas-microsoft-com:vml" Requires="v">
                  <p:oleObj spid="_x0000_s129034" r:id="rId4" imgW="6700085" imgH="4749196" progId="">
                    <p:embed/>
                  </p:oleObj>
                </mc:Choice>
                <mc:Fallback>
                  <p:oleObj r:id="rId4" imgW="6700085" imgH="4749196"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1365915"/>
                          <a:ext cx="6697662"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cxnSp>
          <p:nvCxnSpPr>
            <p:cNvPr id="11" name="Straight Connector 10">
              <a:extLst>
                <a:ext uri="{FF2B5EF4-FFF2-40B4-BE49-F238E27FC236}">
                  <a16:creationId xmlns:a16="http://schemas.microsoft.com/office/drawing/2014/main" id="{CB5DEADC-BDA6-4087-8D10-83D2AE8DA9E2}"/>
                </a:ext>
              </a:extLst>
            </p:cNvPr>
            <p:cNvCxnSpPr/>
            <p:nvPr/>
          </p:nvCxnSpPr>
          <p:spPr>
            <a:xfrm>
              <a:off x="2139757" y="1593108"/>
              <a:ext cx="0" cy="40080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7C6917-E609-442D-8F5B-4BACE351A35A}"/>
                </a:ext>
              </a:extLst>
            </p:cNvPr>
            <p:cNvCxnSpPr/>
            <p:nvPr/>
          </p:nvCxnSpPr>
          <p:spPr>
            <a:xfrm>
              <a:off x="2117211" y="5612355"/>
              <a:ext cx="57137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495" name="TextBox 2">
              <a:extLst>
                <a:ext uri="{FF2B5EF4-FFF2-40B4-BE49-F238E27FC236}">
                  <a16:creationId xmlns:a16="http://schemas.microsoft.com/office/drawing/2014/main" id="{BBDBB352-9945-4C1C-BB9E-302804792FD2}"/>
                </a:ext>
              </a:extLst>
            </p:cNvPr>
            <p:cNvSpPr txBox="1">
              <a:spLocks noChangeArrowheads="1"/>
            </p:cNvSpPr>
            <p:nvPr/>
          </p:nvSpPr>
          <p:spPr bwMode="auto">
            <a:xfrm>
              <a:off x="2578982" y="1750116"/>
              <a:ext cx="2294824" cy="3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cs typeface="Arial" panose="020B0604020202020204" pitchFamily="34" charset="0"/>
                </a:rPr>
                <a:t>好的镜片护理依从性</a:t>
              </a:r>
              <a:endParaRPr lang="en-GB" altLang="zh-CN" dirty="0">
                <a:cs typeface="Arial" panose="020B0604020202020204" pitchFamily="34" charset="0"/>
              </a:endParaRPr>
            </a:p>
          </p:txBody>
        </p:sp>
        <p:sp>
          <p:nvSpPr>
            <p:cNvPr id="63496" name="TextBox 8">
              <a:extLst>
                <a:ext uri="{FF2B5EF4-FFF2-40B4-BE49-F238E27FC236}">
                  <a16:creationId xmlns:a16="http://schemas.microsoft.com/office/drawing/2014/main" id="{4539BCAE-2BEB-495E-BE34-DCF8932985FB}"/>
                </a:ext>
              </a:extLst>
            </p:cNvPr>
            <p:cNvSpPr txBox="1">
              <a:spLocks noChangeArrowheads="1"/>
            </p:cNvSpPr>
            <p:nvPr/>
          </p:nvSpPr>
          <p:spPr bwMode="auto">
            <a:xfrm>
              <a:off x="2578982" y="2356515"/>
              <a:ext cx="2294824" cy="3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cs typeface="Arial" panose="020B0604020202020204" pitchFamily="34" charset="0"/>
                </a:rPr>
                <a:t>差的镜片护理依从性</a:t>
              </a:r>
              <a:endParaRPr lang="en-GB" altLang="zh-CN" dirty="0">
                <a:cs typeface="Arial" panose="020B0604020202020204" pitchFamily="34" charset="0"/>
              </a:endParaRPr>
            </a:p>
          </p:txBody>
        </p:sp>
        <p:sp>
          <p:nvSpPr>
            <p:cNvPr id="63497" name="TextBox 4">
              <a:extLst>
                <a:ext uri="{FF2B5EF4-FFF2-40B4-BE49-F238E27FC236}">
                  <a16:creationId xmlns:a16="http://schemas.microsoft.com/office/drawing/2014/main" id="{7D5FD07E-840D-4F1F-B949-05A713CECD81}"/>
                </a:ext>
              </a:extLst>
            </p:cNvPr>
            <p:cNvSpPr txBox="1">
              <a:spLocks noChangeArrowheads="1"/>
            </p:cNvSpPr>
            <p:nvPr/>
          </p:nvSpPr>
          <p:spPr bwMode="auto">
            <a:xfrm>
              <a:off x="1613782" y="1436469"/>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100</a:t>
              </a:r>
              <a:endParaRPr lang="en-GB" altLang="zh-CN">
                <a:cs typeface="Arial" panose="020B0604020202020204" pitchFamily="34" charset="0"/>
              </a:endParaRPr>
            </a:p>
          </p:txBody>
        </p:sp>
        <p:sp>
          <p:nvSpPr>
            <p:cNvPr id="63498" name="TextBox 11">
              <a:extLst>
                <a:ext uri="{FF2B5EF4-FFF2-40B4-BE49-F238E27FC236}">
                  <a16:creationId xmlns:a16="http://schemas.microsoft.com/office/drawing/2014/main" id="{7C6D8959-2E8B-4EBA-BD57-43969817E879}"/>
                </a:ext>
              </a:extLst>
            </p:cNvPr>
            <p:cNvSpPr txBox="1">
              <a:spLocks noChangeArrowheads="1"/>
            </p:cNvSpPr>
            <p:nvPr/>
          </p:nvSpPr>
          <p:spPr bwMode="auto">
            <a:xfrm>
              <a:off x="1742022" y="544158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0</a:t>
              </a:r>
              <a:endParaRPr lang="en-GB" altLang="zh-CN">
                <a:cs typeface="Arial" panose="020B0604020202020204" pitchFamily="34" charset="0"/>
              </a:endParaRPr>
            </a:p>
          </p:txBody>
        </p:sp>
        <p:sp>
          <p:nvSpPr>
            <p:cNvPr id="63499" name="TextBox 12">
              <a:extLst>
                <a:ext uri="{FF2B5EF4-FFF2-40B4-BE49-F238E27FC236}">
                  <a16:creationId xmlns:a16="http://schemas.microsoft.com/office/drawing/2014/main" id="{DB4DB767-97C9-46F6-8BE6-DDADE438AD47}"/>
                </a:ext>
              </a:extLst>
            </p:cNvPr>
            <p:cNvSpPr txBox="1">
              <a:spLocks noChangeArrowheads="1"/>
            </p:cNvSpPr>
            <p:nvPr/>
          </p:nvSpPr>
          <p:spPr bwMode="auto">
            <a:xfrm>
              <a:off x="1677902" y="22374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80</a:t>
              </a:r>
              <a:endParaRPr lang="en-GB" altLang="zh-CN">
                <a:cs typeface="Arial" panose="020B0604020202020204" pitchFamily="34" charset="0"/>
              </a:endParaRPr>
            </a:p>
          </p:txBody>
        </p:sp>
        <p:sp>
          <p:nvSpPr>
            <p:cNvPr id="63500" name="TextBox 13">
              <a:extLst>
                <a:ext uri="{FF2B5EF4-FFF2-40B4-BE49-F238E27FC236}">
                  <a16:creationId xmlns:a16="http://schemas.microsoft.com/office/drawing/2014/main" id="{D7C9103E-9ADD-43C2-B859-1BA18F5023D2}"/>
                </a:ext>
              </a:extLst>
            </p:cNvPr>
            <p:cNvSpPr txBox="1">
              <a:spLocks noChangeArrowheads="1"/>
            </p:cNvSpPr>
            <p:nvPr/>
          </p:nvSpPr>
          <p:spPr bwMode="auto">
            <a:xfrm>
              <a:off x="1677902" y="303851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60</a:t>
              </a:r>
              <a:endParaRPr lang="en-GB" altLang="zh-CN">
                <a:cs typeface="Arial" panose="020B0604020202020204" pitchFamily="34" charset="0"/>
              </a:endParaRPr>
            </a:p>
          </p:txBody>
        </p:sp>
        <p:sp>
          <p:nvSpPr>
            <p:cNvPr id="63501" name="TextBox 15">
              <a:extLst>
                <a:ext uri="{FF2B5EF4-FFF2-40B4-BE49-F238E27FC236}">
                  <a16:creationId xmlns:a16="http://schemas.microsoft.com/office/drawing/2014/main" id="{FB07E41C-32EA-48F5-A0A4-AB8F5CA7D008}"/>
                </a:ext>
              </a:extLst>
            </p:cNvPr>
            <p:cNvSpPr txBox="1">
              <a:spLocks noChangeArrowheads="1"/>
            </p:cNvSpPr>
            <p:nvPr/>
          </p:nvSpPr>
          <p:spPr bwMode="auto">
            <a:xfrm>
              <a:off x="1677902" y="38395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40</a:t>
              </a:r>
              <a:endParaRPr lang="en-GB" altLang="zh-CN">
                <a:cs typeface="Arial" panose="020B0604020202020204" pitchFamily="34" charset="0"/>
              </a:endParaRPr>
            </a:p>
          </p:txBody>
        </p:sp>
        <p:sp>
          <p:nvSpPr>
            <p:cNvPr id="63502" name="TextBox 16">
              <a:extLst>
                <a:ext uri="{FF2B5EF4-FFF2-40B4-BE49-F238E27FC236}">
                  <a16:creationId xmlns:a16="http://schemas.microsoft.com/office/drawing/2014/main" id="{C65E0E23-084F-4E09-96AA-342C3B054800}"/>
                </a:ext>
              </a:extLst>
            </p:cNvPr>
            <p:cNvSpPr txBox="1">
              <a:spLocks noChangeArrowheads="1"/>
            </p:cNvSpPr>
            <p:nvPr/>
          </p:nvSpPr>
          <p:spPr bwMode="auto">
            <a:xfrm>
              <a:off x="1677902" y="464056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20</a:t>
              </a:r>
              <a:endParaRPr lang="en-GB" altLang="zh-CN">
                <a:cs typeface="Arial" panose="020B0604020202020204" pitchFamily="34" charset="0"/>
              </a:endParaRPr>
            </a:p>
          </p:txBody>
        </p:sp>
        <p:sp>
          <p:nvSpPr>
            <p:cNvPr id="63503" name="TextBox 5">
              <a:extLst>
                <a:ext uri="{FF2B5EF4-FFF2-40B4-BE49-F238E27FC236}">
                  <a16:creationId xmlns:a16="http://schemas.microsoft.com/office/drawing/2014/main" id="{5A14DE88-280D-434B-8C6D-4FD95B62D050}"/>
                </a:ext>
              </a:extLst>
            </p:cNvPr>
            <p:cNvSpPr txBox="1">
              <a:spLocks noChangeArrowheads="1"/>
            </p:cNvSpPr>
            <p:nvPr/>
          </p:nvSpPr>
          <p:spPr bwMode="auto">
            <a:xfrm>
              <a:off x="2596718" y="5562556"/>
              <a:ext cx="1130501" cy="3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FF"/>
                  </a:solidFill>
                  <a:cs typeface="Arial" panose="020B0604020202020204" pitchFamily="34" charset="0"/>
                </a:rPr>
                <a:t>商品染色</a:t>
              </a:r>
              <a:endParaRPr lang="en-GB" altLang="zh-CN" b="1" dirty="0">
                <a:solidFill>
                  <a:srgbClr val="0000FF"/>
                </a:solidFill>
                <a:cs typeface="Arial" panose="020B0604020202020204" pitchFamily="34" charset="0"/>
              </a:endParaRPr>
            </a:p>
          </p:txBody>
        </p:sp>
        <p:sp>
          <p:nvSpPr>
            <p:cNvPr id="63504" name="TextBox 18">
              <a:extLst>
                <a:ext uri="{FF2B5EF4-FFF2-40B4-BE49-F238E27FC236}">
                  <a16:creationId xmlns:a16="http://schemas.microsoft.com/office/drawing/2014/main" id="{1EBF1F9E-1674-421F-BB22-638F5D7A9943}"/>
                </a:ext>
              </a:extLst>
            </p:cNvPr>
            <p:cNvSpPr txBox="1">
              <a:spLocks noChangeArrowheads="1"/>
            </p:cNvSpPr>
            <p:nvPr/>
          </p:nvSpPr>
          <p:spPr bwMode="auto">
            <a:xfrm>
              <a:off x="4299009" y="5562596"/>
              <a:ext cx="1366292" cy="3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7F7F7F"/>
                  </a:solidFill>
                  <a:cs typeface="Arial" panose="020B0604020202020204" pitchFamily="34" charset="0"/>
                </a:rPr>
                <a:t>镜片沉淀物</a:t>
              </a:r>
              <a:endParaRPr lang="en-GB" altLang="zh-CN" b="1" dirty="0">
                <a:solidFill>
                  <a:srgbClr val="7F7F7F"/>
                </a:solidFill>
                <a:cs typeface="Arial" panose="020B0604020202020204" pitchFamily="34" charset="0"/>
              </a:endParaRPr>
            </a:p>
          </p:txBody>
        </p:sp>
        <p:sp>
          <p:nvSpPr>
            <p:cNvPr id="63505" name="TextBox 19">
              <a:extLst>
                <a:ext uri="{FF2B5EF4-FFF2-40B4-BE49-F238E27FC236}">
                  <a16:creationId xmlns:a16="http://schemas.microsoft.com/office/drawing/2014/main" id="{3C2B3FEF-E9AD-4D5A-A3E3-1D0E79CCDEE5}"/>
                </a:ext>
              </a:extLst>
            </p:cNvPr>
            <p:cNvSpPr txBox="1">
              <a:spLocks noChangeArrowheads="1"/>
            </p:cNvSpPr>
            <p:nvPr/>
          </p:nvSpPr>
          <p:spPr bwMode="auto">
            <a:xfrm>
              <a:off x="6367308" y="5562556"/>
              <a:ext cx="894709" cy="3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FF0000"/>
                  </a:solidFill>
                  <a:cs typeface="Arial" panose="020B0604020202020204" pitchFamily="34" charset="0"/>
                </a:rPr>
                <a:t>有症状</a:t>
              </a:r>
              <a:endParaRPr lang="en-GB" altLang="zh-CN" b="1" dirty="0">
                <a:solidFill>
                  <a:srgbClr val="FF0000"/>
                </a:solidFill>
                <a:cs typeface="Arial" panose="020B0604020202020204" pitchFamily="34" charset="0"/>
              </a:endParaRPr>
            </a:p>
          </p:txBody>
        </p:sp>
        <p:sp>
          <p:nvSpPr>
            <p:cNvPr id="63506" name="TextBox 6">
              <a:extLst>
                <a:ext uri="{FF2B5EF4-FFF2-40B4-BE49-F238E27FC236}">
                  <a16:creationId xmlns:a16="http://schemas.microsoft.com/office/drawing/2014/main" id="{320DD06A-0E5A-4BFC-8319-3953504D9178}"/>
                </a:ext>
              </a:extLst>
            </p:cNvPr>
            <p:cNvSpPr txBox="1">
              <a:spLocks noChangeArrowheads="1"/>
            </p:cNvSpPr>
            <p:nvPr/>
          </p:nvSpPr>
          <p:spPr bwMode="auto">
            <a:xfrm rot="16200000">
              <a:off x="679921" y="3403241"/>
              <a:ext cx="1622751" cy="46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Arial" panose="020B0604020202020204" pitchFamily="34" charset="0"/>
                </a:rPr>
                <a:t>依从性</a:t>
              </a:r>
              <a:r>
                <a:rPr lang="en-AU" altLang="zh-CN" sz="2400" b="1" dirty="0">
                  <a:cs typeface="Arial" panose="020B0604020202020204" pitchFamily="34" charset="0"/>
                </a:rPr>
                <a:t> [%]</a:t>
              </a:r>
              <a:endParaRPr lang="en-GB" altLang="zh-CN" sz="2400" b="1" dirty="0">
                <a:cs typeface="Arial" panose="020B0604020202020204" pitchFamily="34" charset="0"/>
              </a:endParaRPr>
            </a:p>
          </p:txBody>
        </p:sp>
        <p:sp>
          <p:nvSpPr>
            <p:cNvPr id="63507" name="TextBox 21">
              <a:extLst>
                <a:ext uri="{FF2B5EF4-FFF2-40B4-BE49-F238E27FC236}">
                  <a16:creationId xmlns:a16="http://schemas.microsoft.com/office/drawing/2014/main" id="{F0387886-2A3B-43BC-997C-E192F7BC0E52}"/>
                </a:ext>
              </a:extLst>
            </p:cNvPr>
            <p:cNvSpPr txBox="1">
              <a:spLocks noChangeArrowheads="1"/>
            </p:cNvSpPr>
            <p:nvPr/>
          </p:nvSpPr>
          <p:spPr bwMode="auto">
            <a:xfrm>
              <a:off x="3333045" y="330238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50</a:t>
              </a:r>
              <a:endParaRPr lang="en-GB" altLang="zh-CN">
                <a:cs typeface="Arial" panose="020B0604020202020204" pitchFamily="34" charset="0"/>
              </a:endParaRPr>
            </a:p>
          </p:txBody>
        </p:sp>
        <p:sp>
          <p:nvSpPr>
            <p:cNvPr id="63508" name="TextBox 22">
              <a:extLst>
                <a:ext uri="{FF2B5EF4-FFF2-40B4-BE49-F238E27FC236}">
                  <a16:creationId xmlns:a16="http://schemas.microsoft.com/office/drawing/2014/main" id="{F96EC300-8D61-4619-BF6E-2675BB673FEC}"/>
                </a:ext>
              </a:extLst>
            </p:cNvPr>
            <p:cNvSpPr txBox="1">
              <a:spLocks noChangeArrowheads="1"/>
            </p:cNvSpPr>
            <p:nvPr/>
          </p:nvSpPr>
          <p:spPr bwMode="auto">
            <a:xfrm>
              <a:off x="2541558" y="485460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10</a:t>
              </a:r>
              <a:endParaRPr lang="en-GB" altLang="zh-CN">
                <a:cs typeface="Arial" panose="020B0604020202020204" pitchFamily="34" charset="0"/>
              </a:endParaRPr>
            </a:p>
          </p:txBody>
        </p:sp>
        <p:sp>
          <p:nvSpPr>
            <p:cNvPr id="63509" name="TextBox 23">
              <a:extLst>
                <a:ext uri="{FF2B5EF4-FFF2-40B4-BE49-F238E27FC236}">
                  <a16:creationId xmlns:a16="http://schemas.microsoft.com/office/drawing/2014/main" id="{915D5502-1359-44C6-989F-1506F40304CA}"/>
                </a:ext>
              </a:extLst>
            </p:cNvPr>
            <p:cNvSpPr txBox="1">
              <a:spLocks noChangeArrowheads="1"/>
            </p:cNvSpPr>
            <p:nvPr/>
          </p:nvSpPr>
          <p:spPr bwMode="auto">
            <a:xfrm>
              <a:off x="5171569" y="330238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50</a:t>
              </a:r>
              <a:endParaRPr lang="en-GB" altLang="zh-CN">
                <a:cs typeface="Arial" panose="020B0604020202020204" pitchFamily="34" charset="0"/>
              </a:endParaRPr>
            </a:p>
          </p:txBody>
        </p:sp>
        <p:sp>
          <p:nvSpPr>
            <p:cNvPr id="63510" name="TextBox 24">
              <a:extLst>
                <a:ext uri="{FF2B5EF4-FFF2-40B4-BE49-F238E27FC236}">
                  <a16:creationId xmlns:a16="http://schemas.microsoft.com/office/drawing/2014/main" id="{5EBED8F6-9850-40FF-A5E1-D3B69AAAAF0B}"/>
                </a:ext>
              </a:extLst>
            </p:cNvPr>
            <p:cNvSpPr txBox="1">
              <a:spLocks noChangeArrowheads="1"/>
            </p:cNvSpPr>
            <p:nvPr/>
          </p:nvSpPr>
          <p:spPr bwMode="auto">
            <a:xfrm>
              <a:off x="4372695" y="445672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20</a:t>
              </a:r>
              <a:endParaRPr lang="en-GB" altLang="zh-CN">
                <a:cs typeface="Arial" panose="020B0604020202020204" pitchFamily="34" charset="0"/>
              </a:endParaRPr>
            </a:p>
          </p:txBody>
        </p:sp>
        <p:sp>
          <p:nvSpPr>
            <p:cNvPr id="63511" name="TextBox 25">
              <a:extLst>
                <a:ext uri="{FF2B5EF4-FFF2-40B4-BE49-F238E27FC236}">
                  <a16:creationId xmlns:a16="http://schemas.microsoft.com/office/drawing/2014/main" id="{DC09DA55-4862-48D3-AB4A-848DFBE0BEA4}"/>
                </a:ext>
              </a:extLst>
            </p:cNvPr>
            <p:cNvSpPr txBox="1">
              <a:spLocks noChangeArrowheads="1"/>
            </p:cNvSpPr>
            <p:nvPr/>
          </p:nvSpPr>
          <p:spPr bwMode="auto">
            <a:xfrm>
              <a:off x="7001934" y="370031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40</a:t>
              </a:r>
              <a:endParaRPr lang="en-GB" altLang="zh-CN">
                <a:cs typeface="Arial" panose="020B0604020202020204" pitchFamily="34" charset="0"/>
              </a:endParaRPr>
            </a:p>
          </p:txBody>
        </p:sp>
        <p:sp>
          <p:nvSpPr>
            <p:cNvPr id="63512" name="TextBox 26">
              <a:extLst>
                <a:ext uri="{FF2B5EF4-FFF2-40B4-BE49-F238E27FC236}">
                  <a16:creationId xmlns:a16="http://schemas.microsoft.com/office/drawing/2014/main" id="{F4B9CF97-F28C-4226-A25C-D83C49A73847}"/>
                </a:ext>
              </a:extLst>
            </p:cNvPr>
            <p:cNvSpPr txBox="1">
              <a:spLocks noChangeArrowheads="1"/>
            </p:cNvSpPr>
            <p:nvPr/>
          </p:nvSpPr>
          <p:spPr bwMode="auto">
            <a:xfrm>
              <a:off x="6263763" y="50408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a:cs typeface="Arial" panose="020B0604020202020204" pitchFamily="34" charset="0"/>
                </a:rPr>
                <a:t>5</a:t>
              </a:r>
              <a:endParaRPr lang="en-GB" altLang="zh-CN">
                <a:cs typeface="Arial" panose="020B0604020202020204" pitchFamily="34" charset="0"/>
              </a:endParaRPr>
            </a:p>
          </p:txBody>
        </p:sp>
        <p:sp>
          <p:nvSpPr>
            <p:cNvPr id="63513" name="TextBox 3">
              <a:extLst>
                <a:ext uri="{FF2B5EF4-FFF2-40B4-BE49-F238E27FC236}">
                  <a16:creationId xmlns:a16="http://schemas.microsoft.com/office/drawing/2014/main" id="{E3AE05D9-34A9-45F7-A752-B213803C135E}"/>
                </a:ext>
              </a:extLst>
            </p:cNvPr>
            <p:cNvSpPr txBox="1">
              <a:spLocks noChangeArrowheads="1"/>
            </p:cNvSpPr>
            <p:nvPr/>
          </p:nvSpPr>
          <p:spPr bwMode="auto">
            <a:xfrm>
              <a:off x="6369625" y="1371600"/>
              <a:ext cx="2698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tLang="zh-CN">
                  <a:solidFill>
                    <a:srgbClr val="009900"/>
                  </a:solidFill>
                  <a:cs typeface="Arial" panose="020B0604020202020204" pitchFamily="34" charset="0"/>
                </a:rPr>
                <a:t>Collins &amp; Carney (1986)</a:t>
              </a:r>
              <a:endParaRPr lang="en-GB" altLang="zh-CN">
                <a:solidFill>
                  <a:srgbClr val="009900"/>
                </a:solidFill>
                <a:cs typeface="Arial" panose="020B0604020202020204" pitchFamily="34" charset="0"/>
              </a:endParaRPr>
            </a:p>
          </p:txBody>
        </p:sp>
      </p:grpSp>
    </p:spTree>
  </p:cSld>
  <p:clrMapOvr>
    <a:masterClrMapping/>
  </p:clrMapOvr>
  <p:transition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a:extLst>
              <a:ext uri="{FF2B5EF4-FFF2-40B4-BE49-F238E27FC236}">
                <a16:creationId xmlns:a16="http://schemas.microsoft.com/office/drawing/2014/main" id="{47A51F63-3D71-45D4-9433-8BD1EEEB57D7}"/>
              </a:ext>
            </a:extLst>
          </p:cNvPr>
          <p:cNvSpPr>
            <a:spLocks noGrp="1" noChangeArrowheads="1"/>
          </p:cNvSpPr>
          <p:nvPr>
            <p:ph type="title"/>
          </p:nvPr>
        </p:nvSpPr>
        <p:spPr>
          <a:xfrm>
            <a:off x="395536" y="0"/>
            <a:ext cx="8313489" cy="1143000"/>
          </a:xfrm>
        </p:spPr>
        <p:txBody>
          <a:bodyPr/>
          <a:lstStyle/>
          <a:p>
            <a:r>
              <a:rPr lang="zh-CN" altLang="en-US" sz="3600" dirty="0">
                <a:ea typeface="宋体" panose="02010600030101010101" pitchFamily="2" charset="-122"/>
              </a:rPr>
              <a:t>护理液特性：</a:t>
            </a:r>
            <a:r>
              <a:rPr lang="zh-CN" altLang="en-US" sz="3600" dirty="0">
                <a:solidFill>
                  <a:srgbClr val="FFFF00"/>
                </a:solidFill>
                <a:ea typeface="宋体" panose="02010600030101010101" pitchFamily="2" charset="-122"/>
              </a:rPr>
              <a:t>缓冲剂</a:t>
            </a:r>
            <a:endParaRPr lang="zh-CN" altLang="en-CA" sz="3600" dirty="0">
              <a:solidFill>
                <a:srgbClr val="FFFF00"/>
              </a:solidFill>
              <a:ea typeface="宋体" panose="02010600030101010101" pitchFamily="2" charset="-122"/>
            </a:endParaRPr>
          </a:p>
        </p:txBody>
      </p:sp>
      <p:sp>
        <p:nvSpPr>
          <p:cNvPr id="244738" name="Content Placeholder 3">
            <a:extLst>
              <a:ext uri="{FF2B5EF4-FFF2-40B4-BE49-F238E27FC236}">
                <a16:creationId xmlns:a16="http://schemas.microsoft.com/office/drawing/2014/main" id="{96679217-C74A-4257-B98E-5457E28D28EA}"/>
              </a:ext>
            </a:extLst>
          </p:cNvPr>
          <p:cNvSpPr>
            <a:spLocks noGrp="1" noChangeArrowheads="1"/>
          </p:cNvSpPr>
          <p:nvPr>
            <p:ph idx="1"/>
          </p:nvPr>
        </p:nvSpPr>
        <p:spPr>
          <a:xfrm>
            <a:off x="228600" y="1295400"/>
            <a:ext cx="8839200" cy="5257800"/>
          </a:xfrm>
        </p:spPr>
        <p:txBody>
          <a:bodyPr/>
          <a:lstStyle/>
          <a:p>
            <a:pPr marL="342900" lvl="1" indent="-342900">
              <a:lnSpc>
                <a:spcPts val="2200"/>
              </a:lnSpc>
              <a:buFont typeface="Arial" pitchFamily="34" charset="0"/>
              <a:buChar char="•"/>
              <a:tabLst>
                <a:tab pos="2511425" algn="l"/>
              </a:tabLst>
              <a:defRPr/>
            </a:pPr>
            <a:r>
              <a:rPr lang="en-AU" altLang="zh-CN" sz="2000" dirty="0" err="1"/>
              <a:t>缓冲</a:t>
            </a:r>
            <a:r>
              <a:rPr lang="zh-CN" altLang="en-US" sz="2000" dirty="0"/>
              <a:t>剂</a:t>
            </a:r>
            <a:r>
              <a:rPr lang="en-AU" altLang="zh-CN" sz="2000" dirty="0"/>
              <a:t>：</a:t>
            </a:r>
            <a:r>
              <a:rPr lang="zh-CN" altLang="en-US" sz="2000" dirty="0"/>
              <a:t>有助于</a:t>
            </a:r>
            <a:r>
              <a:rPr lang="en-AU" altLang="zh-CN" sz="2000" dirty="0" err="1"/>
              <a:t>抵抗溶液pH</a:t>
            </a:r>
            <a:r>
              <a:rPr lang="zh-CN" altLang="en-US" sz="2000" dirty="0"/>
              <a:t>值</a:t>
            </a:r>
            <a:r>
              <a:rPr lang="en-AU" altLang="zh-CN" sz="2000" dirty="0" err="1"/>
              <a:t>变化的溶液</a:t>
            </a:r>
            <a:r>
              <a:rPr lang="zh-CN" altLang="en-US" sz="2000" dirty="0"/>
              <a:t>成分</a:t>
            </a:r>
            <a:r>
              <a:rPr lang="en-AU" altLang="zh-CN" sz="2000" dirty="0"/>
              <a:t>“</a:t>
            </a:r>
            <a:r>
              <a:rPr lang="en-AU" altLang="zh-CN" sz="2000" dirty="0" err="1"/>
              <a:t>系统”，即当向溶液中</a:t>
            </a:r>
            <a:r>
              <a:rPr lang="zh-CN" altLang="en-US" sz="2000" dirty="0"/>
              <a:t>添加</a:t>
            </a:r>
            <a:r>
              <a:rPr lang="en-AU" altLang="zh-CN" sz="2000" dirty="0" err="1"/>
              <a:t>酸或碱时</a:t>
            </a:r>
            <a:r>
              <a:rPr lang="en-AU" altLang="zh-CN" sz="2000" dirty="0"/>
              <a:t> – </a:t>
            </a:r>
            <a:r>
              <a:rPr lang="zh-CN" altLang="en-US" sz="2000" dirty="0"/>
              <a:t>整体</a:t>
            </a:r>
            <a:r>
              <a:rPr lang="en-AU" altLang="zh-CN" sz="2000" dirty="0" err="1"/>
              <a:t>溶液pH</a:t>
            </a:r>
            <a:r>
              <a:rPr lang="zh-CN" altLang="en-US" sz="2000" dirty="0"/>
              <a:t>值</a:t>
            </a:r>
            <a:r>
              <a:rPr lang="en-AU" altLang="zh-CN" sz="2000" dirty="0" err="1"/>
              <a:t>变化很小或根本</a:t>
            </a:r>
            <a:r>
              <a:rPr lang="zh-CN" altLang="en-US" sz="2000" dirty="0"/>
              <a:t>没有变化。</a:t>
            </a:r>
            <a:endParaRPr lang="en-AU" altLang="zh-CN" sz="2000" dirty="0"/>
          </a:p>
          <a:p>
            <a:pPr lvl="1">
              <a:lnSpc>
                <a:spcPts val="2200"/>
              </a:lnSpc>
              <a:buFont typeface="Arial" pitchFamily="34" charset="0"/>
              <a:buChar char="•"/>
              <a:tabLst>
                <a:tab pos="2511425" algn="l"/>
              </a:tabLst>
              <a:defRPr/>
            </a:pPr>
            <a:r>
              <a:rPr lang="zh-CN" altLang="en-AU" sz="2000" dirty="0"/>
              <a:t>通常</a:t>
            </a:r>
            <a:r>
              <a:rPr lang="en-AU" altLang="zh-CN" sz="2000" dirty="0"/>
              <a:t>, </a:t>
            </a:r>
            <a:r>
              <a:rPr lang="en-AU" altLang="zh-CN" sz="2000" dirty="0" err="1"/>
              <a:t>缓冲体系是弱酸或弱碱与其盐</a:t>
            </a:r>
            <a:r>
              <a:rPr lang="zh-CN" altLang="en-US" sz="2000" dirty="0"/>
              <a:t>类的</a:t>
            </a:r>
            <a:r>
              <a:rPr lang="en-AU" altLang="zh-CN" sz="2000" dirty="0" err="1"/>
              <a:t>组合</a:t>
            </a:r>
            <a:r>
              <a:rPr lang="zh-CN" altLang="en-US" sz="2000" dirty="0"/>
              <a:t>物</a:t>
            </a:r>
            <a:r>
              <a:rPr lang="en-AU" altLang="zh-CN" sz="2000" dirty="0"/>
              <a:t>。 </a:t>
            </a:r>
            <a:r>
              <a:rPr lang="zh-CN" altLang="en-US" sz="2000" dirty="0"/>
              <a:t>如，</a:t>
            </a:r>
            <a:r>
              <a:rPr lang="en-AU" altLang="zh-CN" sz="2000" dirty="0" err="1"/>
              <a:t>硼酸和硼酸钠</a:t>
            </a:r>
            <a:r>
              <a:rPr lang="zh-CN" altLang="en-US" sz="2000" dirty="0"/>
              <a:t>。</a:t>
            </a:r>
            <a:endParaRPr lang="en-AU" altLang="zh-CN" sz="2000" dirty="0"/>
          </a:p>
          <a:p>
            <a:pPr>
              <a:lnSpc>
                <a:spcPts val="2200"/>
              </a:lnSpc>
              <a:buFont typeface="Arial" pitchFamily="34" charset="0"/>
              <a:buChar char="•"/>
              <a:tabLst>
                <a:tab pos="2511425" algn="l"/>
              </a:tabLst>
              <a:defRPr/>
            </a:pPr>
            <a:r>
              <a:rPr lang="en-AU" altLang="zh-CN" sz="2000" dirty="0"/>
              <a:t>4个</a:t>
            </a:r>
            <a:r>
              <a:rPr lang="zh-CN" altLang="en-US" sz="2000" dirty="0"/>
              <a:t>常用的</a:t>
            </a:r>
            <a:r>
              <a:rPr lang="en-AU" altLang="zh-CN" sz="2000" dirty="0" err="1"/>
              <a:t>缓冲系统有</a:t>
            </a:r>
            <a:r>
              <a:rPr lang="en-AU" altLang="zh-CN" sz="2000" dirty="0"/>
              <a:t>：</a:t>
            </a:r>
          </a:p>
          <a:p>
            <a:pPr lvl="1">
              <a:lnSpc>
                <a:spcPts val="2200"/>
              </a:lnSpc>
              <a:buFont typeface="Arial" pitchFamily="34" charset="0"/>
              <a:buChar char="•"/>
              <a:tabLst>
                <a:tab pos="2511425" algn="l"/>
              </a:tabLst>
              <a:defRPr/>
            </a:pPr>
            <a:r>
              <a:rPr lang="en-AU" altLang="zh-CN" sz="2000" dirty="0" err="1"/>
              <a:t>碳酸氢盐</a:t>
            </a:r>
            <a:r>
              <a:rPr lang="en-AU" altLang="zh-CN" sz="2000" dirty="0"/>
              <a:t>（</a:t>
            </a:r>
            <a:r>
              <a:rPr lang="zh-CN" altLang="en-US" sz="2000" dirty="0"/>
              <a:t>热</a:t>
            </a:r>
            <a:r>
              <a:rPr lang="en-AU" altLang="zh-CN" sz="2000" dirty="0" err="1"/>
              <a:t>不稳定</a:t>
            </a:r>
            <a:r>
              <a:rPr lang="zh-CN" altLang="en-US" sz="2000" dirty="0"/>
              <a:t>性</a:t>
            </a:r>
            <a:r>
              <a:rPr lang="en-AU" altLang="zh-CN" sz="2000" dirty="0"/>
              <a:t>）</a:t>
            </a:r>
          </a:p>
          <a:p>
            <a:pPr lvl="1">
              <a:lnSpc>
                <a:spcPts val="2200"/>
              </a:lnSpc>
              <a:buFont typeface="Arial" pitchFamily="34" charset="0"/>
              <a:buChar char="•"/>
              <a:tabLst>
                <a:tab pos="2511425" algn="l"/>
              </a:tabLst>
              <a:defRPr/>
            </a:pPr>
            <a:r>
              <a:rPr lang="en-AU" altLang="zh-CN" sz="2000" dirty="0" err="1"/>
              <a:t>磷酸盐（可沉淀磷酸钙</a:t>
            </a:r>
            <a:r>
              <a:rPr lang="zh-CN" altLang="en-AU" sz="2000" dirty="0"/>
              <a:t>→</a:t>
            </a:r>
            <a:r>
              <a:rPr lang="en-AU" altLang="zh-CN" sz="2000" dirty="0" err="1"/>
              <a:t>白斑和</a:t>
            </a:r>
            <a:r>
              <a:rPr lang="zh-CN" altLang="en-US" sz="2000" dirty="0"/>
              <a:t>镜片结晶</a:t>
            </a:r>
            <a:r>
              <a:rPr lang="en-AU" altLang="zh-CN" sz="2000" dirty="0"/>
              <a:t>）</a:t>
            </a:r>
          </a:p>
          <a:p>
            <a:pPr lvl="1">
              <a:lnSpc>
                <a:spcPts val="2200"/>
              </a:lnSpc>
              <a:buFont typeface="Arial" pitchFamily="34" charset="0"/>
              <a:buChar char="•"/>
              <a:tabLst>
                <a:tab pos="2511425" algn="l"/>
              </a:tabLst>
              <a:defRPr/>
            </a:pPr>
            <a:r>
              <a:rPr lang="en-AU" altLang="zh-CN" sz="2000" dirty="0" err="1"/>
              <a:t>硼酸盐（用于LCP</a:t>
            </a:r>
            <a:r>
              <a:rPr lang="en-AU" altLang="zh-CN" sz="2000" dirty="0"/>
              <a:t>）</a:t>
            </a:r>
          </a:p>
          <a:p>
            <a:pPr lvl="1">
              <a:lnSpc>
                <a:spcPts val="2200"/>
              </a:lnSpc>
              <a:buFont typeface="Arial" pitchFamily="34" charset="0"/>
              <a:buChar char="•"/>
              <a:tabLst>
                <a:tab pos="2511425" algn="l"/>
              </a:tabLst>
              <a:defRPr/>
            </a:pPr>
            <a:r>
              <a:rPr lang="en-AU" altLang="zh-CN" sz="2000" dirty="0" err="1"/>
              <a:t>柠檬酸盐（用于LCP</a:t>
            </a:r>
            <a:r>
              <a:rPr lang="en-AU" altLang="zh-CN" sz="2000" dirty="0"/>
              <a:t>）</a:t>
            </a:r>
          </a:p>
          <a:p>
            <a:pPr lvl="1">
              <a:lnSpc>
                <a:spcPts val="2200"/>
              </a:lnSpc>
              <a:buFont typeface="Arial" pitchFamily="34" charset="0"/>
              <a:buChar char="•"/>
              <a:tabLst>
                <a:tab pos="2511425" algn="l"/>
              </a:tabLst>
              <a:defRPr/>
            </a:pPr>
            <a:r>
              <a:rPr lang="en-AU" altLang="zh-CN" sz="2000" dirty="0" err="1"/>
              <a:t>已经提出特定</a:t>
            </a:r>
            <a:r>
              <a:rPr lang="zh-CN" altLang="en-US" sz="2000" dirty="0"/>
              <a:t>的</a:t>
            </a:r>
            <a:r>
              <a:rPr lang="en-AU" altLang="zh-CN" sz="2000" dirty="0" err="1"/>
              <a:t>缓冲</a:t>
            </a:r>
            <a:r>
              <a:rPr lang="zh-CN" altLang="en-US" sz="2000" dirty="0"/>
              <a:t>剂</a:t>
            </a:r>
            <a:r>
              <a:rPr lang="en-AU" altLang="zh-CN" sz="2000" dirty="0" err="1"/>
              <a:t>和抗</a:t>
            </a:r>
            <a:r>
              <a:rPr lang="zh-CN" altLang="en-US" sz="2000" dirty="0"/>
              <a:t>菌剂</a:t>
            </a:r>
            <a:r>
              <a:rPr lang="en-AU" altLang="zh-CN" sz="2000" dirty="0" err="1"/>
              <a:t>之间存在协同作用，例如，硼酸盐缓冲</a:t>
            </a:r>
            <a:r>
              <a:rPr lang="zh-CN" altLang="en-US" sz="2000" dirty="0"/>
              <a:t>剂</a:t>
            </a:r>
            <a:r>
              <a:rPr lang="en-AU" altLang="zh-CN" sz="2000" dirty="0"/>
              <a:t>＆PHX (</a:t>
            </a:r>
            <a:r>
              <a:rPr lang="en-AU" altLang="zh-CN" sz="2000" dirty="0">
                <a:solidFill>
                  <a:srgbClr val="009900"/>
                </a:solidFill>
              </a:rPr>
              <a:t>Lever and Miller, 1999</a:t>
            </a:r>
            <a:r>
              <a:rPr lang="en-AU" altLang="zh-CN" sz="2000" dirty="0"/>
              <a:t>), &amp;</a:t>
            </a:r>
            <a:r>
              <a:rPr lang="en-AU" altLang="zh-CN" sz="2000" dirty="0" err="1"/>
              <a:t>柠檬酸盐缓冲</a:t>
            </a:r>
            <a:r>
              <a:rPr lang="zh-CN" altLang="en-US" sz="2000" dirty="0"/>
              <a:t>剂</a:t>
            </a:r>
            <a:r>
              <a:rPr lang="en-AU" altLang="zh-CN" sz="2000" dirty="0"/>
              <a:t> &amp; PQ-1 (</a:t>
            </a:r>
            <a:r>
              <a:rPr lang="en-AU" altLang="zh-CN" sz="2000" dirty="0">
                <a:solidFill>
                  <a:srgbClr val="009900"/>
                </a:solidFill>
              </a:rPr>
              <a:t>Franklin, 1997; Hong </a:t>
            </a:r>
            <a:r>
              <a:rPr lang="zh-CN" altLang="en-US" sz="2000" i="1" dirty="0">
                <a:solidFill>
                  <a:srgbClr val="009900"/>
                </a:solidFill>
              </a:rPr>
              <a:t>等人</a:t>
            </a:r>
            <a:r>
              <a:rPr lang="en-AU" altLang="zh-CN" sz="2000" dirty="0">
                <a:solidFill>
                  <a:srgbClr val="009900"/>
                </a:solidFill>
              </a:rPr>
              <a:t>, 1994</a:t>
            </a:r>
            <a:r>
              <a:rPr lang="en-AU" altLang="zh-CN" sz="2000" dirty="0"/>
              <a:t>)</a:t>
            </a:r>
          </a:p>
          <a:p>
            <a:pPr>
              <a:lnSpc>
                <a:spcPts val="2200"/>
              </a:lnSpc>
              <a:tabLst>
                <a:tab pos="2511425" algn="l"/>
              </a:tabLst>
            </a:pPr>
            <a:endParaRPr lang="en-AU" altLang="zh-CN" sz="2000" dirty="0"/>
          </a:p>
          <a:p>
            <a:pPr>
              <a:lnSpc>
                <a:spcPts val="2200"/>
              </a:lnSpc>
              <a:buFontTx/>
              <a:buNone/>
              <a:tabLst>
                <a:tab pos="2511425" algn="l"/>
              </a:tabLst>
            </a:pPr>
            <a:endParaRPr lang="en-AU" altLang="zh-CN" sz="2000" b="1" dirty="0"/>
          </a:p>
        </p:txBody>
      </p:sp>
    </p:spTree>
  </p:cSld>
  <p:clrMapOvr>
    <a:masterClrMapping/>
  </p:clrMapOvr>
  <p:transition advClick="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a:extLst>
              <a:ext uri="{FF2B5EF4-FFF2-40B4-BE49-F238E27FC236}">
                <a16:creationId xmlns:a16="http://schemas.microsoft.com/office/drawing/2014/main" id="{9FC6FB31-8143-42EC-A63D-FEB2B863A458}"/>
              </a:ext>
            </a:extLst>
          </p:cNvPr>
          <p:cNvSpPr>
            <a:spLocks noGrp="1" noChangeArrowheads="1"/>
          </p:cNvSpPr>
          <p:nvPr>
            <p:ph type="title"/>
          </p:nvPr>
        </p:nvSpPr>
        <p:spPr>
          <a:xfrm>
            <a:off x="179512" y="53752"/>
            <a:ext cx="8626351" cy="1143000"/>
          </a:xfrm>
        </p:spPr>
        <p:txBody>
          <a:bodyPr/>
          <a:lstStyle/>
          <a:p>
            <a:r>
              <a:rPr lang="zh-CN" altLang="en-US" sz="3600" dirty="0">
                <a:ea typeface="宋体" panose="02010600030101010101" pitchFamily="2" charset="-122"/>
              </a:rPr>
              <a:t>护理液特性：</a:t>
            </a:r>
            <a:r>
              <a:rPr lang="en-US" altLang="zh-CN" sz="3600" dirty="0">
                <a:solidFill>
                  <a:srgbClr val="FFFF00"/>
                </a:solidFill>
                <a:ea typeface="宋体" panose="02010600030101010101" pitchFamily="2" charset="-122"/>
              </a:rPr>
              <a:t>pH</a:t>
            </a:r>
            <a:r>
              <a:rPr lang="zh-CN" altLang="en-US" sz="3600" dirty="0">
                <a:solidFill>
                  <a:srgbClr val="FFFF00"/>
                </a:solidFill>
                <a:ea typeface="宋体" panose="02010600030101010101" pitchFamily="2" charset="-122"/>
              </a:rPr>
              <a:t>值</a:t>
            </a:r>
            <a:endParaRPr lang="en-CA" altLang="zh-CN" sz="3600" dirty="0">
              <a:solidFill>
                <a:srgbClr val="FFFF00"/>
              </a:solidFill>
              <a:ea typeface="宋体" panose="02010600030101010101" pitchFamily="2" charset="-122"/>
            </a:endParaRPr>
          </a:p>
        </p:txBody>
      </p:sp>
      <p:sp>
        <p:nvSpPr>
          <p:cNvPr id="246786" name="Content Placeholder 3">
            <a:extLst>
              <a:ext uri="{FF2B5EF4-FFF2-40B4-BE49-F238E27FC236}">
                <a16:creationId xmlns:a16="http://schemas.microsoft.com/office/drawing/2014/main" id="{3A330270-FB6F-411C-9776-52FCFF149B02}"/>
              </a:ext>
            </a:extLst>
          </p:cNvPr>
          <p:cNvSpPr>
            <a:spLocks noGrp="1" noChangeArrowheads="1"/>
          </p:cNvSpPr>
          <p:nvPr>
            <p:ph idx="1"/>
          </p:nvPr>
        </p:nvSpPr>
        <p:spPr>
          <a:xfrm>
            <a:off x="251520" y="1371600"/>
            <a:ext cx="8640960" cy="4793704"/>
          </a:xfrm>
        </p:spPr>
        <p:txBody>
          <a:bodyPr/>
          <a:lstStyle/>
          <a:p>
            <a:pPr marL="342900" lvl="1" indent="-342900">
              <a:lnSpc>
                <a:spcPts val="2500"/>
              </a:lnSpc>
              <a:buFont typeface="Arial" pitchFamily="34" charset="0"/>
              <a:buChar char="•"/>
              <a:tabLst>
                <a:tab pos="2511425" algn="l"/>
              </a:tabLst>
              <a:defRPr/>
            </a:pPr>
            <a:r>
              <a:rPr lang="en-AU" altLang="zh-CN" dirty="0" err="1"/>
              <a:t>溶液pH</a:t>
            </a:r>
            <a:r>
              <a:rPr lang="zh-CN" altLang="en-US" dirty="0"/>
              <a:t>值为</a:t>
            </a:r>
            <a:r>
              <a:rPr lang="en-AU" altLang="zh-CN" dirty="0" err="1"/>
              <a:t>氢离子浓度的负对数</a:t>
            </a:r>
            <a:r>
              <a:rPr lang="en-AU" altLang="zh-CN" dirty="0"/>
              <a:t>（</a:t>
            </a:r>
            <a:r>
              <a:rPr lang="zh-CN" altLang="en-US" dirty="0"/>
              <a:t>以</a:t>
            </a:r>
            <a:r>
              <a:rPr lang="en-AU" altLang="zh-CN" dirty="0"/>
              <a:t>10</a:t>
            </a:r>
            <a:r>
              <a:rPr lang="zh-CN" altLang="en-US" dirty="0"/>
              <a:t>为底</a:t>
            </a:r>
            <a:r>
              <a:rPr lang="en-AU" altLang="zh-CN" dirty="0"/>
              <a:t>）</a:t>
            </a:r>
          </a:p>
          <a:p>
            <a:pPr lvl="1">
              <a:lnSpc>
                <a:spcPts val="2500"/>
              </a:lnSpc>
              <a:tabLst>
                <a:tab pos="2511425" algn="l"/>
              </a:tabLst>
            </a:pPr>
            <a:r>
              <a:rPr lang="zh-CN" altLang="en-US" dirty="0"/>
              <a:t>即</a:t>
            </a:r>
            <a:r>
              <a:rPr lang="en-AU" altLang="zh-CN" sz="1800" dirty="0"/>
              <a:t> pH = – log [H</a:t>
            </a:r>
            <a:r>
              <a:rPr lang="en-AU" altLang="zh-CN" sz="1800" baseline="30000" dirty="0"/>
              <a:t>+</a:t>
            </a:r>
            <a:r>
              <a:rPr lang="en-AU" altLang="zh-CN" sz="1800" dirty="0"/>
              <a:t>]</a:t>
            </a:r>
          </a:p>
          <a:p>
            <a:pPr>
              <a:lnSpc>
                <a:spcPts val="2500"/>
              </a:lnSpc>
              <a:tabLst>
                <a:tab pos="2511425" algn="l"/>
              </a:tabLst>
            </a:pPr>
            <a:r>
              <a:rPr lang="en-AU" altLang="zh-CN" dirty="0" err="1"/>
              <a:t>溶液pH</a:t>
            </a:r>
            <a:r>
              <a:rPr lang="en-AU" altLang="zh-CN" dirty="0"/>
              <a:t>:</a:t>
            </a:r>
          </a:p>
          <a:p>
            <a:pPr lvl="1">
              <a:lnSpc>
                <a:spcPts val="2500"/>
              </a:lnSpc>
              <a:tabLst>
                <a:tab pos="2511425" algn="l"/>
              </a:tabLst>
            </a:pPr>
            <a:r>
              <a:rPr lang="en-AU" altLang="zh-CN" dirty="0" err="1"/>
              <a:t>影响</a:t>
            </a:r>
            <a:r>
              <a:rPr lang="zh-CN" altLang="en-US" dirty="0"/>
              <a:t>杀菌</a:t>
            </a:r>
            <a:r>
              <a:rPr lang="en-AU" altLang="zh-CN" dirty="0" err="1"/>
              <a:t>性能</a:t>
            </a:r>
            <a:r>
              <a:rPr lang="en-AU" altLang="zh-CN" sz="1800" dirty="0"/>
              <a:t> (</a:t>
            </a:r>
            <a:r>
              <a:rPr lang="zh-CN" altLang="en-US" dirty="0"/>
              <a:t>参见</a:t>
            </a:r>
            <a:r>
              <a:rPr lang="en-AU" altLang="zh-CN" sz="1800" dirty="0"/>
              <a:t> </a:t>
            </a:r>
            <a:r>
              <a:rPr lang="en-AU" altLang="zh-CN" sz="1800" dirty="0">
                <a:solidFill>
                  <a:srgbClr val="009900"/>
                </a:solidFill>
              </a:rPr>
              <a:t>Parker, 1988</a:t>
            </a:r>
            <a:r>
              <a:rPr lang="en-AU" altLang="zh-CN" sz="1800" dirty="0"/>
              <a:t>)</a:t>
            </a:r>
            <a:r>
              <a:rPr lang="zh-CN" altLang="en-US" sz="1800" dirty="0"/>
              <a:t>。</a:t>
            </a:r>
            <a:endParaRPr lang="en-AU" altLang="zh-CN" sz="1800" dirty="0"/>
          </a:p>
          <a:p>
            <a:pPr lvl="1">
              <a:lnSpc>
                <a:spcPts val="2500"/>
              </a:lnSpc>
              <a:tabLst>
                <a:tab pos="2511425" algn="l"/>
              </a:tabLst>
            </a:pPr>
            <a:r>
              <a:rPr lang="en-AU" altLang="zh-CN" dirty="0" err="1"/>
              <a:t>通过改变水含量</a:t>
            </a:r>
            <a:r>
              <a:rPr lang="en-AU" altLang="zh-CN" dirty="0"/>
              <a:t> (</a:t>
            </a:r>
            <a:r>
              <a:rPr lang="en-AU" altLang="zh-CN" dirty="0">
                <a:sym typeface="Symbol"/>
              </a:rPr>
              <a:t> </a:t>
            </a:r>
            <a:r>
              <a:rPr lang="en-AU" altLang="zh-CN" dirty="0">
                <a:sym typeface="Symbol" panose="05050102010706020507" pitchFamily="18" charset="2"/>
              </a:rPr>
              <a:t>pH  </a:t>
            </a:r>
            <a:r>
              <a:rPr lang="en-AU" altLang="zh-CN" dirty="0">
                <a:sym typeface="Symbol"/>
              </a:rPr>
              <a:t></a:t>
            </a:r>
            <a:r>
              <a:rPr lang="zh-CN" altLang="en-AU" dirty="0">
                <a:ea typeface="宋体" panose="02010600030101010101" pitchFamily="2" charset="-122"/>
                <a:sym typeface="Symbol" panose="05050102010706020507" pitchFamily="18" charset="2"/>
              </a:rPr>
              <a:t>镜片水含量</a:t>
            </a:r>
            <a:r>
              <a:rPr lang="en-AU" altLang="zh-CN" dirty="0">
                <a:sym typeface="Symbol" panose="05050102010706020507" pitchFamily="18" charset="2"/>
              </a:rPr>
              <a:t>)</a:t>
            </a:r>
            <a:r>
              <a:rPr lang="zh-CN" altLang="en-US" dirty="0">
                <a:sym typeface="Symbol" panose="05050102010706020507" pitchFamily="18" charset="2"/>
              </a:rPr>
              <a:t>，</a:t>
            </a:r>
            <a:r>
              <a:rPr lang="en-AU" altLang="zh-CN" sz="1800" dirty="0" err="1"/>
              <a:t>影响</a:t>
            </a:r>
            <a:r>
              <a:rPr lang="zh-CN" altLang="en-US" sz="1800" dirty="0"/>
              <a:t>镜片</a:t>
            </a:r>
            <a:r>
              <a:rPr lang="en-AU" altLang="zh-CN" sz="1800" dirty="0" err="1"/>
              <a:t>参数</a:t>
            </a:r>
            <a:r>
              <a:rPr lang="en-AU" altLang="zh-CN" sz="1800" dirty="0"/>
              <a:t> (</a:t>
            </a:r>
            <a:r>
              <a:rPr lang="zh-CN" altLang="en-US" sz="1800" dirty="0"/>
              <a:t>和</a:t>
            </a:r>
            <a:r>
              <a:rPr lang="zh-CN" altLang="en-US" dirty="0">
                <a:ea typeface="宋体" panose="02010600030101010101" pitchFamily="2" charset="-122"/>
              </a:rPr>
              <a:t>配适表现</a:t>
            </a:r>
            <a:r>
              <a:rPr lang="en-AU" altLang="zh-CN" sz="1800" dirty="0"/>
              <a:t>)</a:t>
            </a:r>
            <a:r>
              <a:rPr lang="zh-CN" altLang="en-US" sz="1800" dirty="0"/>
              <a:t>。</a:t>
            </a:r>
            <a:endParaRPr lang="en-AU" altLang="zh-CN" sz="1800" dirty="0">
              <a:sym typeface="Symbol" panose="05050102010706020507" pitchFamily="18" charset="2"/>
            </a:endParaRPr>
          </a:p>
          <a:p>
            <a:pPr lvl="1">
              <a:lnSpc>
                <a:spcPts val="2500"/>
              </a:lnSpc>
              <a:tabLst>
                <a:tab pos="2511425" algn="l"/>
              </a:tabLst>
            </a:pPr>
            <a:r>
              <a:rPr lang="en-AU" altLang="zh-CN" sz="1800" dirty="0"/>
              <a:t>可影响LCP去除蛋白质的能力，特别是来自IV组CL</a:t>
            </a:r>
            <a:r>
              <a:rPr lang="zh-CN" altLang="en-US" sz="1800" dirty="0"/>
              <a:t>。</a:t>
            </a:r>
            <a:endParaRPr lang="en-AU" altLang="zh-CN" sz="1800" dirty="0"/>
          </a:p>
          <a:p>
            <a:pPr lvl="1">
              <a:lnSpc>
                <a:spcPts val="2500"/>
              </a:lnSpc>
              <a:tabLst>
                <a:tab pos="2511425" algn="l"/>
              </a:tabLst>
            </a:pPr>
            <a:r>
              <a:rPr lang="zh-CN" altLang="en-US" dirty="0"/>
              <a:t>对于</a:t>
            </a:r>
            <a:r>
              <a:rPr lang="zh-CN" altLang="en-US" sz="1800" dirty="0"/>
              <a:t>离子型</a:t>
            </a:r>
            <a:r>
              <a:rPr lang="en-AU" altLang="zh-CN" sz="1800" dirty="0" err="1"/>
              <a:t>SCL，pH可以影响水凝胶的膨胀，促进可溶性蛋白质释放到存储介质中</a:t>
            </a:r>
            <a:r>
              <a:rPr lang="en-AU" altLang="zh-CN" sz="1800" dirty="0"/>
              <a:t> (</a:t>
            </a:r>
            <a:r>
              <a:rPr lang="en-AU" altLang="zh-CN" sz="1800" dirty="0" err="1">
                <a:solidFill>
                  <a:srgbClr val="009900"/>
                </a:solidFill>
              </a:rPr>
              <a:t>Tonge</a:t>
            </a:r>
            <a:r>
              <a:rPr lang="en-AU" altLang="zh-CN" sz="1800" i="1" dirty="0">
                <a:solidFill>
                  <a:srgbClr val="009900"/>
                </a:solidFill>
              </a:rPr>
              <a:t> </a:t>
            </a:r>
            <a:r>
              <a:rPr lang="zh-CN" altLang="en-US" i="1" dirty="0">
                <a:solidFill>
                  <a:srgbClr val="009900"/>
                </a:solidFill>
              </a:rPr>
              <a:t>等人</a:t>
            </a:r>
            <a:r>
              <a:rPr lang="en-AU" altLang="zh-CN" sz="1800" dirty="0">
                <a:solidFill>
                  <a:srgbClr val="009900"/>
                </a:solidFill>
              </a:rPr>
              <a:t>, 2001</a:t>
            </a:r>
            <a:r>
              <a:rPr lang="en-AU" altLang="zh-CN" sz="1800" dirty="0"/>
              <a:t>) </a:t>
            </a:r>
          </a:p>
          <a:p>
            <a:pPr>
              <a:lnSpc>
                <a:spcPts val="2500"/>
              </a:lnSpc>
              <a:tabLst>
                <a:tab pos="2511425" algn="l"/>
              </a:tabLst>
            </a:pPr>
            <a:r>
              <a:rPr lang="en-AU" altLang="zh-CN" sz="1800" dirty="0" err="1">
                <a:solidFill>
                  <a:srgbClr val="009900"/>
                </a:solidFill>
              </a:rPr>
              <a:t>López-Alemany</a:t>
            </a:r>
            <a:r>
              <a:rPr lang="en-AU" altLang="zh-CN" sz="1800" dirty="0">
                <a:solidFill>
                  <a:srgbClr val="009900"/>
                </a:solidFill>
              </a:rPr>
              <a:t> </a:t>
            </a:r>
            <a:r>
              <a:rPr lang="zh-CN" altLang="en-US" i="1" dirty="0">
                <a:solidFill>
                  <a:srgbClr val="009900"/>
                </a:solidFill>
              </a:rPr>
              <a:t>等人</a:t>
            </a:r>
            <a:r>
              <a:rPr lang="en-AU" altLang="zh-CN" sz="1800" dirty="0">
                <a:solidFill>
                  <a:srgbClr val="009900"/>
                </a:solidFill>
              </a:rPr>
              <a:t>. (1997)</a:t>
            </a:r>
            <a:r>
              <a:rPr lang="en-AU" altLang="zh-CN" sz="1800" dirty="0" err="1"/>
              <a:t>表明在一段时间内MPS的pH</a:t>
            </a:r>
            <a:r>
              <a:rPr lang="zh-CN" altLang="en-US" sz="1800" dirty="0"/>
              <a:t>值</a:t>
            </a:r>
            <a:r>
              <a:rPr lang="en-AU" altLang="zh-CN" sz="1800" dirty="0"/>
              <a:t>显著变化（值范围为6.84至7.63，他们的结论是</a:t>
            </a:r>
            <a:r>
              <a:rPr lang="en-AU" altLang="zh-CN" dirty="0"/>
              <a:t>， pH</a:t>
            </a:r>
            <a:r>
              <a:rPr lang="zh-CN" altLang="en-US" dirty="0"/>
              <a:t>值在</a:t>
            </a:r>
            <a:r>
              <a:rPr lang="zh-CN" altLang="en-AU" sz="1800" dirty="0">
                <a:ea typeface="宋体" panose="02010600030101010101" pitchFamily="2" charset="-122"/>
              </a:rPr>
              <a:t>眼前节的缓冲能力范围内</a:t>
            </a:r>
            <a:r>
              <a:rPr lang="en-AU" altLang="zh-CN" sz="1800" dirty="0"/>
              <a:t>）</a:t>
            </a:r>
          </a:p>
          <a:p>
            <a:pPr>
              <a:lnSpc>
                <a:spcPts val="2000"/>
              </a:lnSpc>
              <a:buFontTx/>
              <a:buNone/>
              <a:tabLst>
                <a:tab pos="2511425" algn="l"/>
              </a:tabLst>
            </a:pPr>
            <a:endParaRPr lang="en-AU" altLang="zh-CN" sz="1800" b="1" dirty="0"/>
          </a:p>
        </p:txBody>
      </p:sp>
      <p:sp>
        <p:nvSpPr>
          <p:cNvPr id="4" name="TextBox 1"/>
          <p:cNvSpPr txBox="1">
            <a:spLocks noChangeArrowheads="1"/>
          </p:cNvSpPr>
          <p:nvPr/>
        </p:nvSpPr>
        <p:spPr bwMode="auto">
          <a:xfrm>
            <a:off x="755576" y="5157192"/>
            <a:ext cx="8064896" cy="923330"/>
          </a:xfrm>
          <a:prstGeom prst="rect">
            <a:avLst/>
          </a:prstGeom>
          <a:noFill/>
          <a:ln w="9525">
            <a:noFill/>
            <a:miter lim="800000"/>
            <a:headEnd/>
            <a:tailEnd/>
          </a:ln>
        </p:spPr>
        <p:txBody>
          <a:bodyPr wrap="square">
            <a:spAutoFit/>
          </a:bodyPr>
          <a:lstStyle/>
          <a:p>
            <a:r>
              <a:rPr lang="zh-CN" altLang="en-US" b="1" dirty="0"/>
              <a:t>也可以查阅</a:t>
            </a:r>
            <a:r>
              <a:rPr lang="en-AU" b="1" dirty="0"/>
              <a:t>: </a:t>
            </a:r>
            <a:r>
              <a:rPr lang="en-AU" dirty="0">
                <a:solidFill>
                  <a:srgbClr val="00B050"/>
                </a:solidFill>
              </a:rPr>
              <a:t>Dalton K </a:t>
            </a:r>
            <a:r>
              <a:rPr lang="zh-CN" altLang="en-US" i="1" dirty="0">
                <a:solidFill>
                  <a:srgbClr val="00B050"/>
                </a:solidFill>
              </a:rPr>
              <a:t>等人</a:t>
            </a:r>
            <a:r>
              <a:rPr lang="en-AU" dirty="0">
                <a:solidFill>
                  <a:srgbClr val="00B050"/>
                </a:solidFill>
              </a:rPr>
              <a:t>, 2008</a:t>
            </a:r>
            <a:r>
              <a:rPr lang="en-AU" dirty="0"/>
              <a:t>.  </a:t>
            </a:r>
            <a:r>
              <a:rPr lang="zh-CN" altLang="en-US" i="1" dirty="0"/>
              <a:t>软性隐形眼镜护理液的物理特性</a:t>
            </a:r>
            <a:r>
              <a:rPr lang="en-AU" i="1" dirty="0"/>
              <a:t>.</a:t>
            </a:r>
            <a:br>
              <a:rPr lang="en-AU" i="1" dirty="0"/>
            </a:br>
            <a:r>
              <a:rPr lang="en-AU" dirty="0" err="1"/>
              <a:t>Optom</a:t>
            </a:r>
            <a:r>
              <a:rPr lang="en-AU" dirty="0"/>
              <a:t> Vis Sci.  85: 122 - 128</a:t>
            </a:r>
          </a:p>
          <a:p>
            <a:endParaRPr lang="en-GB" dirty="0"/>
          </a:p>
        </p:txBody>
      </p:sp>
    </p:spTree>
  </p:cSld>
  <p:clrMapOvr>
    <a:masterClrMapping/>
  </p:clrMapOvr>
  <p:transition advClick="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a:extLst>
              <a:ext uri="{FF2B5EF4-FFF2-40B4-BE49-F238E27FC236}">
                <a16:creationId xmlns:a16="http://schemas.microsoft.com/office/drawing/2014/main" id="{CBF40C33-2448-4624-B33F-5191DED85CF0}"/>
              </a:ext>
            </a:extLst>
          </p:cNvPr>
          <p:cNvSpPr>
            <a:spLocks noGrp="1" noChangeArrowheads="1"/>
          </p:cNvSpPr>
          <p:nvPr>
            <p:ph type="title"/>
          </p:nvPr>
        </p:nvSpPr>
        <p:spPr>
          <a:xfrm>
            <a:off x="304800" y="-53975"/>
            <a:ext cx="8404225" cy="1143000"/>
          </a:xfrm>
        </p:spPr>
        <p:txBody>
          <a:bodyPr>
            <a:normAutofit/>
          </a:bodyPr>
          <a:lstStyle/>
          <a:p>
            <a:r>
              <a:rPr lang="zh-CN" altLang="en-US" sz="3600" dirty="0">
                <a:ea typeface="宋体" panose="02010600030101010101" pitchFamily="2" charset="-122"/>
              </a:rPr>
              <a:t>护理液属性：</a:t>
            </a:r>
            <a:r>
              <a:rPr lang="en-US" altLang="zh-CN" sz="3600" dirty="0">
                <a:solidFill>
                  <a:srgbClr val="FFFF00"/>
                </a:solidFill>
                <a:ea typeface="宋体" panose="02010600030101010101" pitchFamily="2" charset="-122"/>
              </a:rPr>
              <a:t>酸</a:t>
            </a:r>
            <a:r>
              <a:rPr lang="zh-CN" altLang="en-US" sz="3600" dirty="0">
                <a:solidFill>
                  <a:srgbClr val="FFFF00"/>
                </a:solidFill>
                <a:ea typeface="宋体" panose="02010600030101010101" pitchFamily="2" charset="-122"/>
              </a:rPr>
              <a:t>性</a:t>
            </a:r>
            <a:r>
              <a:rPr lang="en-US" altLang="zh-CN" sz="3600" dirty="0" err="1">
                <a:solidFill>
                  <a:srgbClr val="FFFF00"/>
                </a:solidFill>
                <a:ea typeface="宋体" panose="02010600030101010101" pitchFamily="2" charset="-122"/>
              </a:rPr>
              <a:t>和碱</a:t>
            </a:r>
            <a:r>
              <a:rPr lang="zh-CN" altLang="en-US" sz="3600" dirty="0">
                <a:solidFill>
                  <a:srgbClr val="FFFF00"/>
                </a:solidFill>
                <a:ea typeface="宋体" panose="02010600030101010101" pitchFamily="2" charset="-122"/>
              </a:rPr>
              <a:t>性</a:t>
            </a:r>
            <a:endParaRPr lang="en-US" altLang="zh-CN" sz="3600" dirty="0">
              <a:solidFill>
                <a:srgbClr val="FFFF00"/>
              </a:solidFill>
              <a:ea typeface="宋体" panose="02010600030101010101" pitchFamily="2" charset="-122"/>
            </a:endParaRPr>
          </a:p>
        </p:txBody>
      </p:sp>
      <p:sp>
        <p:nvSpPr>
          <p:cNvPr id="248834" name="Content Placeholder 3">
            <a:extLst>
              <a:ext uri="{FF2B5EF4-FFF2-40B4-BE49-F238E27FC236}">
                <a16:creationId xmlns:a16="http://schemas.microsoft.com/office/drawing/2014/main" id="{5C76B51B-9927-4007-8A86-BA38A48C0373}"/>
              </a:ext>
            </a:extLst>
          </p:cNvPr>
          <p:cNvSpPr>
            <a:spLocks noGrp="1" noChangeArrowheads="1"/>
          </p:cNvSpPr>
          <p:nvPr>
            <p:ph idx="1"/>
          </p:nvPr>
        </p:nvSpPr>
        <p:spPr>
          <a:xfrm>
            <a:off x="304800" y="764704"/>
            <a:ext cx="8839200" cy="5472608"/>
          </a:xfrm>
        </p:spPr>
        <p:txBody>
          <a:bodyPr/>
          <a:lstStyle/>
          <a:p>
            <a:pPr>
              <a:tabLst>
                <a:tab pos="2511425" algn="l"/>
              </a:tabLst>
            </a:pPr>
            <a:r>
              <a:rPr lang="en-AU" altLang="zh-CN" sz="2400" dirty="0">
                <a:solidFill>
                  <a:srgbClr val="FF0000"/>
                </a:solidFill>
              </a:rPr>
              <a:t>酸</a:t>
            </a:r>
            <a:r>
              <a:rPr lang="zh-CN" altLang="en-US" sz="2400" dirty="0">
                <a:solidFill>
                  <a:srgbClr val="FF0000"/>
                </a:solidFill>
              </a:rPr>
              <a:t>性</a:t>
            </a:r>
            <a:r>
              <a:rPr lang="en-AU" altLang="zh-CN" sz="2400" dirty="0">
                <a:solidFill>
                  <a:srgbClr val="FF0000"/>
                </a:solidFill>
              </a:rPr>
              <a:t>：</a:t>
            </a:r>
          </a:p>
          <a:p>
            <a:pPr>
              <a:tabLst>
                <a:tab pos="2511425" algn="l"/>
              </a:tabLst>
            </a:pPr>
            <a:r>
              <a:rPr lang="en-AU" altLang="zh-CN" sz="2400" dirty="0"/>
              <a:t>Brønsted-Lowry（1923）定义：</a:t>
            </a:r>
            <a:r>
              <a:rPr lang="zh-CN" altLang="en-US" sz="2400" dirty="0">
                <a:solidFill>
                  <a:srgbClr val="FF0000"/>
                </a:solidFill>
              </a:rPr>
              <a:t>质子</a:t>
            </a:r>
            <a:r>
              <a:rPr lang="zh-CN" altLang="en-US" sz="2400" i="1" dirty="0">
                <a:solidFill>
                  <a:srgbClr val="FF0000"/>
                </a:solidFill>
              </a:rPr>
              <a:t>供体</a:t>
            </a:r>
            <a:endParaRPr lang="en-AU" altLang="zh-CN" sz="2400" i="1" dirty="0">
              <a:solidFill>
                <a:srgbClr val="FF0000"/>
              </a:solidFill>
            </a:endParaRPr>
          </a:p>
          <a:p>
            <a:pPr>
              <a:tabLst>
                <a:tab pos="2511425" algn="l"/>
              </a:tabLst>
            </a:pPr>
            <a:r>
              <a:rPr lang="en-AU" altLang="zh-CN" sz="2400" dirty="0"/>
              <a:t>Lewis（1923）定义：</a:t>
            </a:r>
            <a:r>
              <a:rPr lang="zh-CN" altLang="en-US" sz="2400" dirty="0">
                <a:solidFill>
                  <a:srgbClr val="FF0000"/>
                </a:solidFill>
              </a:rPr>
              <a:t>电子配对</a:t>
            </a:r>
            <a:r>
              <a:rPr lang="en-AU" altLang="zh-CN" sz="2400" i="1" dirty="0" err="1">
                <a:solidFill>
                  <a:srgbClr val="FF0000"/>
                </a:solidFill>
              </a:rPr>
              <a:t>受体</a:t>
            </a:r>
            <a:endParaRPr lang="en-AU" altLang="zh-CN" sz="2400" i="1" dirty="0">
              <a:solidFill>
                <a:srgbClr val="FF0000"/>
              </a:solidFill>
            </a:endParaRPr>
          </a:p>
          <a:p>
            <a:pPr>
              <a:tabLst>
                <a:tab pos="2511425" algn="l"/>
              </a:tabLst>
            </a:pPr>
            <a:endParaRPr lang="en-AU" altLang="zh-CN" sz="2400" dirty="0"/>
          </a:p>
          <a:p>
            <a:pPr>
              <a:tabLst>
                <a:tab pos="2511425" algn="l"/>
              </a:tabLst>
            </a:pPr>
            <a:r>
              <a:rPr lang="zh-CN" altLang="en-US" sz="2400" dirty="0">
                <a:solidFill>
                  <a:srgbClr val="009900"/>
                </a:solidFill>
              </a:rPr>
              <a:t>碱性</a:t>
            </a:r>
            <a:r>
              <a:rPr lang="en-AU" altLang="zh-CN" sz="2400" dirty="0">
                <a:solidFill>
                  <a:srgbClr val="009900"/>
                </a:solidFill>
              </a:rPr>
              <a:t>：</a:t>
            </a:r>
          </a:p>
          <a:p>
            <a:pPr>
              <a:tabLst>
                <a:tab pos="2511425" algn="l"/>
              </a:tabLst>
            </a:pPr>
            <a:r>
              <a:rPr lang="en-AU" altLang="zh-CN" sz="2400" dirty="0"/>
              <a:t>Brønsted-Lowry（1923）定义：</a:t>
            </a:r>
            <a:r>
              <a:rPr lang="zh-CN" altLang="en-US" sz="2400" dirty="0">
                <a:solidFill>
                  <a:srgbClr val="009900"/>
                </a:solidFill>
              </a:rPr>
              <a:t>质子</a:t>
            </a:r>
            <a:r>
              <a:rPr lang="zh-CN" altLang="en-US" sz="2400" i="1" dirty="0">
                <a:solidFill>
                  <a:srgbClr val="009900"/>
                </a:solidFill>
              </a:rPr>
              <a:t>受体</a:t>
            </a:r>
            <a:endParaRPr lang="en-AU" altLang="zh-CN" sz="2400" i="1" dirty="0"/>
          </a:p>
          <a:p>
            <a:pPr>
              <a:tabLst>
                <a:tab pos="2511425" algn="l"/>
              </a:tabLst>
            </a:pPr>
            <a:r>
              <a:rPr lang="en-AU" altLang="zh-CN" sz="2400" dirty="0"/>
              <a:t>Lewis（1923）定义：</a:t>
            </a:r>
            <a:r>
              <a:rPr lang="zh-CN" altLang="en-US" sz="2400" dirty="0">
                <a:solidFill>
                  <a:srgbClr val="009900"/>
                </a:solidFill>
              </a:rPr>
              <a:t>电子配对</a:t>
            </a:r>
            <a:r>
              <a:rPr lang="zh-CN" altLang="en-US" sz="2400" i="1" dirty="0">
                <a:solidFill>
                  <a:srgbClr val="009900"/>
                </a:solidFill>
              </a:rPr>
              <a:t>供体</a:t>
            </a:r>
            <a:endParaRPr lang="en-AU" altLang="zh-CN" sz="2400" i="1" dirty="0">
              <a:solidFill>
                <a:srgbClr val="009900"/>
              </a:solidFill>
            </a:endParaRPr>
          </a:p>
          <a:p>
            <a:pPr>
              <a:tabLst>
                <a:tab pos="2511425" algn="l"/>
              </a:tabLst>
            </a:pPr>
            <a:endParaRPr lang="en-AU" altLang="zh-CN" sz="2400" dirty="0"/>
          </a:p>
          <a:p>
            <a:pPr>
              <a:tabLst>
                <a:tab pos="2511425" algn="l"/>
              </a:tabLst>
            </a:pPr>
            <a:r>
              <a:rPr lang="en-AU" altLang="zh-CN" sz="2400" dirty="0" err="1"/>
              <a:t>在pH</a:t>
            </a:r>
            <a:r>
              <a:rPr lang="zh-CN" altLang="en-US" sz="2400" dirty="0"/>
              <a:t>范围内</a:t>
            </a:r>
            <a:r>
              <a:rPr lang="en-AU" altLang="zh-CN" sz="2400" dirty="0"/>
              <a:t>：</a:t>
            </a:r>
          </a:p>
          <a:p>
            <a:pPr>
              <a:tabLst>
                <a:tab pos="2511425" algn="l"/>
              </a:tabLst>
            </a:pPr>
            <a:r>
              <a:rPr lang="en-AU" altLang="zh-CN" sz="2400" dirty="0"/>
              <a:t>pH</a:t>
            </a:r>
            <a:r>
              <a:rPr lang="zh-CN" altLang="en-US" sz="2400" dirty="0"/>
              <a:t>值</a:t>
            </a:r>
            <a:r>
              <a:rPr lang="en-AU" altLang="zh-CN" sz="2400" dirty="0"/>
              <a:t> &lt;7是</a:t>
            </a:r>
            <a:r>
              <a:rPr lang="zh-CN" altLang="en-US" sz="2400" dirty="0"/>
              <a:t>酸性</a:t>
            </a:r>
            <a:endParaRPr lang="en-AU" altLang="zh-CN" sz="2400" dirty="0"/>
          </a:p>
          <a:p>
            <a:pPr>
              <a:tabLst>
                <a:tab pos="2511425" algn="l"/>
              </a:tabLst>
            </a:pPr>
            <a:r>
              <a:rPr lang="en-AU" altLang="zh-CN" sz="2400" dirty="0"/>
              <a:t>pH </a:t>
            </a:r>
            <a:r>
              <a:rPr lang="zh-CN" altLang="en-US" sz="2400" dirty="0"/>
              <a:t>值</a:t>
            </a:r>
            <a:r>
              <a:rPr lang="en-AU" altLang="zh-CN" sz="2400" dirty="0"/>
              <a:t>7.00是</a:t>
            </a:r>
            <a:r>
              <a:rPr lang="zh-CN" altLang="en-US" sz="2400" dirty="0"/>
              <a:t>中性</a:t>
            </a:r>
            <a:r>
              <a:rPr lang="en-AU" altLang="zh-CN" sz="2400" dirty="0"/>
              <a:t>（例如25℃</a:t>
            </a:r>
            <a:r>
              <a:rPr lang="zh-CN" altLang="en-US" sz="2400" dirty="0"/>
              <a:t>时</a:t>
            </a:r>
            <a:r>
              <a:rPr lang="en-AU" altLang="zh-CN" sz="2400" dirty="0" err="1"/>
              <a:t>的纯水</a:t>
            </a:r>
            <a:r>
              <a:rPr lang="en-AU" altLang="zh-CN" sz="2400" dirty="0"/>
              <a:t>）</a:t>
            </a:r>
          </a:p>
          <a:p>
            <a:pPr>
              <a:tabLst>
                <a:tab pos="2511425" algn="l"/>
              </a:tabLst>
            </a:pPr>
            <a:r>
              <a:rPr lang="en-AU" altLang="zh-CN" sz="2400" dirty="0"/>
              <a:t>pH</a:t>
            </a:r>
            <a:r>
              <a:rPr lang="zh-CN" altLang="en-US" sz="2400" dirty="0"/>
              <a:t>值</a:t>
            </a:r>
            <a:r>
              <a:rPr lang="en-AU" altLang="zh-CN" sz="2400" dirty="0"/>
              <a:t>&gt; 7是</a:t>
            </a:r>
            <a:r>
              <a:rPr lang="zh-CN" altLang="en-US" sz="2400" dirty="0"/>
              <a:t>碱性</a:t>
            </a:r>
            <a:endParaRPr lang="en-AU" altLang="zh-CN" sz="2400" dirty="0"/>
          </a:p>
        </p:txBody>
      </p:sp>
      <p:sp>
        <p:nvSpPr>
          <p:cNvPr id="248835" name="TextBox 1">
            <a:extLst>
              <a:ext uri="{FF2B5EF4-FFF2-40B4-BE49-F238E27FC236}">
                <a16:creationId xmlns:a16="http://schemas.microsoft.com/office/drawing/2014/main" id="{B3F5C9EE-D45B-4E07-9DCE-221E40F6A41A}"/>
              </a:ext>
            </a:extLst>
          </p:cNvPr>
          <p:cNvSpPr txBox="1">
            <a:spLocks noChangeArrowheads="1"/>
          </p:cNvSpPr>
          <p:nvPr/>
        </p:nvSpPr>
        <p:spPr bwMode="auto">
          <a:xfrm>
            <a:off x="2843808" y="2132856"/>
            <a:ext cx="3012812"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ea typeface="宋体" panose="02010600030101010101" pitchFamily="2" charset="-122"/>
              </a:rPr>
              <a:t>Lewis</a:t>
            </a:r>
            <a:r>
              <a:rPr lang="zh-CN" altLang="en-US" dirty="0">
                <a:ea typeface="宋体" panose="02010600030101010101" pitchFamily="2" charset="-122"/>
              </a:rPr>
              <a:t>的定义是更普遍的适用</a:t>
            </a:r>
            <a:endParaRPr lang="en-GB" altLang="zh-CN" dirty="0"/>
          </a:p>
        </p:txBody>
      </p:sp>
      <p:sp>
        <p:nvSpPr>
          <p:cNvPr id="5" name="AutoShape 25">
            <a:hlinkClick r:id="rId3" action="ppaction://hlinksldjump" highlightClick="1">
              <a:snd r:embed="rId4" name="click.wav"/>
            </a:hlinkClick>
            <a:extLst>
              <a:ext uri="{FF2B5EF4-FFF2-40B4-BE49-F238E27FC236}">
                <a16:creationId xmlns:a16="http://schemas.microsoft.com/office/drawing/2014/main" id="{DBC266AC-9448-402A-8142-312EFC301B1B}"/>
              </a:ext>
            </a:extLst>
          </p:cNvPr>
          <p:cNvSpPr>
            <a:spLocks noChangeArrowheads="1"/>
          </p:cNvSpPr>
          <p:nvPr/>
        </p:nvSpPr>
        <p:spPr bwMode="auto">
          <a:xfrm flipH="1">
            <a:off x="6085367" y="5985492"/>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48837" name="TextBox 5">
            <a:extLst>
              <a:ext uri="{FF2B5EF4-FFF2-40B4-BE49-F238E27FC236}">
                <a16:creationId xmlns:a16="http://schemas.microsoft.com/office/drawing/2014/main" id="{7E143155-461F-486E-8448-7266B594C994}"/>
              </a:ext>
            </a:extLst>
          </p:cNvPr>
          <p:cNvSpPr txBox="1">
            <a:spLocks noChangeArrowheads="1"/>
          </p:cNvSpPr>
          <p:nvPr/>
        </p:nvSpPr>
        <p:spPr bwMode="auto">
          <a:xfrm>
            <a:off x="6538913" y="6032500"/>
            <a:ext cx="2528887" cy="3381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a:extLst>
              <a:ext uri="{FF2B5EF4-FFF2-40B4-BE49-F238E27FC236}">
                <a16:creationId xmlns:a16="http://schemas.microsoft.com/office/drawing/2014/main" id="{3A2CCC4E-B929-4919-A984-D9BA3A8E8341}"/>
              </a:ext>
            </a:extLst>
          </p:cNvPr>
          <p:cNvSpPr>
            <a:spLocks noGrp="1" noChangeArrowheads="1"/>
          </p:cNvSpPr>
          <p:nvPr>
            <p:ph type="title"/>
          </p:nvPr>
        </p:nvSpPr>
        <p:spPr>
          <a:xfrm>
            <a:off x="395536" y="0"/>
            <a:ext cx="8097465" cy="1143000"/>
          </a:xfrm>
        </p:spPr>
        <p:txBody>
          <a:bodyPr>
            <a:normAutofit/>
          </a:bodyPr>
          <a:lstStyle/>
          <a:p>
            <a:r>
              <a:rPr lang="zh-CN" altLang="en-US" sz="3600" dirty="0">
                <a:ea typeface="宋体" panose="02010600030101010101" pitchFamily="2" charset="-122"/>
              </a:rPr>
              <a:t>护理液属性：</a:t>
            </a:r>
            <a:r>
              <a:rPr lang="en-US" altLang="zh-CN" sz="3600" dirty="0" err="1">
                <a:solidFill>
                  <a:srgbClr val="FFFF00"/>
                </a:solidFill>
                <a:ea typeface="宋体" panose="02010600030101010101" pitchFamily="2" charset="-122"/>
              </a:rPr>
              <a:t>粘度</a:t>
            </a:r>
            <a:endParaRPr lang="en-US" altLang="zh-CN" sz="3600" dirty="0">
              <a:solidFill>
                <a:srgbClr val="FFFF00"/>
              </a:solidFill>
              <a:ea typeface="宋体" panose="02010600030101010101" pitchFamily="2" charset="-122"/>
            </a:endParaRPr>
          </a:p>
        </p:txBody>
      </p:sp>
      <p:sp>
        <p:nvSpPr>
          <p:cNvPr id="250882" name="Content Placeholder 3">
            <a:extLst>
              <a:ext uri="{FF2B5EF4-FFF2-40B4-BE49-F238E27FC236}">
                <a16:creationId xmlns:a16="http://schemas.microsoft.com/office/drawing/2014/main" id="{55B8A6DB-DCA2-4CDF-B516-DBDB55DB9F63}"/>
              </a:ext>
            </a:extLst>
          </p:cNvPr>
          <p:cNvSpPr>
            <a:spLocks noGrp="1" noChangeArrowheads="1"/>
          </p:cNvSpPr>
          <p:nvPr>
            <p:ph idx="1"/>
          </p:nvPr>
        </p:nvSpPr>
        <p:spPr>
          <a:xfrm>
            <a:off x="228600" y="1295400"/>
            <a:ext cx="8839200" cy="4869904"/>
          </a:xfrm>
        </p:spPr>
        <p:txBody>
          <a:bodyPr/>
          <a:lstStyle/>
          <a:p>
            <a:pPr>
              <a:buFont typeface="Arial" pitchFamily="34" charset="0"/>
              <a:buChar char="•"/>
              <a:tabLst>
                <a:tab pos="2511425" algn="l"/>
              </a:tabLst>
              <a:defRPr/>
            </a:pPr>
            <a:r>
              <a:rPr lang="en-AU" altLang="zh-CN" dirty="0" err="1"/>
              <a:t>粘度：流体（即液体或气体</a:t>
            </a:r>
            <a:r>
              <a:rPr lang="en-AU" altLang="zh-CN" dirty="0"/>
              <a:t>）</a:t>
            </a:r>
            <a:r>
              <a:rPr lang="zh-CN" altLang="en-US" dirty="0"/>
              <a:t>的抗</a:t>
            </a:r>
            <a:r>
              <a:rPr lang="en-AU" altLang="zh-CN" dirty="0" err="1"/>
              <a:t>流动或倾倒</a:t>
            </a:r>
            <a:r>
              <a:rPr lang="zh-CN" altLang="en-US" dirty="0"/>
              <a:t>性。</a:t>
            </a:r>
            <a:endParaRPr lang="en-AU" altLang="zh-CN" dirty="0"/>
          </a:p>
          <a:p>
            <a:pPr lvl="1">
              <a:buFont typeface="Arial" pitchFamily="34" charset="0"/>
              <a:buChar char="•"/>
              <a:tabLst>
                <a:tab pos="2511425" algn="l"/>
              </a:tabLst>
              <a:defRPr/>
            </a:pPr>
            <a:r>
              <a:rPr lang="zh-CN" altLang="en-US" dirty="0"/>
              <a:t>从</a:t>
            </a:r>
            <a:r>
              <a:rPr lang="en-AU" altLang="zh-CN" dirty="0" err="1"/>
              <a:t>技术上</a:t>
            </a:r>
            <a:r>
              <a:rPr lang="zh-CN" altLang="en-US" dirty="0"/>
              <a:t>讲</a:t>
            </a:r>
            <a:r>
              <a:rPr lang="en-AU" altLang="zh-CN" dirty="0"/>
              <a:t>，</a:t>
            </a:r>
            <a:r>
              <a:rPr lang="en-AU" altLang="zh-CN" dirty="0" err="1"/>
              <a:t>抗剪切变形</a:t>
            </a:r>
            <a:r>
              <a:rPr lang="en-AU" altLang="zh-CN" dirty="0"/>
              <a:t>。</a:t>
            </a:r>
            <a:r>
              <a:rPr lang="en-AU" altLang="zh-CN" dirty="0" err="1"/>
              <a:t>由于</a:t>
            </a:r>
            <a:r>
              <a:rPr lang="zh-CN" altLang="en-US" dirty="0"/>
              <a:t>流体内</a:t>
            </a:r>
            <a:r>
              <a:rPr lang="en-AU" altLang="zh-CN" dirty="0" err="1"/>
              <a:t>分子间摩擦</a:t>
            </a:r>
            <a:r>
              <a:rPr lang="zh-CN" altLang="en-US" dirty="0"/>
              <a:t>力、</a:t>
            </a:r>
            <a:r>
              <a:rPr lang="en-AU" altLang="zh-CN" dirty="0" err="1"/>
              <a:t>分子粘附</a:t>
            </a:r>
            <a:r>
              <a:rPr lang="zh-CN" altLang="en-US" dirty="0"/>
              <a:t>力</a:t>
            </a:r>
            <a:r>
              <a:rPr lang="en-AU" altLang="zh-CN" dirty="0" err="1"/>
              <a:t>和内聚力</a:t>
            </a:r>
            <a:r>
              <a:rPr lang="zh-CN" altLang="en-US" dirty="0"/>
              <a:t>。</a:t>
            </a:r>
            <a:endParaRPr lang="en-AU" altLang="zh-CN" dirty="0"/>
          </a:p>
          <a:p>
            <a:pPr lvl="1">
              <a:buFont typeface="Arial" pitchFamily="34" charset="0"/>
              <a:buChar char="•"/>
              <a:tabLst>
                <a:tab pos="2511425" algn="l"/>
              </a:tabLst>
              <a:defRPr/>
            </a:pPr>
            <a:r>
              <a:rPr lang="en-AU" altLang="zh-CN" dirty="0"/>
              <a:t>“</a:t>
            </a:r>
            <a:r>
              <a:rPr lang="zh-CN" altLang="en-US" dirty="0"/>
              <a:t>稠</a:t>
            </a:r>
            <a:r>
              <a:rPr lang="en-AU" altLang="zh-CN" dirty="0"/>
              <a:t>”（</a:t>
            </a:r>
            <a:r>
              <a:rPr lang="en-AU" altLang="zh-CN" dirty="0" err="1"/>
              <a:t>高粘度）和</a:t>
            </a:r>
            <a:r>
              <a:rPr lang="en-AU" altLang="zh-CN" dirty="0"/>
              <a:t>“</a:t>
            </a:r>
            <a:r>
              <a:rPr lang="zh-CN" altLang="en-US" dirty="0"/>
              <a:t>稀</a:t>
            </a:r>
            <a:r>
              <a:rPr lang="en-AU" altLang="zh-CN" dirty="0"/>
              <a:t>”（</a:t>
            </a:r>
            <a:r>
              <a:rPr lang="en-AU" altLang="zh-CN" dirty="0" err="1"/>
              <a:t>低粘度</a:t>
            </a:r>
            <a:r>
              <a:rPr lang="en-AU" altLang="zh-CN" dirty="0"/>
              <a:t>）</a:t>
            </a:r>
            <a:r>
              <a:rPr lang="zh-CN" altLang="en-US" dirty="0"/>
              <a:t>这两个</a:t>
            </a:r>
            <a:r>
              <a:rPr lang="en-AU" altLang="zh-CN" dirty="0" err="1"/>
              <a:t>术语经常用作液体粘度的定性描述</a:t>
            </a:r>
            <a:r>
              <a:rPr lang="zh-CN" altLang="en-US" dirty="0"/>
              <a:t>。</a:t>
            </a:r>
            <a:endParaRPr lang="en-AU" altLang="zh-CN" dirty="0"/>
          </a:p>
          <a:p>
            <a:pPr lvl="1">
              <a:buFont typeface="Arial" pitchFamily="34" charset="0"/>
              <a:buChar char="•"/>
              <a:tabLst>
                <a:tab pos="2511425" algn="l"/>
              </a:tabLst>
              <a:defRPr/>
            </a:pPr>
            <a:r>
              <a:rPr lang="en-AU" altLang="zh-CN" dirty="0" err="1"/>
              <a:t>粘度也与温度有关</a:t>
            </a:r>
            <a:r>
              <a:rPr lang="en-AU" altLang="zh-CN" dirty="0"/>
              <a:t>（</a:t>
            </a:r>
            <a:r>
              <a:rPr lang="zh-CN" altLang="en-AU" dirty="0"/>
              <a:t>增加</a:t>
            </a:r>
            <a:r>
              <a:rPr lang="en-AU" altLang="zh-CN" dirty="0" err="1"/>
              <a:t>温度</a:t>
            </a:r>
            <a:r>
              <a:rPr lang="zh-CN" altLang="en-AU" dirty="0"/>
              <a:t>，</a:t>
            </a:r>
            <a:r>
              <a:rPr lang="zh-CN" altLang="en-US" dirty="0"/>
              <a:t>降低</a:t>
            </a:r>
            <a:r>
              <a:rPr lang="en-AU" altLang="zh-CN" dirty="0" err="1"/>
              <a:t>粘度</a:t>
            </a:r>
            <a:r>
              <a:rPr lang="en-AU" altLang="zh-CN" dirty="0"/>
              <a:t>）</a:t>
            </a:r>
            <a:r>
              <a:rPr lang="zh-CN" altLang="en-US" dirty="0"/>
              <a:t>。</a:t>
            </a:r>
            <a:endParaRPr lang="en-AU" altLang="zh-CN" dirty="0"/>
          </a:p>
          <a:p>
            <a:pPr>
              <a:tabLst>
                <a:tab pos="2511425" algn="l"/>
              </a:tabLst>
            </a:pPr>
            <a:r>
              <a:rPr lang="zh-CN" altLang="en-US" dirty="0"/>
              <a:t>国际标准</a:t>
            </a:r>
            <a:r>
              <a:rPr lang="en-AU" altLang="zh-CN" sz="1800" dirty="0" err="1"/>
              <a:t>粘度单位：帕斯卡秒（Pa.s），但对于实际液体，使用毫帕斯卡秒（mPa.s</a:t>
            </a:r>
            <a:r>
              <a:rPr lang="en-AU" altLang="zh-CN" sz="1800" dirty="0"/>
              <a:t> = 0.001Pa.s）。</a:t>
            </a:r>
            <a:r>
              <a:rPr lang="en-AU" altLang="zh-CN" sz="1800" dirty="0" err="1"/>
              <a:t>在另一个</a:t>
            </a:r>
            <a:r>
              <a:rPr lang="zh-CN" altLang="en-US" sz="1800" dirty="0"/>
              <a:t>度量</a:t>
            </a:r>
            <a:r>
              <a:rPr lang="en-AU" altLang="zh-CN" sz="1800" dirty="0" err="1"/>
              <a:t>单位中</a:t>
            </a:r>
            <a:r>
              <a:rPr lang="zh-CN" altLang="en-US" sz="1800" dirty="0"/>
              <a:t>为</a:t>
            </a:r>
            <a:r>
              <a:rPr lang="zh-CN" altLang="en-US" dirty="0"/>
              <a:t>泊</a:t>
            </a:r>
            <a:r>
              <a:rPr lang="en-AU" altLang="zh-CN" sz="1800" dirty="0"/>
              <a:t>，</a:t>
            </a:r>
            <a:r>
              <a:rPr lang="zh-CN" altLang="en-US" sz="1800" dirty="0"/>
              <a:t>但是</a:t>
            </a:r>
            <a:r>
              <a:rPr lang="en-AU" altLang="zh-CN" sz="1800" dirty="0" err="1"/>
              <a:t>通常使用厘泊（cP</a:t>
            </a:r>
            <a:r>
              <a:rPr lang="en-AU" altLang="zh-CN" sz="1800" dirty="0"/>
              <a:t> = 0.01泊）。 </a:t>
            </a:r>
            <a:r>
              <a:rPr lang="en-AU" altLang="zh-CN" sz="1800" dirty="0">
                <a:solidFill>
                  <a:srgbClr val="FF0000"/>
                </a:solidFill>
              </a:rPr>
              <a:t>1厘泊= 1毫帕</a:t>
            </a:r>
            <a:r>
              <a:rPr lang="zh-CN" altLang="en-US" sz="1800" dirty="0">
                <a:solidFill>
                  <a:srgbClr val="FF0000"/>
                </a:solidFill>
              </a:rPr>
              <a:t>斯卡</a:t>
            </a:r>
            <a:r>
              <a:rPr lang="en-AU" altLang="zh-CN" sz="1800" dirty="0">
                <a:solidFill>
                  <a:srgbClr val="FF0000"/>
                </a:solidFill>
              </a:rPr>
              <a:t>秒</a:t>
            </a:r>
            <a:r>
              <a:rPr lang="en-AU" altLang="zh-CN" sz="1800" dirty="0"/>
              <a:t>（纯水的粘度：20℃下1mPa·s）</a:t>
            </a:r>
            <a:r>
              <a:rPr lang="zh-CN" altLang="en-US" sz="1800" dirty="0"/>
              <a:t>。</a:t>
            </a:r>
            <a:endParaRPr lang="en-AU" altLang="zh-CN" sz="1800" dirty="0"/>
          </a:p>
          <a:p>
            <a:pPr>
              <a:buFont typeface="Arial" pitchFamily="34" charset="0"/>
              <a:buChar char="•"/>
              <a:tabLst>
                <a:tab pos="2511425" algn="l"/>
              </a:tabLst>
              <a:defRPr/>
            </a:pPr>
            <a:r>
              <a:rPr lang="en-AU" altLang="zh-CN" dirty="0" err="1"/>
              <a:t>通常，溶液粘度</a:t>
            </a:r>
            <a:r>
              <a:rPr lang="en-AU" altLang="zh-CN" dirty="0">
                <a:sym typeface="Symbol"/>
              </a:rPr>
              <a:t>  </a:t>
            </a:r>
            <a:r>
              <a:rPr lang="en-AU" altLang="zh-CN" dirty="0"/>
              <a:t>→</a:t>
            </a:r>
            <a:r>
              <a:rPr lang="zh-CN" altLang="en-AU" dirty="0"/>
              <a:t>增加</a:t>
            </a:r>
            <a:r>
              <a:rPr lang="en-AU" altLang="zh-CN" dirty="0"/>
              <a:t>“停留时间”（驻留）（LCP /</a:t>
            </a:r>
            <a:r>
              <a:rPr lang="en-AU" altLang="zh-CN" dirty="0" err="1"/>
              <a:t>眼内产品</a:t>
            </a:r>
            <a:r>
              <a:rPr lang="en-AU" altLang="zh-CN" dirty="0"/>
              <a:t>）</a:t>
            </a:r>
            <a:r>
              <a:rPr lang="zh-CN" altLang="en-US" dirty="0"/>
              <a:t>。</a:t>
            </a:r>
            <a:endParaRPr lang="en-AU" altLang="zh-CN" dirty="0"/>
          </a:p>
          <a:p>
            <a:pPr lvl="1">
              <a:buFont typeface="Arial" pitchFamily="34" charset="0"/>
              <a:buChar char="•"/>
              <a:tabLst>
                <a:tab pos="2511425" algn="l"/>
              </a:tabLst>
              <a:defRPr/>
            </a:pPr>
            <a:r>
              <a:rPr lang="en-AU" altLang="zh-CN" dirty="0" err="1"/>
              <a:t>对许多消费者</a:t>
            </a:r>
            <a:r>
              <a:rPr lang="en-AU" altLang="zh-CN" dirty="0"/>
              <a:t>：</a:t>
            </a:r>
            <a:r>
              <a:rPr lang="zh-CN" altLang="en-AU" dirty="0"/>
              <a:t>增加</a:t>
            </a:r>
            <a:r>
              <a:rPr lang="en-AU" altLang="zh-CN" dirty="0" err="1"/>
              <a:t>粘度</a:t>
            </a:r>
            <a:r>
              <a:rPr lang="en-AU" altLang="zh-CN" dirty="0"/>
              <a:t>=</a:t>
            </a:r>
            <a:r>
              <a:rPr lang="zh-CN" altLang="en-AU" dirty="0"/>
              <a:t>增强有效性</a:t>
            </a:r>
            <a:r>
              <a:rPr lang="zh-CN" altLang="en-US" dirty="0"/>
              <a:t>。</a:t>
            </a:r>
            <a:endParaRPr lang="zh-CN" altLang="en-AU" dirty="0"/>
          </a:p>
          <a:p>
            <a:pPr lvl="1">
              <a:buFont typeface="Arial" pitchFamily="34" charset="0"/>
              <a:buChar char="•"/>
              <a:tabLst>
                <a:tab pos="2511425" algn="l"/>
              </a:tabLst>
              <a:defRPr/>
            </a:pPr>
            <a:r>
              <a:rPr lang="en-AU" altLang="zh-CN" dirty="0" err="1"/>
              <a:t>有时粘度为</a:t>
            </a:r>
            <a:r>
              <a:rPr lang="zh-CN" altLang="en-AU" dirty="0"/>
              <a:t>加强</a:t>
            </a:r>
            <a:r>
              <a:rPr lang="en-AU" altLang="zh-CN" dirty="0" err="1"/>
              <a:t>溶液缓和性质，即舒缓，刺激减少，光滑</a:t>
            </a:r>
            <a:r>
              <a:rPr lang="en-AU" altLang="zh-CN" dirty="0"/>
              <a:t>。</a:t>
            </a:r>
            <a:r>
              <a:rPr lang="zh-CN" altLang="en-US" dirty="0"/>
              <a:t>护理液缓冲剂</a:t>
            </a:r>
            <a:r>
              <a:rPr lang="en-AU" altLang="zh-CN" dirty="0"/>
              <a:t>包括PVP，PVA和聚乙二醇（PEG）</a:t>
            </a:r>
            <a:r>
              <a:rPr lang="zh-CN" altLang="en-US" dirty="0"/>
              <a:t>。</a:t>
            </a:r>
            <a:endParaRPr lang="en-AU" altLang="zh-CN" dirty="0"/>
          </a:p>
          <a:p>
            <a:pPr lvl="1">
              <a:buFont typeface="Arial" pitchFamily="34" charset="0"/>
              <a:buChar char="•"/>
              <a:tabLst>
                <a:tab pos="2511425" algn="l"/>
              </a:tabLst>
              <a:defRPr/>
            </a:pPr>
            <a:endParaRPr lang="en-AU" altLang="zh-CN" dirty="0"/>
          </a:p>
          <a:p>
            <a:pPr>
              <a:spcBef>
                <a:spcPct val="0"/>
              </a:spcBef>
              <a:buNone/>
            </a:pPr>
            <a:r>
              <a:rPr lang="zh-CN" altLang="en-US" sz="1600" b="1" dirty="0">
                <a:solidFill>
                  <a:schemeClr val="tx1"/>
                </a:solidFill>
                <a:latin typeface="Calibri" pitchFamily="34" charset="0"/>
                <a:cs typeface="Arial" charset="0"/>
              </a:rPr>
              <a:t>           也可以查阅：</a:t>
            </a:r>
            <a:r>
              <a:rPr lang="en-GB" altLang="zh-CN" sz="1600" dirty="0">
                <a:solidFill>
                  <a:schemeClr val="tx1"/>
                </a:solidFill>
                <a:latin typeface="Calibri" pitchFamily="34" charset="0"/>
                <a:cs typeface="Arial" charset="0"/>
              </a:rPr>
              <a:t>Dalton K </a:t>
            </a:r>
            <a:r>
              <a:rPr lang="zh-CN" altLang="en-US" sz="1600" dirty="0">
                <a:solidFill>
                  <a:schemeClr val="tx1"/>
                </a:solidFill>
                <a:latin typeface="Calibri" pitchFamily="34" charset="0"/>
                <a:cs typeface="Arial" charset="0"/>
              </a:rPr>
              <a:t>等人</a:t>
            </a:r>
            <a:r>
              <a:rPr lang="en-GB" altLang="zh-CN" sz="1600" dirty="0">
                <a:solidFill>
                  <a:schemeClr val="tx1"/>
                </a:solidFill>
                <a:latin typeface="Calibri" pitchFamily="34" charset="0"/>
                <a:cs typeface="Arial" charset="0"/>
              </a:rPr>
              <a:t>, 2008.  </a:t>
            </a:r>
            <a:r>
              <a:rPr lang="zh-CN" altLang="en-US" sz="1600" dirty="0">
                <a:solidFill>
                  <a:schemeClr val="tx1"/>
                </a:solidFill>
                <a:latin typeface="Calibri" pitchFamily="34" charset="0"/>
                <a:cs typeface="Arial" charset="0"/>
              </a:rPr>
              <a:t>软性角膜接触镜溶液的物理性质</a:t>
            </a:r>
            <a:r>
              <a:rPr lang="en-GB" altLang="zh-CN" sz="1600" dirty="0">
                <a:solidFill>
                  <a:schemeClr val="tx1"/>
                </a:solidFill>
                <a:latin typeface="Calibri" pitchFamily="34" charset="0"/>
                <a:cs typeface="Arial" charset="0"/>
              </a:rPr>
              <a:t>.  </a:t>
            </a:r>
            <a:r>
              <a:rPr lang="en-GB" altLang="zh-CN" sz="1600" dirty="0" err="1">
                <a:solidFill>
                  <a:schemeClr val="tx1"/>
                </a:solidFill>
                <a:latin typeface="Calibri" pitchFamily="34" charset="0"/>
                <a:cs typeface="Arial" charset="0"/>
              </a:rPr>
              <a:t>Optom</a:t>
            </a:r>
            <a:r>
              <a:rPr lang="en-GB" altLang="zh-CN" sz="1600" dirty="0">
                <a:solidFill>
                  <a:schemeClr val="tx1"/>
                </a:solidFill>
                <a:latin typeface="Calibri" pitchFamily="34" charset="0"/>
                <a:cs typeface="Arial" charset="0"/>
              </a:rPr>
              <a:t> Vis Sci.  85: 122 - 128</a:t>
            </a:r>
          </a:p>
        </p:txBody>
      </p:sp>
      <p:sp>
        <p:nvSpPr>
          <p:cNvPr id="5" name="AutoShape 25">
            <a:hlinkClick r:id="rId3" action="ppaction://hlinksldjump" highlightClick="1">
              <a:snd r:embed="rId4" name="click.wav"/>
            </a:hlinkClick>
            <a:extLst>
              <a:ext uri="{FF2B5EF4-FFF2-40B4-BE49-F238E27FC236}">
                <a16:creationId xmlns:a16="http://schemas.microsoft.com/office/drawing/2014/main" id="{6226E3CE-C1C5-4A1A-B706-707AAC21573D}"/>
              </a:ext>
            </a:extLst>
          </p:cNvPr>
          <p:cNvSpPr>
            <a:spLocks noChangeArrowheads="1"/>
          </p:cNvSpPr>
          <p:nvPr/>
        </p:nvSpPr>
        <p:spPr bwMode="auto">
          <a:xfrm flipH="1">
            <a:off x="6085367" y="6166253"/>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50884" name="TextBox 5">
            <a:extLst>
              <a:ext uri="{FF2B5EF4-FFF2-40B4-BE49-F238E27FC236}">
                <a16:creationId xmlns:a16="http://schemas.microsoft.com/office/drawing/2014/main" id="{E028C5D3-5FFC-4C5A-AC58-6A775D47601B}"/>
              </a:ext>
            </a:extLst>
          </p:cNvPr>
          <p:cNvSpPr txBox="1">
            <a:spLocks noChangeArrowheads="1"/>
          </p:cNvSpPr>
          <p:nvPr/>
        </p:nvSpPr>
        <p:spPr bwMode="auto">
          <a:xfrm>
            <a:off x="6538913" y="6213475"/>
            <a:ext cx="2528887" cy="3381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a:extLst>
              <a:ext uri="{FF2B5EF4-FFF2-40B4-BE49-F238E27FC236}">
                <a16:creationId xmlns:a16="http://schemas.microsoft.com/office/drawing/2014/main" id="{6BBDE883-7028-40F1-86EC-E1BB8786A631}"/>
              </a:ext>
            </a:extLst>
          </p:cNvPr>
          <p:cNvSpPr>
            <a:spLocks noGrp="1" noChangeArrowheads="1"/>
          </p:cNvSpPr>
          <p:nvPr>
            <p:ph type="title"/>
          </p:nvPr>
        </p:nvSpPr>
        <p:spPr>
          <a:xfrm>
            <a:off x="539552" y="0"/>
            <a:ext cx="6851650" cy="1143000"/>
          </a:xfrm>
        </p:spPr>
        <p:txBody>
          <a:bodyPr>
            <a:normAutofit/>
          </a:bodyPr>
          <a:lstStyle/>
          <a:p>
            <a:r>
              <a:rPr lang="zh-CN" altLang="en-US" sz="3600" dirty="0">
                <a:ea typeface="宋体" panose="02010600030101010101" pitchFamily="2" charset="-122"/>
              </a:rPr>
              <a:t>护理液属性：</a:t>
            </a:r>
            <a:r>
              <a:rPr lang="zh-CN" altLang="en-US" sz="3600" dirty="0">
                <a:solidFill>
                  <a:srgbClr val="FFFF00"/>
                </a:solidFill>
                <a:ea typeface="宋体" panose="02010600030101010101" pitchFamily="2" charset="-122"/>
              </a:rPr>
              <a:t>渗透压</a:t>
            </a:r>
            <a:endParaRPr lang="zh-CN" altLang="en-CA" sz="3600" dirty="0">
              <a:solidFill>
                <a:srgbClr val="FFFF00"/>
              </a:solidFill>
              <a:ea typeface="宋体" panose="02010600030101010101" pitchFamily="2" charset="-122"/>
            </a:endParaRPr>
          </a:p>
        </p:txBody>
      </p:sp>
      <p:sp>
        <p:nvSpPr>
          <p:cNvPr id="252930" name="Content Placeholder 3">
            <a:extLst>
              <a:ext uri="{FF2B5EF4-FFF2-40B4-BE49-F238E27FC236}">
                <a16:creationId xmlns:a16="http://schemas.microsoft.com/office/drawing/2014/main" id="{53CA16EA-E446-4F56-8CB6-8472FB0187ED}"/>
              </a:ext>
            </a:extLst>
          </p:cNvPr>
          <p:cNvSpPr>
            <a:spLocks noGrp="1" noChangeArrowheads="1"/>
          </p:cNvSpPr>
          <p:nvPr>
            <p:ph idx="1"/>
          </p:nvPr>
        </p:nvSpPr>
        <p:spPr>
          <a:xfrm>
            <a:off x="228600" y="1447800"/>
            <a:ext cx="8839200" cy="4267200"/>
          </a:xfrm>
        </p:spPr>
        <p:txBody>
          <a:bodyPr/>
          <a:lstStyle/>
          <a:p>
            <a:pPr>
              <a:buFont typeface="Arial" pitchFamily="34" charset="0"/>
              <a:buChar char="•"/>
              <a:tabLst>
                <a:tab pos="2511425" algn="l"/>
              </a:tabLst>
              <a:defRPr/>
            </a:pPr>
            <a:r>
              <a:rPr lang="en-AU" altLang="zh-CN" dirty="0" err="1"/>
              <a:t>渗透压摩尔浓度和渗透压描述了溶液的渗透压</a:t>
            </a:r>
            <a:r>
              <a:rPr lang="zh-CN" altLang="en-US" dirty="0"/>
              <a:t>。</a:t>
            </a:r>
            <a:endParaRPr lang="en-AU" altLang="zh-CN" dirty="0"/>
          </a:p>
          <a:p>
            <a:pPr lvl="1">
              <a:buFont typeface="Arial" pitchFamily="34" charset="0"/>
              <a:buChar char="•"/>
              <a:tabLst>
                <a:tab pos="2511425" algn="l"/>
              </a:tabLst>
              <a:defRPr/>
            </a:pPr>
            <a:r>
              <a:rPr lang="en-AU" altLang="zh-CN" dirty="0" err="1"/>
              <a:t>测量溶液中离子或分子的数量</a:t>
            </a:r>
            <a:r>
              <a:rPr lang="zh-CN" altLang="en-US" dirty="0"/>
              <a:t>。</a:t>
            </a:r>
            <a:endParaRPr lang="en-AU" altLang="zh-CN" dirty="0"/>
          </a:p>
          <a:p>
            <a:pPr lvl="1">
              <a:buFont typeface="Arial" pitchFamily="34" charset="0"/>
              <a:buChar char="•"/>
              <a:tabLst>
                <a:tab pos="2511425" algn="l"/>
              </a:tabLst>
              <a:defRPr/>
            </a:pPr>
            <a:r>
              <a:rPr lang="en-AU" altLang="zh-CN" dirty="0" err="1"/>
              <a:t>以下适用于溶液</a:t>
            </a:r>
            <a:r>
              <a:rPr lang="zh-CN" altLang="en-US" dirty="0"/>
              <a:t>、</a:t>
            </a:r>
            <a:r>
              <a:rPr lang="en-AU" altLang="zh-CN" dirty="0" err="1"/>
              <a:t>溶质</a:t>
            </a:r>
            <a:r>
              <a:rPr lang="zh-CN" altLang="en-US" dirty="0"/>
              <a:t>、</a:t>
            </a:r>
            <a:r>
              <a:rPr lang="en-AU" altLang="zh-CN" dirty="0" err="1"/>
              <a:t>溶剂和分离膜</a:t>
            </a:r>
            <a:r>
              <a:rPr lang="zh-CN" altLang="en-US" dirty="0"/>
              <a:t>的理想性能</a:t>
            </a:r>
            <a:r>
              <a:rPr lang="en-AU" altLang="zh-CN" dirty="0"/>
              <a:t>，</a:t>
            </a:r>
            <a:r>
              <a:rPr lang="en-AU" altLang="zh-CN" dirty="0" err="1"/>
              <a:t>即溶剂（通常为水）可以自由通过膜而不像溶质</a:t>
            </a:r>
            <a:r>
              <a:rPr lang="zh-CN" altLang="en-US" dirty="0"/>
              <a:t>。</a:t>
            </a:r>
            <a:endParaRPr lang="en-AU" altLang="zh-CN" dirty="0"/>
          </a:p>
          <a:p>
            <a:pPr>
              <a:buFont typeface="Arial" pitchFamily="34" charset="0"/>
              <a:buChar char="•"/>
              <a:tabLst>
                <a:tab pos="2511425" algn="l"/>
              </a:tabLst>
              <a:defRPr/>
            </a:pPr>
            <a:r>
              <a:rPr lang="en-AU" altLang="zh-CN" dirty="0" err="1">
                <a:solidFill>
                  <a:srgbClr val="FF0000"/>
                </a:solidFill>
              </a:rPr>
              <a:t>渗透压</a:t>
            </a:r>
            <a:r>
              <a:rPr lang="zh-CN" altLang="en-US" dirty="0">
                <a:solidFill>
                  <a:srgbClr val="FF0000"/>
                </a:solidFill>
              </a:rPr>
              <a:t>摩尔</a:t>
            </a:r>
            <a:r>
              <a:rPr lang="en-AU" altLang="zh-CN" dirty="0" err="1">
                <a:solidFill>
                  <a:srgbClr val="FF0000"/>
                </a:solidFill>
              </a:rPr>
              <a:t>浓度</a:t>
            </a:r>
            <a:r>
              <a:rPr lang="en-AU" altLang="zh-CN" dirty="0" err="1">
                <a:solidFill>
                  <a:schemeClr val="tx1"/>
                </a:solidFill>
              </a:rPr>
              <a:t>是</a:t>
            </a:r>
            <a:r>
              <a:rPr lang="en-AU" altLang="zh-CN" dirty="0" err="1">
                <a:solidFill>
                  <a:srgbClr val="FF0000"/>
                </a:solidFill>
              </a:rPr>
              <a:t>每千克溶剂</a:t>
            </a:r>
            <a:r>
              <a:rPr lang="zh-CN" altLang="en-US" dirty="0">
                <a:solidFill>
                  <a:srgbClr val="FF0000"/>
                </a:solidFill>
              </a:rPr>
              <a:t>中</a:t>
            </a:r>
            <a:r>
              <a:rPr lang="en-AU" altLang="zh-CN" dirty="0" err="1">
                <a:solidFill>
                  <a:srgbClr val="FF0000"/>
                </a:solidFill>
              </a:rPr>
              <a:t>溶质</a:t>
            </a:r>
            <a:r>
              <a:rPr lang="zh-CN" altLang="en-US" dirty="0">
                <a:solidFill>
                  <a:srgbClr val="FF0000"/>
                </a:solidFill>
              </a:rPr>
              <a:t>的</a:t>
            </a:r>
            <a:r>
              <a:rPr lang="en-AU" altLang="zh-CN" dirty="0" err="1"/>
              <a:t>渗透摩尔数（</a:t>
            </a:r>
            <a:r>
              <a:rPr lang="en-AU" altLang="zh-CN" dirty="0" err="1">
                <a:solidFill>
                  <a:srgbClr val="FF0000"/>
                </a:solidFill>
              </a:rPr>
              <a:t>mOsm</a:t>
            </a:r>
            <a:r>
              <a:rPr lang="en-AU" altLang="zh-CN" dirty="0">
                <a:solidFill>
                  <a:srgbClr val="FF0000"/>
                </a:solidFill>
              </a:rPr>
              <a:t> / kg</a:t>
            </a:r>
            <a:r>
              <a:rPr lang="en-AU" altLang="zh-CN" dirty="0"/>
              <a:t>）</a:t>
            </a:r>
            <a:r>
              <a:rPr lang="zh-CN" altLang="en-US" dirty="0"/>
              <a:t>。</a:t>
            </a:r>
            <a:endParaRPr lang="en-AU" altLang="zh-CN" dirty="0"/>
          </a:p>
          <a:p>
            <a:pPr>
              <a:buFont typeface="Arial" pitchFamily="34" charset="0"/>
              <a:buChar char="•"/>
              <a:tabLst>
                <a:tab pos="2511425" algn="l"/>
              </a:tabLst>
              <a:defRPr/>
            </a:pPr>
            <a:r>
              <a:rPr lang="en-AU" altLang="zh-CN" dirty="0" err="1">
                <a:solidFill>
                  <a:srgbClr val="FF0000"/>
                </a:solidFill>
              </a:rPr>
              <a:t>渗透压</a:t>
            </a:r>
            <a:r>
              <a:rPr lang="en-AU" altLang="zh-CN" dirty="0" err="1">
                <a:solidFill>
                  <a:schemeClr val="tx1"/>
                </a:solidFill>
              </a:rPr>
              <a:t>是</a:t>
            </a:r>
            <a:r>
              <a:rPr lang="en-AU" altLang="zh-CN" dirty="0" err="1">
                <a:solidFill>
                  <a:srgbClr val="FF0000"/>
                </a:solidFill>
              </a:rPr>
              <a:t>每升溶液</a:t>
            </a:r>
            <a:r>
              <a:rPr lang="zh-CN" altLang="en-US" dirty="0">
                <a:solidFill>
                  <a:srgbClr val="FF0000"/>
                </a:solidFill>
              </a:rPr>
              <a:t>中</a:t>
            </a:r>
            <a:r>
              <a:rPr lang="en-AU" altLang="zh-CN" dirty="0" err="1">
                <a:solidFill>
                  <a:srgbClr val="FF0000"/>
                </a:solidFill>
              </a:rPr>
              <a:t>溶质的</a:t>
            </a:r>
            <a:r>
              <a:rPr lang="en-AU" altLang="zh-CN" dirty="0" err="1">
                <a:solidFill>
                  <a:schemeClr val="tx1"/>
                </a:solidFill>
              </a:rPr>
              <a:t>渗透摩尔数</a:t>
            </a:r>
            <a:r>
              <a:rPr lang="en-AU" altLang="zh-CN" dirty="0" err="1"/>
              <a:t>（</a:t>
            </a:r>
            <a:r>
              <a:rPr lang="en-AU" altLang="zh-CN" dirty="0" err="1">
                <a:solidFill>
                  <a:srgbClr val="FF0000"/>
                </a:solidFill>
              </a:rPr>
              <a:t>mOsm</a:t>
            </a:r>
            <a:r>
              <a:rPr lang="en-AU" altLang="zh-CN" dirty="0">
                <a:solidFill>
                  <a:srgbClr val="FF0000"/>
                </a:solidFill>
              </a:rPr>
              <a:t> / L</a:t>
            </a:r>
            <a:r>
              <a:rPr lang="en-AU" altLang="zh-CN" dirty="0"/>
              <a:t>）</a:t>
            </a:r>
            <a:r>
              <a:rPr lang="zh-CN" altLang="en-US" dirty="0"/>
              <a:t>。</a:t>
            </a:r>
            <a:endParaRPr lang="en-AU" altLang="zh-CN" dirty="0"/>
          </a:p>
          <a:p>
            <a:pPr lvl="1">
              <a:buFont typeface="Arial" pitchFamily="34" charset="0"/>
              <a:buChar char="•"/>
              <a:tabLst>
                <a:tab pos="2511425" algn="l"/>
              </a:tabLst>
              <a:defRPr/>
            </a:pPr>
            <a:r>
              <a:rPr lang="zh-CN" altLang="en-US" dirty="0"/>
              <a:t>渗透压</a:t>
            </a:r>
            <a:r>
              <a:rPr lang="en-AU" altLang="zh-CN" dirty="0" err="1"/>
              <a:t>更难以计算处理，因为溶液体积随着溶质</a:t>
            </a:r>
            <a:r>
              <a:rPr lang="zh-CN" altLang="en-US" dirty="0"/>
              <a:t>的加入</a:t>
            </a:r>
            <a:r>
              <a:rPr lang="en-AU" altLang="zh-CN" dirty="0"/>
              <a:t>而</a:t>
            </a:r>
            <a:r>
              <a:rPr lang="zh-CN" altLang="en-US" dirty="0"/>
              <a:t>有所</a:t>
            </a:r>
            <a:r>
              <a:rPr lang="en-AU" altLang="zh-CN" dirty="0" err="1"/>
              <a:t>变化</a:t>
            </a:r>
            <a:r>
              <a:rPr lang="en-AU" altLang="zh-CN" dirty="0"/>
              <a:t>。</a:t>
            </a:r>
            <a:r>
              <a:rPr lang="en-AU" altLang="zh-CN" dirty="0" err="1"/>
              <a:t>对于稀溶液，渗透压</a:t>
            </a:r>
            <a:r>
              <a:rPr lang="zh-CN" altLang="en-US" dirty="0"/>
              <a:t>摩尔</a:t>
            </a:r>
            <a:r>
              <a:rPr lang="en-AU" altLang="zh-CN" dirty="0" err="1"/>
              <a:t>浓度和渗透压之间的差异很小，可以忽略</a:t>
            </a:r>
            <a:r>
              <a:rPr lang="en-AU" altLang="zh-CN" dirty="0"/>
              <a:t>。此外，1kg水和1L水可互换使用。</a:t>
            </a:r>
            <a:r>
              <a:rPr lang="zh-CN" altLang="en-US" dirty="0"/>
              <a:t>虽然这</a:t>
            </a:r>
            <a:r>
              <a:rPr lang="en-AU" altLang="zh-CN" dirty="0"/>
              <a:t>是</a:t>
            </a:r>
            <a:r>
              <a:rPr lang="zh-CN" altLang="en-US" dirty="0"/>
              <a:t>一个</a:t>
            </a:r>
            <a:r>
              <a:rPr lang="en-AU" altLang="zh-CN" dirty="0" err="1"/>
              <a:t>合理的近似</a:t>
            </a:r>
            <a:r>
              <a:rPr lang="zh-CN" altLang="en-US" dirty="0"/>
              <a:t>值</a:t>
            </a:r>
            <a:r>
              <a:rPr lang="en-AU" altLang="zh-CN" dirty="0"/>
              <a:t>，但</a:t>
            </a:r>
            <a:r>
              <a:rPr lang="zh-CN" altLang="en-US" dirty="0"/>
              <a:t>并</a:t>
            </a:r>
            <a:r>
              <a:rPr lang="en-AU" altLang="zh-CN" dirty="0"/>
              <a:t>不是严格正确的，因为一升纯水仅在其最大密度（在1</a:t>
            </a:r>
            <a:r>
              <a:rPr lang="zh-CN" altLang="en-US" dirty="0"/>
              <a:t>个</a:t>
            </a:r>
            <a:r>
              <a:rPr lang="en-AU" altLang="zh-CN" dirty="0" err="1"/>
              <a:t>大气压下</a:t>
            </a:r>
            <a:r>
              <a:rPr lang="zh-CN" altLang="en-US" dirty="0"/>
              <a:t>为</a:t>
            </a:r>
            <a:r>
              <a:rPr lang="en-AU" altLang="zh-CN" dirty="0"/>
              <a:t>+ 3.984℃</a:t>
            </a:r>
            <a:r>
              <a:rPr lang="zh-CN" altLang="en-US" dirty="0"/>
              <a:t>时为</a:t>
            </a:r>
            <a:r>
              <a:rPr lang="en-AU" altLang="zh-CN" dirty="0"/>
              <a:t>999.972kg / m </a:t>
            </a:r>
            <a:r>
              <a:rPr lang="en-AU" altLang="zh-CN" baseline="30000" dirty="0"/>
              <a:t>3 </a:t>
            </a:r>
            <a:r>
              <a:rPr lang="en-AU" altLang="zh-CN" dirty="0"/>
              <a:t> ）重1kg。这表明1L不是1,000cm </a:t>
            </a:r>
            <a:r>
              <a:rPr lang="en-AU" altLang="zh-CN" baseline="30000" dirty="0"/>
              <a:t>3</a:t>
            </a:r>
            <a:r>
              <a:rPr lang="en-AU" altLang="zh-CN" dirty="0"/>
              <a:t>，而是1,000.028cm </a:t>
            </a:r>
            <a:r>
              <a:rPr lang="en-AU" altLang="zh-CN" baseline="30000" dirty="0"/>
              <a:t>3</a:t>
            </a:r>
            <a:r>
              <a:rPr lang="en-AU" altLang="zh-CN" dirty="0"/>
              <a:t>，即1mL小于1cm </a:t>
            </a:r>
            <a:r>
              <a:rPr lang="en-AU" altLang="zh-CN" baseline="30000" dirty="0"/>
              <a:t>3</a:t>
            </a:r>
            <a:r>
              <a:rPr lang="en-AU" altLang="zh-CN" dirty="0"/>
              <a:t>。</a:t>
            </a:r>
          </a:p>
          <a:p>
            <a:pPr>
              <a:tabLst>
                <a:tab pos="2511425" algn="l"/>
              </a:tabLst>
            </a:pPr>
            <a:r>
              <a:rPr lang="en-AU" altLang="zh-CN" sz="1800" dirty="0" err="1"/>
              <a:t>溶</a:t>
            </a:r>
            <a:r>
              <a:rPr lang="en-AU" altLang="zh-CN" dirty="0" err="1"/>
              <a:t>液渗透压</a:t>
            </a:r>
            <a:r>
              <a:rPr lang="en-AU" altLang="zh-CN" sz="1800" dirty="0"/>
              <a:t>=</a:t>
            </a:r>
            <a:r>
              <a:rPr lang="en-AU" altLang="zh-CN" dirty="0">
                <a:solidFill>
                  <a:srgbClr val="FF0000"/>
                </a:solidFill>
                <a:sym typeface="Symbol"/>
              </a:rPr>
              <a:t>  </a:t>
            </a:r>
            <a:r>
              <a:rPr lang="en-AU" altLang="zh-CN" dirty="0" err="1">
                <a:solidFill>
                  <a:srgbClr val="FF0000"/>
                </a:solidFill>
              </a:rPr>
              <a:t>存在的每种溶质</a:t>
            </a:r>
            <a:r>
              <a:rPr lang="en-AU" altLang="zh-CN" dirty="0" err="1"/>
              <a:t>的渗透压</a:t>
            </a:r>
            <a:endParaRPr lang="en-AU" altLang="zh-CN" dirty="0"/>
          </a:p>
        </p:txBody>
      </p:sp>
    </p:spTree>
  </p:cSld>
  <p:clrMapOvr>
    <a:masterClrMapping/>
  </p:clrMapOvr>
  <p:transition advClick="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a:extLst>
              <a:ext uri="{FF2B5EF4-FFF2-40B4-BE49-F238E27FC236}">
                <a16:creationId xmlns:a16="http://schemas.microsoft.com/office/drawing/2014/main" id="{F45F8855-9CD1-4F45-9D87-F02AE8BDE8C9}"/>
              </a:ext>
            </a:extLst>
          </p:cNvPr>
          <p:cNvSpPr>
            <a:spLocks noGrp="1" noChangeArrowheads="1"/>
          </p:cNvSpPr>
          <p:nvPr>
            <p:ph type="title"/>
          </p:nvPr>
        </p:nvSpPr>
        <p:spPr>
          <a:xfrm>
            <a:off x="395536" y="-53975"/>
            <a:ext cx="8313489" cy="1143000"/>
          </a:xfrm>
        </p:spPr>
        <p:txBody>
          <a:bodyPr>
            <a:normAutofit/>
          </a:bodyPr>
          <a:lstStyle/>
          <a:p>
            <a:r>
              <a:rPr lang="zh-CN" altLang="en-US" sz="3600" dirty="0">
                <a:ea typeface="宋体" panose="02010600030101010101" pitchFamily="2" charset="-122"/>
              </a:rPr>
              <a:t>护理液属性：</a:t>
            </a:r>
            <a:r>
              <a:rPr lang="zh-CN" altLang="en-US" sz="3600" dirty="0">
                <a:solidFill>
                  <a:srgbClr val="FFFF00"/>
                </a:solidFill>
                <a:ea typeface="宋体" panose="02010600030101010101" pitchFamily="2" charset="-122"/>
              </a:rPr>
              <a:t>张力</a:t>
            </a:r>
            <a:endParaRPr lang="zh-CN" altLang="en-CA" sz="3600" dirty="0">
              <a:solidFill>
                <a:srgbClr val="FFFF00"/>
              </a:solidFill>
              <a:ea typeface="宋体" panose="02010600030101010101" pitchFamily="2" charset="-122"/>
            </a:endParaRPr>
          </a:p>
        </p:txBody>
      </p:sp>
      <p:sp>
        <p:nvSpPr>
          <p:cNvPr id="254978" name="Content Placeholder 3">
            <a:extLst>
              <a:ext uri="{FF2B5EF4-FFF2-40B4-BE49-F238E27FC236}">
                <a16:creationId xmlns:a16="http://schemas.microsoft.com/office/drawing/2014/main" id="{1487F12D-5616-406A-BA35-FCBB87F7F49F}"/>
              </a:ext>
            </a:extLst>
          </p:cNvPr>
          <p:cNvSpPr>
            <a:spLocks noGrp="1" noChangeArrowheads="1"/>
          </p:cNvSpPr>
          <p:nvPr>
            <p:ph idx="1"/>
          </p:nvPr>
        </p:nvSpPr>
        <p:spPr>
          <a:xfrm>
            <a:off x="228600" y="1371600"/>
            <a:ext cx="8839200" cy="4267200"/>
          </a:xfrm>
        </p:spPr>
        <p:txBody>
          <a:bodyPr/>
          <a:lstStyle/>
          <a:p>
            <a:pPr>
              <a:tabLst>
                <a:tab pos="2511425" algn="l"/>
              </a:tabLst>
            </a:pPr>
            <a:r>
              <a:rPr lang="zh-CN" altLang="en-US" sz="1800" dirty="0"/>
              <a:t>张力</a:t>
            </a:r>
            <a:r>
              <a:rPr lang="en-AU" altLang="zh-CN" sz="1800" dirty="0"/>
              <a:t>：</a:t>
            </a:r>
            <a:r>
              <a:rPr lang="en-AU" altLang="zh-CN" dirty="0" err="1"/>
              <a:t>定性</a:t>
            </a:r>
            <a:r>
              <a:rPr lang="zh-CN" altLang="en-US" dirty="0"/>
              <a:t>，无量纲</a:t>
            </a:r>
            <a:r>
              <a:rPr lang="en-AU" altLang="zh-CN" dirty="0" err="1"/>
              <a:t>描述当体细胞</a:t>
            </a:r>
            <a:r>
              <a:rPr lang="zh-CN" altLang="en-US" sz="1800" dirty="0"/>
              <a:t>被</a:t>
            </a:r>
            <a:r>
              <a:rPr lang="en-AU" altLang="zh-CN" sz="1800" dirty="0" err="1"/>
              <a:t>放置在溶液中时</a:t>
            </a:r>
            <a:r>
              <a:rPr lang="zh-CN" altLang="en-US" sz="1800" dirty="0"/>
              <a:t>其</a:t>
            </a:r>
            <a:r>
              <a:rPr lang="en-AU" altLang="zh-CN" sz="1800" dirty="0" err="1"/>
              <a:t>稳态体积是否改变</a:t>
            </a:r>
            <a:r>
              <a:rPr lang="zh-CN" altLang="en-US" sz="1800" dirty="0"/>
              <a:t>。</a:t>
            </a:r>
            <a:endParaRPr lang="en-AU" altLang="zh-CN" sz="1800" dirty="0"/>
          </a:p>
          <a:p>
            <a:pPr>
              <a:tabLst>
                <a:tab pos="2511425" algn="l"/>
              </a:tabLst>
            </a:pPr>
            <a:r>
              <a:rPr lang="en-AU" altLang="zh-CN" sz="1800" dirty="0">
                <a:solidFill>
                  <a:srgbClr val="FF0000"/>
                </a:solidFill>
              </a:rPr>
              <a:t>等渗溶液：</a:t>
            </a:r>
            <a:r>
              <a:rPr lang="en-AU" altLang="zh-CN" sz="1800" i="1" dirty="0">
                <a:solidFill>
                  <a:srgbClr val="FF0000"/>
                </a:solidFill>
              </a:rPr>
              <a:t>不</a:t>
            </a:r>
            <a:r>
              <a:rPr lang="en-AU" altLang="zh-CN" sz="1800" dirty="0">
                <a:solidFill>
                  <a:srgbClr val="FF0000"/>
                </a:solidFill>
              </a:rPr>
              <a:t>改变细胞的稳态体积的溶液。</a:t>
            </a:r>
            <a:r>
              <a:rPr lang="en-AU" altLang="zh-CN" sz="1800" dirty="0"/>
              <a:t>血浆的渗透压等于0.9％NaCl或约300mOsm / </a:t>
            </a:r>
            <a:r>
              <a:rPr lang="en-AU" altLang="zh-CN" sz="1800" dirty="0" err="1"/>
              <a:t>kg（取决于测量技术</a:t>
            </a:r>
            <a:r>
              <a:rPr lang="en-AU" altLang="zh-CN" sz="1800" dirty="0"/>
              <a:t>）</a:t>
            </a:r>
          </a:p>
          <a:p>
            <a:pPr>
              <a:buFont typeface="Arial" pitchFamily="34" charset="0"/>
              <a:buChar char="•"/>
              <a:tabLst>
                <a:tab pos="2511425" algn="l"/>
              </a:tabLst>
              <a:defRPr/>
            </a:pPr>
            <a:r>
              <a:rPr lang="en-AU" altLang="zh-CN" dirty="0" err="1"/>
              <a:t>等渗</a:t>
            </a:r>
            <a:r>
              <a:rPr lang="zh-CN" altLang="en-US" dirty="0"/>
              <a:t>压</a:t>
            </a:r>
            <a:r>
              <a:rPr lang="en-AU" altLang="zh-CN" dirty="0"/>
              <a:t>（</a:t>
            </a:r>
            <a:r>
              <a:rPr lang="en-AU" altLang="zh-CN" dirty="0" err="1"/>
              <a:t>等渗）溶液：渗透压相等的溶液</a:t>
            </a:r>
            <a:r>
              <a:rPr lang="zh-CN" altLang="en-US" dirty="0"/>
              <a:t>。</a:t>
            </a:r>
            <a:endParaRPr lang="en-AU" altLang="zh-CN" dirty="0"/>
          </a:p>
          <a:p>
            <a:pPr lvl="1">
              <a:buFont typeface="Arial" pitchFamily="34" charset="0"/>
              <a:buChar char="•"/>
              <a:tabLst>
                <a:tab pos="2511425" algn="l"/>
              </a:tabLst>
              <a:defRPr/>
            </a:pPr>
            <a:r>
              <a:rPr lang="en-AU" altLang="zh-CN" dirty="0" err="1"/>
              <a:t>然而，等渗</a:t>
            </a:r>
            <a:r>
              <a:rPr lang="zh-CN" altLang="en-US" dirty="0"/>
              <a:t>压</a:t>
            </a:r>
            <a:r>
              <a:rPr lang="en-AU" altLang="zh-CN" dirty="0">
                <a:sym typeface="Symbol"/>
              </a:rPr>
              <a:t> </a:t>
            </a:r>
            <a:r>
              <a:rPr lang="en-AU" altLang="zh-CN" dirty="0" err="1"/>
              <a:t>等渗，因为</a:t>
            </a:r>
            <a:r>
              <a:rPr lang="zh-CN" altLang="en-US" dirty="0"/>
              <a:t>某</a:t>
            </a:r>
            <a:r>
              <a:rPr lang="en-AU" altLang="zh-CN" dirty="0" err="1"/>
              <a:t>些溶质可以选择性地通过分</a:t>
            </a:r>
            <a:r>
              <a:rPr lang="zh-CN" altLang="en-US" dirty="0"/>
              <a:t>隔</a:t>
            </a:r>
            <a:r>
              <a:rPr lang="en-AU" altLang="zh-CN" dirty="0" err="1"/>
              <a:t>膜（例如细胞膜），即膜被称为半透</a:t>
            </a:r>
            <a:r>
              <a:rPr lang="zh-CN" altLang="en-US" dirty="0"/>
              <a:t>膜</a:t>
            </a:r>
            <a:r>
              <a:rPr lang="en-AU" altLang="zh-CN" dirty="0"/>
              <a:t>。</a:t>
            </a:r>
            <a:r>
              <a:rPr lang="en-AU" altLang="zh-CN" dirty="0" err="1"/>
              <a:t>这样，溶液和细胞内容物的渗透压</a:t>
            </a:r>
            <a:r>
              <a:rPr lang="zh-CN" altLang="en-US" dirty="0"/>
              <a:t>都会</a:t>
            </a:r>
            <a:r>
              <a:rPr lang="en-AU" altLang="zh-CN" dirty="0" err="1"/>
              <a:t>改变</a:t>
            </a:r>
            <a:r>
              <a:rPr lang="zh-CN" altLang="en-US" dirty="0"/>
              <a:t>，</a:t>
            </a:r>
            <a:r>
              <a:rPr lang="en-AU" altLang="zh-CN" dirty="0" err="1"/>
              <a:t>细胞的体积</a:t>
            </a:r>
            <a:r>
              <a:rPr lang="zh-CN" altLang="en-US" dirty="0"/>
              <a:t>也会改变</a:t>
            </a:r>
            <a:r>
              <a:rPr lang="en-AU" altLang="zh-CN" dirty="0"/>
              <a:t>（</a:t>
            </a:r>
            <a:r>
              <a:rPr lang="en-AU" altLang="zh-CN" dirty="0">
                <a:sym typeface="Symbol"/>
              </a:rPr>
              <a:t> </a:t>
            </a:r>
            <a:r>
              <a:rPr lang="zh-CN" altLang="en-US" dirty="0">
                <a:sym typeface="Symbol"/>
              </a:rPr>
              <a:t>所以</a:t>
            </a:r>
            <a:r>
              <a:rPr lang="en-AU" altLang="zh-CN" dirty="0">
                <a:sym typeface="Symbol"/>
              </a:rPr>
              <a:t>  </a:t>
            </a:r>
            <a:r>
              <a:rPr lang="en-AU" altLang="zh-CN" dirty="0" err="1"/>
              <a:t>等渗</a:t>
            </a:r>
            <a:r>
              <a:rPr lang="en-AU" altLang="zh-CN" dirty="0"/>
              <a:t>）</a:t>
            </a:r>
            <a:r>
              <a:rPr lang="zh-CN" altLang="en-US" dirty="0"/>
              <a:t>。</a:t>
            </a:r>
            <a:endParaRPr lang="en-AU" altLang="zh-CN" dirty="0"/>
          </a:p>
          <a:p>
            <a:pPr>
              <a:tabLst>
                <a:tab pos="2511425" algn="l"/>
              </a:tabLst>
            </a:pPr>
            <a:r>
              <a:rPr lang="en-AU" altLang="zh-CN" sz="1800" dirty="0" err="1"/>
              <a:t>如果稳态细胞体积</a:t>
            </a:r>
            <a:r>
              <a:rPr lang="zh-CN" altLang="en-US" sz="1800" dirty="0"/>
              <a:t>膨胀</a:t>
            </a:r>
            <a:r>
              <a:rPr lang="en-AU" altLang="zh-CN" sz="1800" dirty="0"/>
              <a:t>，则</a:t>
            </a:r>
            <a:r>
              <a:rPr lang="zh-CN" altLang="en-US" sz="1800" dirty="0"/>
              <a:t>溶液</a:t>
            </a:r>
            <a:r>
              <a:rPr lang="zh-CN" altLang="en-US" dirty="0"/>
              <a:t>为</a:t>
            </a:r>
            <a:r>
              <a:rPr lang="en-AU" altLang="zh-CN" sz="1800" dirty="0" err="1"/>
              <a:t>低渗（低渗透压</a:t>
            </a:r>
            <a:r>
              <a:rPr lang="en-AU" altLang="zh-CN" sz="1800" dirty="0"/>
              <a:t>）</a:t>
            </a:r>
          </a:p>
          <a:p>
            <a:pPr>
              <a:tabLst>
                <a:tab pos="2511425" algn="l"/>
              </a:tabLst>
            </a:pPr>
            <a:r>
              <a:rPr lang="en-AU" altLang="zh-CN" sz="1800" dirty="0" err="1"/>
              <a:t>如果细胞收缩，溶液</a:t>
            </a:r>
            <a:r>
              <a:rPr lang="zh-CN" altLang="en-US" sz="1800" dirty="0"/>
              <a:t>为</a:t>
            </a:r>
            <a:r>
              <a:rPr lang="en-AU" altLang="zh-CN" sz="1800" dirty="0" err="1"/>
              <a:t>高渗（高渗透压</a:t>
            </a:r>
            <a:r>
              <a:rPr lang="en-AU" altLang="zh-CN" sz="1800" dirty="0"/>
              <a:t>）</a:t>
            </a:r>
          </a:p>
          <a:p>
            <a:pPr lvl="1">
              <a:buFont typeface="Arial" pitchFamily="34" charset="0"/>
              <a:buChar char="•"/>
              <a:tabLst>
                <a:tab pos="2511425" algn="l"/>
              </a:tabLst>
              <a:defRPr/>
            </a:pPr>
            <a:r>
              <a:rPr lang="zh-CN" altLang="en-US" dirty="0"/>
              <a:t>泪液</a:t>
            </a:r>
            <a:r>
              <a:rPr lang="en-AU" altLang="zh-CN" dirty="0" err="1"/>
              <a:t>具有比血液更高的渗透压</a:t>
            </a:r>
            <a:r>
              <a:rPr lang="en-AU" altLang="zh-CN" dirty="0"/>
              <a:t>，</a:t>
            </a:r>
            <a:r>
              <a:rPr lang="zh-CN" altLang="en-US" dirty="0"/>
              <a:t>所以泪液</a:t>
            </a:r>
            <a:r>
              <a:rPr lang="en-AU" altLang="zh-CN" dirty="0" err="1"/>
              <a:t>是高渗的</a:t>
            </a:r>
            <a:r>
              <a:rPr lang="zh-CN" altLang="en-US" dirty="0"/>
              <a:t>。</a:t>
            </a:r>
            <a:endParaRPr lang="en-US" altLang="zh-CN" dirty="0"/>
          </a:p>
          <a:p>
            <a:pPr>
              <a:tabLst>
                <a:tab pos="2511425" algn="l"/>
              </a:tabLst>
            </a:pPr>
            <a:endParaRPr lang="en-AU" altLang="zh-CN" sz="1800" dirty="0"/>
          </a:p>
          <a:p>
            <a:pPr>
              <a:buNone/>
            </a:pPr>
            <a:r>
              <a:rPr lang="zh-CN" altLang="en-US" b="1" dirty="0"/>
              <a:t>     更多见文献</a:t>
            </a:r>
            <a:r>
              <a:rPr lang="en-GB" altLang="zh-CN" b="1" dirty="0"/>
              <a:t>:</a:t>
            </a:r>
            <a:r>
              <a:rPr lang="en-GB" altLang="zh-CN" dirty="0"/>
              <a:t> Dalton K </a:t>
            </a:r>
            <a:r>
              <a:rPr lang="zh-CN" altLang="en-US" dirty="0"/>
              <a:t>等人</a:t>
            </a:r>
            <a:r>
              <a:rPr lang="en-GB" altLang="zh-CN" dirty="0"/>
              <a:t>, 2008.  Physical properties of soft contact lens solutions.  </a:t>
            </a:r>
            <a:r>
              <a:rPr lang="en-GB" altLang="zh-CN" dirty="0" err="1"/>
              <a:t>Optom</a:t>
            </a:r>
            <a:r>
              <a:rPr lang="en-GB" altLang="zh-CN" dirty="0"/>
              <a:t> Vis Sci.  85: 122 - 128</a:t>
            </a:r>
          </a:p>
        </p:txBody>
      </p:sp>
      <p:sp>
        <p:nvSpPr>
          <p:cNvPr id="5" name="AutoShape 25">
            <a:hlinkClick r:id="rId3" action="ppaction://hlinksldjump" highlightClick="1">
              <a:snd r:embed="rId4" name="click.wav"/>
            </a:hlinkClick>
            <a:extLst>
              <a:ext uri="{FF2B5EF4-FFF2-40B4-BE49-F238E27FC236}">
                <a16:creationId xmlns:a16="http://schemas.microsoft.com/office/drawing/2014/main" id="{E24B038B-87BC-44DE-9DE0-25DAD63985F9}"/>
              </a:ext>
            </a:extLst>
          </p:cNvPr>
          <p:cNvSpPr>
            <a:spLocks noChangeArrowheads="1"/>
          </p:cNvSpPr>
          <p:nvPr/>
        </p:nvSpPr>
        <p:spPr bwMode="auto">
          <a:xfrm flipH="1">
            <a:off x="6150933" y="61721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54980" name="TextBox 5">
            <a:extLst>
              <a:ext uri="{FF2B5EF4-FFF2-40B4-BE49-F238E27FC236}">
                <a16:creationId xmlns:a16="http://schemas.microsoft.com/office/drawing/2014/main" id="{CF588E78-102D-4A75-8523-321D5BA57C6D}"/>
              </a:ext>
            </a:extLst>
          </p:cNvPr>
          <p:cNvSpPr txBox="1">
            <a:spLocks noChangeArrowheads="1"/>
          </p:cNvSpPr>
          <p:nvPr/>
        </p:nvSpPr>
        <p:spPr bwMode="auto">
          <a:xfrm>
            <a:off x="6600825" y="62182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025" name="Object 488">
            <a:extLst>
              <a:ext uri="{FF2B5EF4-FFF2-40B4-BE49-F238E27FC236}">
                <a16:creationId xmlns:a16="http://schemas.microsoft.com/office/drawing/2014/main" id="{1C6CE70A-3503-466A-BF0D-7DB91DE19509}"/>
              </a:ext>
            </a:extLst>
          </p:cNvPr>
          <p:cNvGraphicFramePr>
            <a:graphicFrameLocks noChangeAspect="1"/>
          </p:cNvGraphicFramePr>
          <p:nvPr/>
        </p:nvGraphicFramePr>
        <p:xfrm>
          <a:off x="381000" y="1403350"/>
          <a:ext cx="6248400" cy="3790950"/>
        </p:xfrm>
        <a:graphic>
          <a:graphicData uri="http://schemas.openxmlformats.org/presentationml/2006/ole">
            <mc:AlternateContent xmlns:mc="http://schemas.openxmlformats.org/markup-compatibility/2006">
              <mc:Choice xmlns:v="urn:schemas-microsoft-com:vml" Requires="v">
                <p:oleObj spid="_x0000_s131082" r:id="rId4" imgW="8822520" imgH="5343120" progId="">
                  <p:embed/>
                </p:oleObj>
              </mc:Choice>
              <mc:Fallback>
                <p:oleObj r:id="rId4" imgW="8822520" imgH="534312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03350"/>
                        <a:ext cx="6248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57026" name="Title 1">
            <a:extLst>
              <a:ext uri="{FF2B5EF4-FFF2-40B4-BE49-F238E27FC236}">
                <a16:creationId xmlns:a16="http://schemas.microsoft.com/office/drawing/2014/main" id="{1BFF5994-00FF-417B-81CF-71A64EBABC35}"/>
              </a:ext>
            </a:extLst>
          </p:cNvPr>
          <p:cNvSpPr>
            <a:spLocks noGrp="1" noChangeArrowheads="1"/>
          </p:cNvSpPr>
          <p:nvPr>
            <p:ph type="title"/>
          </p:nvPr>
        </p:nvSpPr>
        <p:spPr>
          <a:xfrm>
            <a:off x="467544" y="-53975"/>
            <a:ext cx="8241481" cy="1143000"/>
          </a:xfrm>
        </p:spPr>
        <p:txBody>
          <a:bodyPr>
            <a:normAutofit/>
          </a:bodyPr>
          <a:lstStyle/>
          <a:p>
            <a:r>
              <a:rPr lang="zh-CN" altLang="en-US" sz="3600" dirty="0">
                <a:ea typeface="宋体" panose="02010600030101010101" pitchFamily="2" charset="-122"/>
              </a:rPr>
              <a:t>护理液属性：</a:t>
            </a:r>
            <a:r>
              <a:rPr lang="en-US" altLang="zh-CN" sz="3600" dirty="0" err="1">
                <a:solidFill>
                  <a:srgbClr val="FFFF00"/>
                </a:solidFill>
                <a:ea typeface="宋体" panose="02010600030101010101" pitchFamily="2" charset="-122"/>
              </a:rPr>
              <a:t>表面张力（ST</a:t>
            </a:r>
            <a:r>
              <a:rPr lang="en-US" altLang="zh-CN" sz="3600" dirty="0">
                <a:solidFill>
                  <a:srgbClr val="FFFF00"/>
                </a:solidFill>
                <a:ea typeface="宋体" panose="02010600030101010101" pitchFamily="2" charset="-122"/>
              </a:rPr>
              <a:t>）</a:t>
            </a:r>
          </a:p>
        </p:txBody>
      </p:sp>
      <p:graphicFrame>
        <p:nvGraphicFramePr>
          <p:cNvPr id="257027" name="Object 489">
            <a:extLst>
              <a:ext uri="{FF2B5EF4-FFF2-40B4-BE49-F238E27FC236}">
                <a16:creationId xmlns:a16="http://schemas.microsoft.com/office/drawing/2014/main" id="{B7CB8D3B-E2FC-40C4-8E8C-3E765C1F9465}"/>
              </a:ext>
            </a:extLst>
          </p:cNvPr>
          <p:cNvGraphicFramePr>
            <a:graphicFrameLocks noChangeAspect="1"/>
          </p:cNvGraphicFramePr>
          <p:nvPr/>
        </p:nvGraphicFramePr>
        <p:xfrm>
          <a:off x="388938" y="5257800"/>
          <a:ext cx="5249862" cy="963613"/>
        </p:xfrm>
        <a:graphic>
          <a:graphicData uri="http://schemas.openxmlformats.org/presentationml/2006/ole">
            <mc:AlternateContent xmlns:mc="http://schemas.openxmlformats.org/markup-compatibility/2006">
              <mc:Choice xmlns:v="urn:schemas-microsoft-com:vml" Requires="v">
                <p:oleObj spid="_x0000_s131083" r:id="rId6" imgW="7707240" imgH="1411920" progId="">
                  <p:embed/>
                </p:oleObj>
              </mc:Choice>
              <mc:Fallback>
                <p:oleObj r:id="rId6" imgW="7707240" imgH="141192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938" y="5257800"/>
                        <a:ext cx="524986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4" name="Oval 13">
            <a:extLst>
              <a:ext uri="{FF2B5EF4-FFF2-40B4-BE49-F238E27FC236}">
                <a16:creationId xmlns:a16="http://schemas.microsoft.com/office/drawing/2014/main" id="{EE24D592-8FBE-433F-823C-82BC2A03F378}"/>
              </a:ext>
            </a:extLst>
          </p:cNvPr>
          <p:cNvSpPr/>
          <p:nvPr/>
        </p:nvSpPr>
        <p:spPr>
          <a:xfrm>
            <a:off x="6629400" y="5410200"/>
            <a:ext cx="381000" cy="381000"/>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9" name="Oval 18">
            <a:extLst>
              <a:ext uri="{FF2B5EF4-FFF2-40B4-BE49-F238E27FC236}">
                <a16:creationId xmlns:a16="http://schemas.microsoft.com/office/drawing/2014/main" id="{85A42970-BA12-40ED-B63E-91B070A5D2C0}"/>
              </a:ext>
            </a:extLst>
          </p:cNvPr>
          <p:cNvSpPr/>
          <p:nvPr/>
        </p:nvSpPr>
        <p:spPr>
          <a:xfrm>
            <a:off x="6629400" y="5943600"/>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257030" name="TextBox 15">
            <a:extLst>
              <a:ext uri="{FF2B5EF4-FFF2-40B4-BE49-F238E27FC236}">
                <a16:creationId xmlns:a16="http://schemas.microsoft.com/office/drawing/2014/main" id="{741F9C89-8112-4BCC-BFBC-0CB528AF2C11}"/>
              </a:ext>
            </a:extLst>
          </p:cNvPr>
          <p:cNvSpPr txBox="1">
            <a:spLocks noChangeArrowheads="1"/>
          </p:cNvSpPr>
          <p:nvPr/>
        </p:nvSpPr>
        <p:spPr bwMode="auto">
          <a:xfrm>
            <a:off x="6958013" y="541972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AU">
                <a:ea typeface="宋体" panose="02010600030101010101" pitchFamily="2" charset="-122"/>
                <a:cs typeface="Arial" panose="020B0604020202020204" pitchFamily="34" charset="0"/>
              </a:rPr>
              <a:t>表面分子</a:t>
            </a:r>
            <a:endParaRPr lang="zh-CN" altLang="en-GB">
              <a:ea typeface="宋体" panose="02010600030101010101" pitchFamily="2" charset="-122"/>
              <a:cs typeface="Arial" panose="020B0604020202020204" pitchFamily="34" charset="0"/>
            </a:endParaRPr>
          </a:p>
        </p:txBody>
      </p:sp>
      <p:sp>
        <p:nvSpPr>
          <p:cNvPr id="257031" name="TextBox 20">
            <a:extLst>
              <a:ext uri="{FF2B5EF4-FFF2-40B4-BE49-F238E27FC236}">
                <a16:creationId xmlns:a16="http://schemas.microsoft.com/office/drawing/2014/main" id="{BCB7591B-B4CE-407F-BF3F-36371E6E5032}"/>
              </a:ext>
            </a:extLst>
          </p:cNvPr>
          <p:cNvSpPr txBox="1">
            <a:spLocks noChangeArrowheads="1"/>
          </p:cNvSpPr>
          <p:nvPr/>
        </p:nvSpPr>
        <p:spPr bwMode="auto">
          <a:xfrm>
            <a:off x="6958013" y="59721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AU">
                <a:ea typeface="宋体" panose="02010600030101010101" pitchFamily="2" charset="-122"/>
                <a:cs typeface="Arial" panose="020B0604020202020204" pitchFamily="34" charset="0"/>
              </a:rPr>
              <a:t>所有其他分子</a:t>
            </a:r>
            <a:endParaRPr lang="zh-CN" altLang="en-GB">
              <a:ea typeface="宋体" panose="02010600030101010101" pitchFamily="2" charset="-122"/>
              <a:cs typeface="Arial" panose="020B0604020202020204" pitchFamily="34" charset="0"/>
            </a:endParaRPr>
          </a:p>
        </p:txBody>
      </p:sp>
      <p:sp>
        <p:nvSpPr>
          <p:cNvPr id="257032" name="TextBox 21">
            <a:extLst>
              <a:ext uri="{FF2B5EF4-FFF2-40B4-BE49-F238E27FC236}">
                <a16:creationId xmlns:a16="http://schemas.microsoft.com/office/drawing/2014/main" id="{9CF93D8E-7CFF-42E4-BCA9-3EFD53CAC839}"/>
              </a:ext>
            </a:extLst>
          </p:cNvPr>
          <p:cNvSpPr txBox="1">
            <a:spLocks noChangeArrowheads="1"/>
          </p:cNvSpPr>
          <p:nvPr/>
        </p:nvSpPr>
        <p:spPr bwMode="auto">
          <a:xfrm>
            <a:off x="6867525" y="174307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AU">
                <a:ea typeface="宋体" panose="02010600030101010101" pitchFamily="2" charset="-122"/>
                <a:cs typeface="Arial" panose="020B0604020202020204" pitchFamily="34" charset="0"/>
              </a:rPr>
              <a:t>标称表面</a:t>
            </a:r>
            <a:endParaRPr lang="zh-CN" altLang="en-GB">
              <a:ea typeface="宋体" panose="02010600030101010101" pitchFamily="2" charset="-122"/>
              <a:cs typeface="Arial" panose="020B0604020202020204" pitchFamily="34" charset="0"/>
            </a:endParaRPr>
          </a:p>
        </p:txBody>
      </p:sp>
      <p:cxnSp>
        <p:nvCxnSpPr>
          <p:cNvPr id="18" name="Straight Connector 17">
            <a:extLst>
              <a:ext uri="{FF2B5EF4-FFF2-40B4-BE49-F238E27FC236}">
                <a16:creationId xmlns:a16="http://schemas.microsoft.com/office/drawing/2014/main" id="{D70CF2D4-DF4F-44F0-A7F3-99E73AE59A92}"/>
              </a:ext>
            </a:extLst>
          </p:cNvPr>
          <p:cNvCxnSpPr/>
          <p:nvPr/>
        </p:nvCxnSpPr>
        <p:spPr>
          <a:xfrm>
            <a:off x="76200" y="2057400"/>
            <a:ext cx="8763000" cy="0"/>
          </a:xfrm>
          <a:prstGeom prst="line">
            <a:avLst/>
          </a:prstGeom>
          <a:ln w="19050">
            <a:solidFill>
              <a:srgbClr val="00990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35696" y="5373216"/>
            <a:ext cx="3888432" cy="400110"/>
          </a:xfrm>
          <a:prstGeom prst="rect">
            <a:avLst/>
          </a:prstGeom>
          <a:solidFill>
            <a:schemeClr val="bg1"/>
          </a:solidFill>
        </p:spPr>
        <p:txBody>
          <a:bodyPr wrap="square" rtlCol="0">
            <a:spAutoFit/>
          </a:bodyPr>
          <a:lstStyle/>
          <a:p>
            <a:r>
              <a:rPr lang="zh-CN" altLang="en-US" sz="1000" b="1" dirty="0"/>
              <a:t>表面分子间有较强的相互吸引力。吸引力越大，表面张力就越</a:t>
            </a:r>
            <a:endParaRPr lang="en-US" altLang="zh-CN" sz="1000" b="1" dirty="0"/>
          </a:p>
          <a:p>
            <a:r>
              <a:rPr lang="zh-CN" altLang="en-US" sz="1000" b="1" dirty="0"/>
              <a:t>大。</a:t>
            </a:r>
          </a:p>
        </p:txBody>
      </p:sp>
      <p:sp>
        <p:nvSpPr>
          <p:cNvPr id="12" name="TextBox 11"/>
          <p:cNvSpPr txBox="1"/>
          <p:nvPr/>
        </p:nvSpPr>
        <p:spPr>
          <a:xfrm>
            <a:off x="1835696" y="5949280"/>
            <a:ext cx="3744416" cy="246221"/>
          </a:xfrm>
          <a:prstGeom prst="rect">
            <a:avLst/>
          </a:prstGeom>
          <a:solidFill>
            <a:schemeClr val="bg1"/>
          </a:solidFill>
        </p:spPr>
        <p:txBody>
          <a:bodyPr wrap="square" rtlCol="0">
            <a:spAutoFit/>
          </a:bodyPr>
          <a:lstStyle/>
          <a:p>
            <a:r>
              <a:rPr lang="zh-CN" altLang="en-US" sz="1000" b="1" dirty="0"/>
              <a:t>所有其他分子间较弱的相互吸引力。</a:t>
            </a:r>
          </a:p>
        </p:txBody>
      </p:sp>
    </p:spTree>
  </p:cSld>
  <p:clrMapOvr>
    <a:masterClrMapping/>
  </p:clrMapOvr>
  <p:transition advClick="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a:extLst>
              <a:ext uri="{FF2B5EF4-FFF2-40B4-BE49-F238E27FC236}">
                <a16:creationId xmlns:a16="http://schemas.microsoft.com/office/drawing/2014/main" id="{673FF5E4-F295-404C-A215-780B08DFDB03}"/>
              </a:ext>
            </a:extLst>
          </p:cNvPr>
          <p:cNvSpPr>
            <a:spLocks noGrp="1" noChangeArrowheads="1"/>
          </p:cNvSpPr>
          <p:nvPr>
            <p:ph type="title"/>
          </p:nvPr>
        </p:nvSpPr>
        <p:spPr>
          <a:xfrm>
            <a:off x="395536" y="-53975"/>
            <a:ext cx="8313489" cy="1143000"/>
          </a:xfrm>
        </p:spPr>
        <p:txBody>
          <a:bodyPr>
            <a:normAutofit/>
          </a:bodyPr>
          <a:lstStyle/>
          <a:p>
            <a:r>
              <a:rPr lang="zh-CN" altLang="en-US" sz="3600" dirty="0">
                <a:ea typeface="宋体" panose="02010600030101010101" pitchFamily="2" charset="-122"/>
              </a:rPr>
              <a:t>护理液属性：</a:t>
            </a:r>
            <a:r>
              <a:rPr lang="en-US" altLang="zh-CN" sz="3600" dirty="0">
                <a:solidFill>
                  <a:srgbClr val="FFFF00"/>
                </a:solidFill>
                <a:ea typeface="宋体" panose="02010600030101010101" pitchFamily="2" charset="-122"/>
              </a:rPr>
              <a:t>表面张力（ST）</a:t>
            </a:r>
            <a:endParaRPr lang="en-CA" altLang="zh-CN" sz="3600" dirty="0">
              <a:solidFill>
                <a:srgbClr val="FFFF00"/>
              </a:solidFill>
              <a:ea typeface="宋体" panose="02010600030101010101" pitchFamily="2" charset="-122"/>
            </a:endParaRPr>
          </a:p>
        </p:txBody>
      </p:sp>
      <p:pic>
        <p:nvPicPr>
          <p:cNvPr id="259074" name="Picture 4">
            <a:extLst>
              <a:ext uri="{FF2B5EF4-FFF2-40B4-BE49-F238E27FC236}">
                <a16:creationId xmlns:a16="http://schemas.microsoft.com/office/drawing/2014/main" id="{2F7031BF-DABF-4586-B7E3-9F66D3B0C3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05000"/>
            <a:ext cx="44719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5" name="Picture 5">
            <a:extLst>
              <a:ext uri="{FF2B5EF4-FFF2-40B4-BE49-F238E27FC236}">
                <a16:creationId xmlns:a16="http://schemas.microsoft.com/office/drawing/2014/main" id="{9BBB8BCC-53A3-4446-AAD4-007AEDBD12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971800"/>
            <a:ext cx="42243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3C44695-2110-466A-B161-BC4641854E7A}"/>
              </a:ext>
            </a:extLst>
          </p:cNvPr>
          <p:cNvSpPr/>
          <p:nvPr/>
        </p:nvSpPr>
        <p:spPr>
          <a:xfrm>
            <a:off x="1371600" y="2209800"/>
            <a:ext cx="1905000" cy="2057400"/>
          </a:xfrm>
          <a:prstGeom prst="ellipse">
            <a:avLst/>
          </a:prstGeom>
          <a:solidFill>
            <a:srgbClr val="FF00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cxnSp>
        <p:nvCxnSpPr>
          <p:cNvPr id="8" name="Straight Connector 7">
            <a:extLst>
              <a:ext uri="{FF2B5EF4-FFF2-40B4-BE49-F238E27FC236}">
                <a16:creationId xmlns:a16="http://schemas.microsoft.com/office/drawing/2014/main" id="{107C58F7-5802-4EF4-8385-49673C050D6C}"/>
              </a:ext>
            </a:extLst>
          </p:cNvPr>
          <p:cNvCxnSpPr/>
          <p:nvPr/>
        </p:nvCxnSpPr>
        <p:spPr>
          <a:xfrm>
            <a:off x="2324100" y="2209800"/>
            <a:ext cx="5219700" cy="7381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CB6210-1AFA-40DA-A1A1-87A1053E0FAC}"/>
              </a:ext>
            </a:extLst>
          </p:cNvPr>
          <p:cNvCxnSpPr/>
          <p:nvPr/>
        </p:nvCxnSpPr>
        <p:spPr>
          <a:xfrm>
            <a:off x="2265363" y="4267200"/>
            <a:ext cx="3678237" cy="21336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259079" name="TextBox 8">
            <a:extLst>
              <a:ext uri="{FF2B5EF4-FFF2-40B4-BE49-F238E27FC236}">
                <a16:creationId xmlns:a16="http://schemas.microsoft.com/office/drawing/2014/main" id="{CA28A3EB-E5EF-4E87-85C6-80C3A2F331F8}"/>
              </a:ext>
            </a:extLst>
          </p:cNvPr>
          <p:cNvSpPr txBox="1">
            <a:spLocks noChangeArrowheads="1"/>
          </p:cNvSpPr>
          <p:nvPr/>
        </p:nvSpPr>
        <p:spPr bwMode="auto">
          <a:xfrm>
            <a:off x="4983163" y="1724025"/>
            <a:ext cx="3981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AU" b="1" dirty="0">
                <a:ea typeface="宋体" panose="02010600030101010101" pitchFamily="2" charset="-122"/>
              </a:rPr>
              <a:t>表面分子（绿点）有平衡的</a:t>
            </a:r>
            <a:r>
              <a:rPr lang="zh-CN" altLang="en-US" b="1" dirty="0">
                <a:ea typeface="宋体" panose="02010600030101010101" pitchFamily="2" charset="-122"/>
              </a:rPr>
              <a:t>侧</a:t>
            </a:r>
            <a:r>
              <a:rPr lang="zh-CN" altLang="en-AU" b="1" dirty="0">
                <a:ea typeface="宋体" panose="02010600030101010101" pitchFamily="2" charset="-122"/>
              </a:rPr>
              <a:t>向力，但</a:t>
            </a:r>
            <a:r>
              <a:rPr lang="zh-CN" altLang="en-US" b="1" dirty="0">
                <a:ea typeface="宋体" panose="02010600030101010101" pitchFamily="2" charset="-122"/>
              </a:rPr>
              <a:t>有一个</a:t>
            </a:r>
            <a:r>
              <a:rPr lang="zh-CN" altLang="en-AU" b="1" dirty="0">
                <a:ea typeface="宋体" panose="02010600030101010101" pitchFamily="2" charset="-122"/>
              </a:rPr>
              <a:t>试图压缩分子阵列的内向力。表面可以被认为是一个“绷紧的皮肤”</a:t>
            </a:r>
            <a:endParaRPr lang="zh-CN" altLang="en-GB" b="1" dirty="0">
              <a:ea typeface="宋体" panose="02010600030101010101" pitchFamily="2" charset="-122"/>
            </a:endParaRPr>
          </a:p>
        </p:txBody>
      </p:sp>
      <p:sp>
        <p:nvSpPr>
          <p:cNvPr id="259080" name="TextBox 1">
            <a:extLst>
              <a:ext uri="{FF2B5EF4-FFF2-40B4-BE49-F238E27FC236}">
                <a16:creationId xmlns:a16="http://schemas.microsoft.com/office/drawing/2014/main" id="{1177CD8B-8457-4F97-AA70-21CD12C8D196}"/>
              </a:ext>
            </a:extLst>
          </p:cNvPr>
          <p:cNvSpPr txBox="1">
            <a:spLocks noChangeArrowheads="1"/>
          </p:cNvSpPr>
          <p:nvPr/>
        </p:nvSpPr>
        <p:spPr bwMode="auto">
          <a:xfrm>
            <a:off x="1447800" y="4810125"/>
            <a:ext cx="499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AU" b="1" dirty="0">
                <a:ea typeface="宋体" panose="02010600030101010101" pitchFamily="2" charset="-122"/>
              </a:rPr>
              <a:t>作用于一个完全被包围的分子（红点）的力量是平衡的。因此，没有</a:t>
            </a:r>
            <a:r>
              <a:rPr lang="zh-CN" altLang="en-US" b="1" dirty="0">
                <a:ea typeface="宋体" panose="02010600030101010101" pitchFamily="2" charset="-122"/>
              </a:rPr>
              <a:t>影响它的力量。</a:t>
            </a:r>
            <a:endParaRPr lang="zh-CN" altLang="en-GB" b="1" dirty="0">
              <a:ea typeface="宋体" panose="02010600030101010101" pitchFamily="2" charset="-122"/>
            </a:endParaRPr>
          </a:p>
        </p:txBody>
      </p:sp>
      <p:sp>
        <p:nvSpPr>
          <p:cNvPr id="259081" name="TextBox 9">
            <a:extLst>
              <a:ext uri="{FF2B5EF4-FFF2-40B4-BE49-F238E27FC236}">
                <a16:creationId xmlns:a16="http://schemas.microsoft.com/office/drawing/2014/main" id="{949B9F81-E6D9-4DE1-BD27-959209230DFE}"/>
              </a:ext>
            </a:extLst>
          </p:cNvPr>
          <p:cNvSpPr txBox="1">
            <a:spLocks noChangeArrowheads="1"/>
          </p:cNvSpPr>
          <p:nvPr/>
        </p:nvSpPr>
        <p:spPr bwMode="auto">
          <a:xfrm>
            <a:off x="53975" y="1225550"/>
            <a:ext cx="4822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AU" b="1" dirty="0">
                <a:ea typeface="宋体" panose="02010600030101010101" pitchFamily="2" charset="-122"/>
              </a:rPr>
              <a:t>与“内部”分子不同，表面分子没有其他分子</a:t>
            </a:r>
            <a:r>
              <a:rPr lang="zh-CN" altLang="en-US" b="1" dirty="0">
                <a:ea typeface="宋体" panose="02010600030101010101" pitchFamily="2" charset="-122"/>
              </a:rPr>
              <a:t>可以</a:t>
            </a:r>
            <a:r>
              <a:rPr lang="zh-CN" altLang="en-AU" b="1" dirty="0">
                <a:ea typeface="宋体" panose="02010600030101010101" pitchFamily="2" charset="-122"/>
              </a:rPr>
              <a:t>“接触”。</a:t>
            </a:r>
            <a:r>
              <a:rPr lang="zh-CN" altLang="en-US" b="1" dirty="0">
                <a:ea typeface="宋体" panose="02010600030101010101" pitchFamily="2" charset="-122"/>
              </a:rPr>
              <a:t>它</a:t>
            </a:r>
            <a:r>
              <a:rPr lang="zh-CN" altLang="en-AU" b="1" dirty="0">
                <a:ea typeface="宋体" panose="02010600030101010101" pitchFamily="2" charset="-122"/>
              </a:rPr>
              <a:t>们与相邻材料的相互作用</a:t>
            </a:r>
            <a:r>
              <a:rPr lang="zh-CN" altLang="en-US" b="1" dirty="0">
                <a:ea typeface="宋体" panose="02010600030101010101" pitchFamily="2" charset="-122"/>
              </a:rPr>
              <a:t>取决于材料（两者）。</a:t>
            </a:r>
            <a:endParaRPr lang="zh-CN" altLang="en-GB" b="1" dirty="0">
              <a:ea typeface="宋体" panose="02010600030101010101" pitchFamily="2" charset="-122"/>
            </a:endParaRPr>
          </a:p>
        </p:txBody>
      </p:sp>
    </p:spTree>
  </p:cSld>
  <p:clrMapOvr>
    <a:masterClrMapping/>
  </p:clrMapOvr>
  <p:transition advClick="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1">
            <a:extLst>
              <a:ext uri="{FF2B5EF4-FFF2-40B4-BE49-F238E27FC236}">
                <a16:creationId xmlns:a16="http://schemas.microsoft.com/office/drawing/2014/main" id="{D0671409-A620-4A9F-A0AE-0171AAE72DB0}"/>
              </a:ext>
            </a:extLst>
          </p:cNvPr>
          <p:cNvSpPr>
            <a:spLocks noGrp="1" noChangeArrowheads="1"/>
          </p:cNvSpPr>
          <p:nvPr>
            <p:ph type="title"/>
          </p:nvPr>
        </p:nvSpPr>
        <p:spPr>
          <a:xfrm>
            <a:off x="395536" y="0"/>
            <a:ext cx="8241481" cy="1143000"/>
          </a:xfrm>
        </p:spPr>
        <p:txBody>
          <a:bodyPr>
            <a:normAutofit/>
          </a:bodyPr>
          <a:lstStyle/>
          <a:p>
            <a:r>
              <a:rPr lang="zh-CN" altLang="en-US" sz="3600" dirty="0">
                <a:ea typeface="宋体" panose="02010600030101010101" pitchFamily="2" charset="-122"/>
              </a:rPr>
              <a:t>护理液属性</a:t>
            </a:r>
            <a:r>
              <a:rPr lang="en-US" altLang="zh-CN" sz="3600" dirty="0">
                <a:ea typeface="宋体" panose="02010600030101010101" pitchFamily="2" charset="-122"/>
              </a:rPr>
              <a:t>:</a:t>
            </a:r>
            <a:r>
              <a:rPr lang="en-US" altLang="zh-CN" sz="3600" dirty="0">
                <a:solidFill>
                  <a:srgbClr val="FFFF00"/>
                </a:solidFill>
                <a:ea typeface="宋体" panose="02010600030101010101" pitchFamily="2" charset="-122"/>
              </a:rPr>
              <a:t>湿润</a:t>
            </a:r>
            <a:r>
              <a:rPr lang="en-US" altLang="zh-CN" sz="3600" dirty="0">
                <a:ea typeface="宋体" panose="02010600030101010101" pitchFamily="2" charset="-122"/>
              </a:rPr>
              <a:t>（A</a:t>
            </a:r>
            <a:r>
              <a:rPr lang="zh-CN" altLang="en-US" sz="3600" dirty="0">
                <a:solidFill>
                  <a:srgbClr val="FFFF00"/>
                </a:solidFill>
                <a:ea typeface="宋体" panose="02010600030101010101" pitchFamily="2" charset="-122"/>
              </a:rPr>
              <a:t>湿润</a:t>
            </a:r>
            <a:r>
              <a:rPr lang="en-US" altLang="zh-CN" sz="3600" dirty="0">
                <a:ea typeface="宋体" panose="02010600030101010101" pitchFamily="2" charset="-122"/>
              </a:rPr>
              <a:t>B）</a:t>
            </a:r>
          </a:p>
        </p:txBody>
      </p:sp>
      <p:pic>
        <p:nvPicPr>
          <p:cNvPr id="261122" name="Picture 3">
            <a:extLst>
              <a:ext uri="{FF2B5EF4-FFF2-40B4-BE49-F238E27FC236}">
                <a16:creationId xmlns:a16="http://schemas.microsoft.com/office/drawing/2014/main" id="{A61AD98A-F869-4C8F-96EA-079589519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1252538"/>
            <a:ext cx="4092575"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C06C624-A218-4657-ADE1-BDAA6D95B42D}"/>
              </a:ext>
            </a:extLst>
          </p:cNvPr>
          <p:cNvCxnSpPr/>
          <p:nvPr/>
        </p:nvCxnSpPr>
        <p:spPr>
          <a:xfrm>
            <a:off x="1960563" y="3625850"/>
            <a:ext cx="4724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C1C92D-F488-4CB9-B270-2BFCDAE37B14}"/>
              </a:ext>
            </a:extLst>
          </p:cNvPr>
          <p:cNvCxnSpPr/>
          <p:nvPr/>
        </p:nvCxnSpPr>
        <p:spPr>
          <a:xfrm>
            <a:off x="1960563" y="4070350"/>
            <a:ext cx="4724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1125" name="TextBox 16">
            <a:extLst>
              <a:ext uri="{FF2B5EF4-FFF2-40B4-BE49-F238E27FC236}">
                <a16:creationId xmlns:a16="http://schemas.microsoft.com/office/drawing/2014/main" id="{DCF540EB-AD2D-4805-A7D6-08C10D16EF37}"/>
              </a:ext>
            </a:extLst>
          </p:cNvPr>
          <p:cNvSpPr txBox="1">
            <a:spLocks noChangeArrowheads="1"/>
          </p:cNvSpPr>
          <p:nvPr/>
        </p:nvSpPr>
        <p:spPr bwMode="auto">
          <a:xfrm>
            <a:off x="2309813" y="1060450"/>
            <a:ext cx="7413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6000" b="1">
                <a:cs typeface="Arial" panose="020B0604020202020204" pitchFamily="34" charset="0"/>
              </a:rPr>
              <a:t>A</a:t>
            </a:r>
            <a:endParaRPr lang="en-GB" altLang="zh-CN" sz="6000" b="1">
              <a:cs typeface="Arial" panose="020B0604020202020204" pitchFamily="34" charset="0"/>
            </a:endParaRPr>
          </a:p>
        </p:txBody>
      </p:sp>
      <p:sp>
        <p:nvSpPr>
          <p:cNvPr id="261126" name="TextBox 17">
            <a:extLst>
              <a:ext uri="{FF2B5EF4-FFF2-40B4-BE49-F238E27FC236}">
                <a16:creationId xmlns:a16="http://schemas.microsoft.com/office/drawing/2014/main" id="{91B5919B-F565-419A-84C0-2415E6853762}"/>
              </a:ext>
            </a:extLst>
          </p:cNvPr>
          <p:cNvSpPr txBox="1">
            <a:spLocks noChangeArrowheads="1"/>
          </p:cNvSpPr>
          <p:nvPr/>
        </p:nvSpPr>
        <p:spPr bwMode="auto">
          <a:xfrm>
            <a:off x="2254250" y="5591175"/>
            <a:ext cx="7413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6000" b="1">
                <a:cs typeface="Arial" panose="020B0604020202020204" pitchFamily="34" charset="0"/>
              </a:rPr>
              <a:t>B</a:t>
            </a:r>
            <a:endParaRPr lang="en-GB" altLang="zh-CN" sz="6000" b="1">
              <a:cs typeface="Arial" panose="020B0604020202020204" pitchFamily="34" charset="0"/>
            </a:endParaRPr>
          </a:p>
        </p:txBody>
      </p:sp>
      <p:sp>
        <p:nvSpPr>
          <p:cNvPr id="261127" name="TextBox 18">
            <a:extLst>
              <a:ext uri="{FF2B5EF4-FFF2-40B4-BE49-F238E27FC236}">
                <a16:creationId xmlns:a16="http://schemas.microsoft.com/office/drawing/2014/main" id="{5FCE29AB-36BF-47B3-9D94-D8D5631A4B0D}"/>
              </a:ext>
            </a:extLst>
          </p:cNvPr>
          <p:cNvSpPr txBox="1">
            <a:spLocks noChangeArrowheads="1"/>
          </p:cNvSpPr>
          <p:nvPr/>
        </p:nvSpPr>
        <p:spPr bwMode="auto">
          <a:xfrm>
            <a:off x="827584" y="3356992"/>
            <a:ext cx="98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400" b="1" dirty="0">
                <a:cs typeface="Arial" panose="020B0604020202020204" pitchFamily="34" charset="0"/>
              </a:rPr>
              <a:t>A</a:t>
            </a:r>
            <a:r>
              <a:rPr lang="zh-CN" altLang="en-US" sz="2400" b="1" dirty="0">
                <a:cs typeface="Arial" panose="020B0604020202020204" pitchFamily="34" charset="0"/>
              </a:rPr>
              <a:t>表面</a:t>
            </a:r>
            <a:endParaRPr lang="en-GB" altLang="zh-CN" sz="2400" b="1" dirty="0">
              <a:cs typeface="Arial" panose="020B0604020202020204" pitchFamily="34" charset="0"/>
            </a:endParaRPr>
          </a:p>
        </p:txBody>
      </p:sp>
      <p:sp>
        <p:nvSpPr>
          <p:cNvPr id="261128" name="TextBox 22">
            <a:extLst>
              <a:ext uri="{FF2B5EF4-FFF2-40B4-BE49-F238E27FC236}">
                <a16:creationId xmlns:a16="http://schemas.microsoft.com/office/drawing/2014/main" id="{202B2E1E-98A2-4D15-9A4D-2E185BF455B4}"/>
              </a:ext>
            </a:extLst>
          </p:cNvPr>
          <p:cNvSpPr txBox="1">
            <a:spLocks noChangeArrowheads="1"/>
          </p:cNvSpPr>
          <p:nvPr/>
        </p:nvSpPr>
        <p:spPr bwMode="auto">
          <a:xfrm>
            <a:off x="827584" y="3861048"/>
            <a:ext cx="976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400" b="1" dirty="0">
                <a:cs typeface="Arial" panose="020B0604020202020204" pitchFamily="34" charset="0"/>
              </a:rPr>
              <a:t>B</a:t>
            </a:r>
            <a:r>
              <a:rPr lang="zh-CN" altLang="en-US" sz="2400" b="1" dirty="0">
                <a:cs typeface="Arial" panose="020B0604020202020204" pitchFamily="34" charset="0"/>
              </a:rPr>
              <a:t>表面</a:t>
            </a:r>
            <a:endParaRPr lang="en-GB" altLang="zh-CN" sz="2400" b="1" dirty="0">
              <a:cs typeface="Arial" panose="020B0604020202020204" pitchFamily="34" charset="0"/>
            </a:endParaRPr>
          </a:p>
        </p:txBody>
      </p:sp>
      <p:sp>
        <p:nvSpPr>
          <p:cNvPr id="261129" name="TextBox 23">
            <a:extLst>
              <a:ext uri="{FF2B5EF4-FFF2-40B4-BE49-F238E27FC236}">
                <a16:creationId xmlns:a16="http://schemas.microsoft.com/office/drawing/2014/main" id="{7ACB2B95-2F87-49AF-98F4-FA5170992B2F}"/>
              </a:ext>
            </a:extLst>
          </p:cNvPr>
          <p:cNvSpPr txBox="1">
            <a:spLocks noChangeArrowheads="1"/>
          </p:cNvSpPr>
          <p:nvPr/>
        </p:nvSpPr>
        <p:spPr bwMode="auto">
          <a:xfrm>
            <a:off x="6345238" y="2589213"/>
            <a:ext cx="790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dirty="0">
                <a:cs typeface="Arial" panose="020B0604020202020204" pitchFamily="34" charset="0"/>
              </a:rPr>
              <a:t>ST</a:t>
            </a:r>
            <a:r>
              <a:rPr lang="en-AU" altLang="zh-CN" sz="2800" b="1" baseline="-25000" dirty="0">
                <a:cs typeface="Arial" panose="020B0604020202020204" pitchFamily="34" charset="0"/>
              </a:rPr>
              <a:t>A</a:t>
            </a:r>
            <a:endParaRPr lang="en-GB" altLang="zh-CN" sz="2800" b="1" baseline="-25000" dirty="0">
              <a:cs typeface="Arial" panose="020B0604020202020204" pitchFamily="34" charset="0"/>
            </a:endParaRPr>
          </a:p>
        </p:txBody>
      </p:sp>
      <p:sp>
        <p:nvSpPr>
          <p:cNvPr id="261130" name="TextBox 24">
            <a:extLst>
              <a:ext uri="{FF2B5EF4-FFF2-40B4-BE49-F238E27FC236}">
                <a16:creationId xmlns:a16="http://schemas.microsoft.com/office/drawing/2014/main" id="{56778580-FE5A-4A58-83A8-BB7B33AFECD1}"/>
              </a:ext>
            </a:extLst>
          </p:cNvPr>
          <p:cNvSpPr txBox="1">
            <a:spLocks noChangeArrowheads="1"/>
          </p:cNvSpPr>
          <p:nvPr/>
        </p:nvSpPr>
        <p:spPr bwMode="auto">
          <a:xfrm>
            <a:off x="6345238" y="5049838"/>
            <a:ext cx="81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a:cs typeface="Arial" panose="020B0604020202020204" pitchFamily="34" charset="0"/>
              </a:rPr>
              <a:t>ST</a:t>
            </a:r>
            <a:r>
              <a:rPr lang="en-AU" altLang="zh-CN" sz="2800" b="1" baseline="-25000">
                <a:cs typeface="Arial" panose="020B0604020202020204" pitchFamily="34" charset="0"/>
              </a:rPr>
              <a:t>B</a:t>
            </a:r>
            <a:endParaRPr lang="en-GB" altLang="zh-CN" sz="2800" b="1" baseline="-25000">
              <a:cs typeface="Arial" panose="020B0604020202020204" pitchFamily="34" charset="0"/>
            </a:endParaRPr>
          </a:p>
        </p:txBody>
      </p:sp>
      <p:cxnSp>
        <p:nvCxnSpPr>
          <p:cNvPr id="21" name="Straight Arrow Connector 20">
            <a:extLst>
              <a:ext uri="{FF2B5EF4-FFF2-40B4-BE49-F238E27FC236}">
                <a16:creationId xmlns:a16="http://schemas.microsoft.com/office/drawing/2014/main" id="{2CDA155F-25C7-4136-88FD-0A4455A104E7}"/>
              </a:ext>
            </a:extLst>
          </p:cNvPr>
          <p:cNvCxnSpPr/>
          <p:nvPr/>
        </p:nvCxnSpPr>
        <p:spPr>
          <a:xfrm flipV="1">
            <a:off x="6635750" y="3048000"/>
            <a:ext cx="0" cy="577850"/>
          </a:xfrm>
          <a:prstGeom prst="straightConnector1">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E14B53F-F6CA-4BFC-B80E-EA70FC0217C4}"/>
              </a:ext>
            </a:extLst>
          </p:cNvPr>
          <p:cNvCxnSpPr/>
          <p:nvPr/>
        </p:nvCxnSpPr>
        <p:spPr>
          <a:xfrm>
            <a:off x="6635750" y="4064000"/>
            <a:ext cx="0" cy="1111250"/>
          </a:xfrm>
          <a:prstGeom prst="straightConnector1">
            <a:avLst/>
          </a:prstGeom>
          <a:ln w="1270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1133" name="TextBox 32">
            <a:extLst>
              <a:ext uri="{FF2B5EF4-FFF2-40B4-BE49-F238E27FC236}">
                <a16:creationId xmlns:a16="http://schemas.microsoft.com/office/drawing/2014/main" id="{DE041F65-B18B-41FC-B51E-53539BCE455F}"/>
              </a:ext>
            </a:extLst>
          </p:cNvPr>
          <p:cNvSpPr txBox="1">
            <a:spLocks noChangeArrowheads="1"/>
          </p:cNvSpPr>
          <p:nvPr/>
        </p:nvSpPr>
        <p:spPr bwMode="auto">
          <a:xfrm>
            <a:off x="4033838" y="2589213"/>
            <a:ext cx="7889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a:cs typeface="Arial" panose="020B0604020202020204" pitchFamily="34" charset="0"/>
              </a:rPr>
              <a:t>ST</a:t>
            </a:r>
            <a:r>
              <a:rPr lang="en-AU" altLang="zh-CN" sz="2800" b="1" baseline="-25000">
                <a:cs typeface="Arial" panose="020B0604020202020204" pitchFamily="34" charset="0"/>
              </a:rPr>
              <a:t>A</a:t>
            </a:r>
            <a:endParaRPr lang="en-GB" altLang="zh-CN" sz="2800" b="1" baseline="-25000">
              <a:cs typeface="Arial" panose="020B0604020202020204" pitchFamily="34" charset="0"/>
            </a:endParaRPr>
          </a:p>
        </p:txBody>
      </p:sp>
      <p:sp>
        <p:nvSpPr>
          <p:cNvPr id="261134" name="TextBox 33">
            <a:extLst>
              <a:ext uri="{FF2B5EF4-FFF2-40B4-BE49-F238E27FC236}">
                <a16:creationId xmlns:a16="http://schemas.microsoft.com/office/drawing/2014/main" id="{35698EA5-BA42-40C3-94C3-70FF6BAECF94}"/>
              </a:ext>
            </a:extLst>
          </p:cNvPr>
          <p:cNvSpPr txBox="1">
            <a:spLocks noChangeArrowheads="1"/>
          </p:cNvSpPr>
          <p:nvPr/>
        </p:nvSpPr>
        <p:spPr bwMode="auto">
          <a:xfrm>
            <a:off x="4033838" y="5049838"/>
            <a:ext cx="81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a:cs typeface="Arial" panose="020B0604020202020204" pitchFamily="34" charset="0"/>
              </a:rPr>
              <a:t>ST</a:t>
            </a:r>
            <a:r>
              <a:rPr lang="en-AU" altLang="zh-CN" sz="2800" b="1" baseline="-25000">
                <a:cs typeface="Arial" panose="020B0604020202020204" pitchFamily="34" charset="0"/>
              </a:rPr>
              <a:t>B</a:t>
            </a:r>
            <a:endParaRPr lang="en-GB" altLang="zh-CN" sz="2800" b="1" baseline="-25000">
              <a:cs typeface="Arial" panose="020B0604020202020204" pitchFamily="34" charset="0"/>
            </a:endParaRPr>
          </a:p>
        </p:txBody>
      </p:sp>
      <p:sp>
        <p:nvSpPr>
          <p:cNvPr id="261135" name="TextBox 35">
            <a:extLst>
              <a:ext uri="{FF2B5EF4-FFF2-40B4-BE49-F238E27FC236}">
                <a16:creationId xmlns:a16="http://schemas.microsoft.com/office/drawing/2014/main" id="{A7283D61-57C2-41D8-940D-64498C02D7B2}"/>
              </a:ext>
            </a:extLst>
          </p:cNvPr>
          <p:cNvSpPr txBox="1">
            <a:spLocks noChangeArrowheads="1"/>
          </p:cNvSpPr>
          <p:nvPr/>
        </p:nvSpPr>
        <p:spPr bwMode="auto">
          <a:xfrm>
            <a:off x="7045325" y="2241550"/>
            <a:ext cx="1009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dirty="0">
                <a:cs typeface="Arial" panose="020B0604020202020204" pitchFamily="34" charset="0"/>
              </a:rPr>
              <a:t>ST</a:t>
            </a:r>
            <a:r>
              <a:rPr lang="zh-CN" altLang="en-US" sz="2800" b="1" baseline="-25000" dirty="0">
                <a:cs typeface="Arial" panose="020B0604020202020204" pitchFamily="34" charset="0"/>
              </a:rPr>
              <a:t>较低</a:t>
            </a:r>
            <a:endParaRPr lang="en-GB" altLang="zh-CN" sz="2800" b="1" baseline="-25000" dirty="0">
              <a:cs typeface="Arial" panose="020B0604020202020204" pitchFamily="34" charset="0"/>
            </a:endParaRPr>
          </a:p>
        </p:txBody>
      </p:sp>
      <p:sp>
        <p:nvSpPr>
          <p:cNvPr id="261136" name="TextBox 36">
            <a:extLst>
              <a:ext uri="{FF2B5EF4-FFF2-40B4-BE49-F238E27FC236}">
                <a16:creationId xmlns:a16="http://schemas.microsoft.com/office/drawing/2014/main" id="{2246917D-0F96-472B-BAF8-EB16FEE1875B}"/>
              </a:ext>
            </a:extLst>
          </p:cNvPr>
          <p:cNvSpPr txBox="1">
            <a:spLocks noChangeArrowheads="1"/>
          </p:cNvSpPr>
          <p:nvPr/>
        </p:nvSpPr>
        <p:spPr bwMode="auto">
          <a:xfrm>
            <a:off x="7186613" y="5365750"/>
            <a:ext cx="1009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dirty="0">
                <a:cs typeface="Arial" panose="020B0604020202020204" pitchFamily="34" charset="0"/>
              </a:rPr>
              <a:t>ST</a:t>
            </a:r>
            <a:r>
              <a:rPr lang="zh-CN" altLang="en-US" sz="2800" b="1" baseline="-25000" dirty="0">
                <a:cs typeface="Arial" panose="020B0604020202020204" pitchFamily="34" charset="0"/>
              </a:rPr>
              <a:t>较高</a:t>
            </a:r>
            <a:endParaRPr lang="en-GB" altLang="zh-CN" sz="2800" b="1" baseline="-25000" dirty="0">
              <a:cs typeface="Arial" panose="020B0604020202020204" pitchFamily="34" charset="0"/>
            </a:endParaRPr>
          </a:p>
        </p:txBody>
      </p:sp>
      <p:sp>
        <p:nvSpPr>
          <p:cNvPr id="261137" name="TextBox 28">
            <a:extLst>
              <a:ext uri="{FF2B5EF4-FFF2-40B4-BE49-F238E27FC236}">
                <a16:creationId xmlns:a16="http://schemas.microsoft.com/office/drawing/2014/main" id="{4E8C52D9-E908-49C2-BF3C-88637B9F6849}"/>
              </a:ext>
            </a:extLst>
          </p:cNvPr>
          <p:cNvSpPr txBox="1">
            <a:spLocks noChangeArrowheads="1"/>
          </p:cNvSpPr>
          <p:nvPr/>
        </p:nvSpPr>
        <p:spPr bwMode="auto">
          <a:xfrm>
            <a:off x="2265363" y="4784725"/>
            <a:ext cx="1258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dirty="0">
                <a:cs typeface="Arial" panose="020B0604020202020204" pitchFamily="34" charset="0"/>
              </a:rPr>
              <a:t>(</a:t>
            </a:r>
            <a:r>
              <a:rPr lang="zh-CN" altLang="en-US" b="1" dirty="0">
                <a:cs typeface="Arial" panose="020B0604020202020204" pitchFamily="34" charset="0"/>
              </a:rPr>
              <a:t>隐形眼镜</a:t>
            </a:r>
            <a:r>
              <a:rPr lang="en-AU" altLang="zh-CN" b="1" dirty="0">
                <a:cs typeface="Arial" panose="020B0604020202020204" pitchFamily="34" charset="0"/>
              </a:rPr>
              <a:t>)</a:t>
            </a:r>
            <a:br>
              <a:rPr lang="en-AU" altLang="zh-CN" b="1" dirty="0">
                <a:cs typeface="Arial" panose="020B0604020202020204" pitchFamily="34" charset="0"/>
              </a:rPr>
            </a:br>
            <a:r>
              <a:rPr lang="en-AU" altLang="zh-CN" b="1" dirty="0">
                <a:cs typeface="Arial" panose="020B0604020202020204" pitchFamily="34" charset="0"/>
              </a:rPr>
              <a:t>(</a:t>
            </a:r>
            <a:r>
              <a:rPr lang="zh-CN" altLang="en-US" b="1" dirty="0">
                <a:cs typeface="Arial" panose="020B0604020202020204" pitchFamily="34" charset="0"/>
              </a:rPr>
              <a:t>角膜</a:t>
            </a:r>
            <a:r>
              <a:rPr lang="en-AU" altLang="zh-CN" b="1" dirty="0">
                <a:cs typeface="Arial" panose="020B0604020202020204" pitchFamily="34" charset="0"/>
              </a:rPr>
              <a:t>)</a:t>
            </a:r>
            <a:endParaRPr lang="en-GB" altLang="zh-CN" b="1" dirty="0">
              <a:cs typeface="Arial" panose="020B0604020202020204" pitchFamily="34" charset="0"/>
            </a:endParaRPr>
          </a:p>
        </p:txBody>
      </p:sp>
      <p:sp>
        <p:nvSpPr>
          <p:cNvPr id="261138" name="TextBox 38">
            <a:extLst>
              <a:ext uri="{FF2B5EF4-FFF2-40B4-BE49-F238E27FC236}">
                <a16:creationId xmlns:a16="http://schemas.microsoft.com/office/drawing/2014/main" id="{689FCB90-DA4F-49B3-92A1-7814D8CDFA5A}"/>
              </a:ext>
            </a:extLst>
          </p:cNvPr>
          <p:cNvSpPr txBox="1">
            <a:spLocks noChangeArrowheads="1"/>
          </p:cNvSpPr>
          <p:nvPr/>
        </p:nvSpPr>
        <p:spPr bwMode="auto">
          <a:xfrm>
            <a:off x="2273300" y="1847850"/>
            <a:ext cx="12586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dirty="0">
                <a:cs typeface="Arial" panose="020B0604020202020204" pitchFamily="34" charset="0"/>
              </a:rPr>
              <a:t>(</a:t>
            </a:r>
            <a:r>
              <a:rPr lang="zh-CN" altLang="en-US" b="1" dirty="0">
                <a:cs typeface="Arial" panose="020B0604020202020204" pitchFamily="34" charset="0"/>
              </a:rPr>
              <a:t>泪液</a:t>
            </a:r>
            <a:r>
              <a:rPr lang="en-AU" altLang="zh-CN" b="1" dirty="0">
                <a:cs typeface="Arial" panose="020B0604020202020204" pitchFamily="34" charset="0"/>
              </a:rPr>
              <a:t>)</a:t>
            </a:r>
            <a:br>
              <a:rPr lang="en-AU" altLang="zh-CN" b="1" dirty="0">
                <a:cs typeface="Arial" panose="020B0604020202020204" pitchFamily="34" charset="0"/>
              </a:rPr>
            </a:br>
            <a:r>
              <a:rPr lang="en-AU" altLang="zh-CN" b="1" dirty="0">
                <a:cs typeface="Arial" panose="020B0604020202020204" pitchFamily="34" charset="0"/>
              </a:rPr>
              <a:t>(</a:t>
            </a:r>
            <a:r>
              <a:rPr lang="zh-CN" altLang="en-US" b="1" dirty="0">
                <a:cs typeface="Arial" panose="020B0604020202020204" pitchFamily="34" charset="0"/>
              </a:rPr>
              <a:t>湿润溶液</a:t>
            </a:r>
            <a:r>
              <a:rPr lang="en-AU" altLang="zh-CN" b="1" dirty="0">
                <a:cs typeface="Arial" panose="020B0604020202020204" pitchFamily="34" charset="0"/>
              </a:rPr>
              <a:t>)</a:t>
            </a:r>
          </a:p>
          <a:p>
            <a:r>
              <a:rPr lang="en-AU" altLang="zh-CN" b="1" dirty="0">
                <a:cs typeface="Arial" panose="020B0604020202020204" pitchFamily="34" charset="0"/>
              </a:rPr>
              <a:t>(</a:t>
            </a:r>
            <a:r>
              <a:rPr lang="zh-CN" altLang="en-US" b="1" dirty="0">
                <a:cs typeface="Arial" panose="020B0604020202020204" pitchFamily="34" charset="0"/>
              </a:rPr>
              <a:t>清洁液</a:t>
            </a:r>
            <a:r>
              <a:rPr lang="en-AU" altLang="zh-CN" b="1" dirty="0">
                <a:cs typeface="Arial" panose="020B0604020202020204" pitchFamily="34" charset="0"/>
              </a:rPr>
              <a:t>)</a:t>
            </a:r>
          </a:p>
          <a:p>
            <a:r>
              <a:rPr lang="en-AU" altLang="zh-CN" b="1" dirty="0">
                <a:cs typeface="Arial" panose="020B0604020202020204" pitchFamily="34" charset="0"/>
              </a:rPr>
              <a:t>(MPS)</a:t>
            </a:r>
            <a:endParaRPr lang="en-GB" altLang="zh-CN" b="1" dirty="0">
              <a:cs typeface="Arial" panose="020B0604020202020204" pitchFamily="34" charset="0"/>
            </a:endParaRPr>
          </a:p>
        </p:txBody>
      </p:sp>
      <p:graphicFrame>
        <p:nvGraphicFramePr>
          <p:cNvPr id="261139" name="Object 245">
            <a:extLst>
              <a:ext uri="{FF2B5EF4-FFF2-40B4-BE49-F238E27FC236}">
                <a16:creationId xmlns:a16="http://schemas.microsoft.com/office/drawing/2014/main" id="{A3ECC28B-5B5A-4D9E-B679-9DCD7B37435E}"/>
              </a:ext>
            </a:extLst>
          </p:cNvPr>
          <p:cNvGraphicFramePr>
            <a:graphicFrameLocks noChangeAspect="1"/>
          </p:cNvGraphicFramePr>
          <p:nvPr/>
        </p:nvGraphicFramePr>
        <p:xfrm>
          <a:off x="7027863" y="2660650"/>
          <a:ext cx="1952625" cy="2846388"/>
        </p:xfrm>
        <a:graphic>
          <a:graphicData uri="http://schemas.openxmlformats.org/presentationml/2006/ole">
            <mc:AlternateContent xmlns:mc="http://schemas.openxmlformats.org/markup-compatibility/2006">
              <mc:Choice xmlns:v="urn:schemas-microsoft-com:vml" Requires="v">
                <p:oleObj spid="_x0000_s132103" r:id="rId5" imgW="3322440" imgH="4835160" progId="">
                  <p:embed/>
                </p:oleObj>
              </mc:Choice>
              <mc:Fallback>
                <p:oleObj r:id="rId5" imgW="3322440" imgH="483516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7863" y="2660650"/>
                        <a:ext cx="19526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61140" name="TextBox 42">
            <a:extLst>
              <a:ext uri="{FF2B5EF4-FFF2-40B4-BE49-F238E27FC236}">
                <a16:creationId xmlns:a16="http://schemas.microsoft.com/office/drawing/2014/main" id="{8869E17B-7A32-4B09-B9EC-437F9D4CEDEA}"/>
              </a:ext>
            </a:extLst>
          </p:cNvPr>
          <p:cNvSpPr txBox="1">
            <a:spLocks noChangeArrowheads="1"/>
          </p:cNvSpPr>
          <p:nvPr/>
        </p:nvSpPr>
        <p:spPr bwMode="auto">
          <a:xfrm rot="-2436588">
            <a:off x="784309" y="2279005"/>
            <a:ext cx="1407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Arial" panose="020B0604020202020204" pitchFamily="34" charset="0"/>
              </a:rPr>
              <a:t>较低的</a:t>
            </a:r>
            <a:r>
              <a:rPr lang="en-US" altLang="zh-CN" sz="2400" b="1" dirty="0">
                <a:cs typeface="Arial" panose="020B0604020202020204" pitchFamily="34" charset="0"/>
              </a:rPr>
              <a:t>ST</a:t>
            </a:r>
            <a:endParaRPr lang="en-GB" altLang="zh-CN" sz="2400" b="1" dirty="0">
              <a:cs typeface="Arial" panose="020B0604020202020204" pitchFamily="34" charset="0"/>
            </a:endParaRPr>
          </a:p>
        </p:txBody>
      </p:sp>
      <p:sp>
        <p:nvSpPr>
          <p:cNvPr id="261141" name="TextBox 44">
            <a:extLst>
              <a:ext uri="{FF2B5EF4-FFF2-40B4-BE49-F238E27FC236}">
                <a16:creationId xmlns:a16="http://schemas.microsoft.com/office/drawing/2014/main" id="{CEC1159E-AF88-49F3-A7BA-A9E72F1DCDB6}"/>
              </a:ext>
            </a:extLst>
          </p:cNvPr>
          <p:cNvSpPr txBox="1">
            <a:spLocks noChangeArrowheads="1"/>
          </p:cNvSpPr>
          <p:nvPr/>
        </p:nvSpPr>
        <p:spPr bwMode="auto">
          <a:xfrm rot="-2436588">
            <a:off x="810502" y="5157143"/>
            <a:ext cx="1407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Arial" panose="020B0604020202020204" pitchFamily="34" charset="0"/>
              </a:rPr>
              <a:t>较高的</a:t>
            </a:r>
            <a:r>
              <a:rPr lang="en-US" altLang="zh-CN" sz="2400" b="1" dirty="0">
                <a:cs typeface="Arial" panose="020B0604020202020204" pitchFamily="34" charset="0"/>
              </a:rPr>
              <a:t>ST</a:t>
            </a:r>
            <a:endParaRPr lang="en-GB" altLang="zh-CN" sz="2400" b="1" dirty="0">
              <a:cs typeface="Arial" panose="020B0604020202020204" pitchFamily="34" charset="0"/>
            </a:endParaRPr>
          </a:p>
        </p:txBody>
      </p:sp>
    </p:spTree>
  </p:cSld>
  <p:clrMapOvr>
    <a:masterClrMapping/>
  </p:clrMapOvr>
  <p:transition advClick="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a:extLst>
              <a:ext uri="{FF2B5EF4-FFF2-40B4-BE49-F238E27FC236}">
                <a16:creationId xmlns:a16="http://schemas.microsoft.com/office/drawing/2014/main" id="{77886D4C-F71C-4F2F-A7CB-176ADFAF6D8F}"/>
              </a:ext>
            </a:extLst>
          </p:cNvPr>
          <p:cNvSpPr>
            <a:spLocks noGrp="1" noChangeArrowheads="1"/>
          </p:cNvSpPr>
          <p:nvPr>
            <p:ph type="title"/>
          </p:nvPr>
        </p:nvSpPr>
        <p:spPr>
          <a:xfrm>
            <a:off x="395536" y="44624"/>
            <a:ext cx="8241481" cy="936104"/>
          </a:xfrm>
        </p:spPr>
        <p:txBody>
          <a:bodyPr>
            <a:normAutofit/>
          </a:bodyPr>
          <a:lstStyle/>
          <a:p>
            <a:r>
              <a:rPr lang="zh-CN" altLang="en-US" sz="3600" dirty="0">
                <a:ea typeface="宋体" panose="02010600030101010101" pitchFamily="2" charset="-122"/>
              </a:rPr>
              <a:t>护理液属性：</a:t>
            </a:r>
            <a:r>
              <a:rPr lang="en-US" altLang="zh-CN" sz="3600" dirty="0">
                <a:solidFill>
                  <a:srgbClr val="FFFF00"/>
                </a:solidFill>
                <a:ea typeface="宋体" panose="02010600030101010101" pitchFamily="2" charset="-122"/>
              </a:rPr>
              <a:t>表面张力（ST）</a:t>
            </a:r>
            <a:endParaRPr lang="en-CA" altLang="zh-CN" sz="3600" dirty="0">
              <a:solidFill>
                <a:srgbClr val="FFFF00"/>
              </a:solidFill>
            </a:endParaRPr>
          </a:p>
        </p:txBody>
      </p:sp>
      <p:sp>
        <p:nvSpPr>
          <p:cNvPr id="263170" name="Content Placeholder 3">
            <a:extLst>
              <a:ext uri="{FF2B5EF4-FFF2-40B4-BE49-F238E27FC236}">
                <a16:creationId xmlns:a16="http://schemas.microsoft.com/office/drawing/2014/main" id="{8B99E1CB-9EE7-4DA8-A3EB-ED9AD080F86E}"/>
              </a:ext>
            </a:extLst>
          </p:cNvPr>
          <p:cNvSpPr>
            <a:spLocks noGrp="1" noChangeArrowheads="1"/>
          </p:cNvSpPr>
          <p:nvPr>
            <p:ph idx="1"/>
          </p:nvPr>
        </p:nvSpPr>
        <p:spPr>
          <a:xfrm>
            <a:off x="152400" y="1371600"/>
            <a:ext cx="8839200" cy="4865712"/>
          </a:xfrm>
        </p:spPr>
        <p:txBody>
          <a:bodyPr/>
          <a:lstStyle/>
          <a:p>
            <a:pPr>
              <a:tabLst>
                <a:tab pos="2511425" algn="l"/>
              </a:tabLst>
            </a:pPr>
            <a:r>
              <a:rPr lang="en-AU" altLang="zh-CN" sz="1800" dirty="0" err="1">
                <a:sym typeface="Symbol" panose="05050102010706020507" pitchFamily="18" charset="2"/>
              </a:rPr>
              <a:t>表面张力：通常使用（sigma），但ST也很常见</a:t>
            </a:r>
            <a:endParaRPr lang="en-AU" altLang="zh-CN" sz="1800" dirty="0">
              <a:sym typeface="Symbol" panose="05050102010706020507" pitchFamily="18" charset="2"/>
            </a:endParaRPr>
          </a:p>
          <a:p>
            <a:pPr>
              <a:tabLst>
                <a:tab pos="2511425" algn="l"/>
              </a:tabLst>
            </a:pPr>
            <a:r>
              <a:rPr lang="en-AU" altLang="zh-CN" dirty="0">
                <a:sym typeface="Symbol" panose="05050102010706020507" pitchFamily="18" charset="2"/>
              </a:rPr>
              <a:t>ST</a:t>
            </a:r>
            <a:r>
              <a:rPr lang="en-AU" altLang="zh-CN" sz="1800" dirty="0">
                <a:sym typeface="Symbol" panose="05050102010706020507" pitchFamily="18" charset="2"/>
              </a:rPr>
              <a:t>的</a:t>
            </a:r>
            <a:r>
              <a:rPr lang="zh-CN" altLang="en-US" sz="1800" dirty="0">
                <a:sym typeface="Symbol" panose="05050102010706020507" pitchFamily="18" charset="2"/>
              </a:rPr>
              <a:t>国际标准</a:t>
            </a:r>
            <a:r>
              <a:rPr lang="en-AU" altLang="zh-CN" sz="1800" dirty="0">
                <a:sym typeface="Symbol" panose="05050102010706020507" pitchFamily="18" charset="2"/>
              </a:rPr>
              <a:t>单位为牛顿/米（N / m）</a:t>
            </a:r>
          </a:p>
          <a:p>
            <a:pPr>
              <a:tabLst>
                <a:tab pos="2511425" algn="l"/>
              </a:tabLst>
            </a:pPr>
            <a:r>
              <a:rPr lang="en-AU" altLang="zh-CN" sz="1800" dirty="0" err="1">
                <a:sym typeface="Symbol" panose="05050102010706020507" pitchFamily="18" charset="2"/>
              </a:rPr>
              <a:t>对于实际</a:t>
            </a:r>
            <a:r>
              <a:rPr lang="zh-CN" altLang="en-US" sz="1800" dirty="0">
                <a:sym typeface="Symbol" panose="05050102010706020507" pitchFamily="18" charset="2"/>
              </a:rPr>
              <a:t>常用</a:t>
            </a:r>
            <a:r>
              <a:rPr lang="en-US" altLang="zh-CN" dirty="0"/>
              <a:t>10^(-3)*N/m </a:t>
            </a:r>
            <a:r>
              <a:rPr lang="en-AU" altLang="zh-CN" sz="1800" dirty="0">
                <a:solidFill>
                  <a:srgbClr val="FF0000"/>
                </a:solidFill>
                <a:sym typeface="Symbol" panose="05050102010706020507" pitchFamily="18" charset="2"/>
              </a:rPr>
              <a:t>（</a:t>
            </a:r>
            <a:r>
              <a:rPr lang="en-AU" altLang="zh-CN" sz="1800" dirty="0" err="1">
                <a:solidFill>
                  <a:srgbClr val="FF0000"/>
                </a:solidFill>
                <a:sym typeface="Symbol" panose="05050102010706020507" pitchFamily="18" charset="2"/>
              </a:rPr>
              <a:t>mN</a:t>
            </a:r>
            <a:r>
              <a:rPr lang="en-AU" altLang="zh-CN" sz="1800" dirty="0">
                <a:solidFill>
                  <a:srgbClr val="FF0000"/>
                </a:solidFill>
                <a:sym typeface="Symbol" panose="05050102010706020507" pitchFamily="18" charset="2"/>
              </a:rPr>
              <a:t> / m）</a:t>
            </a:r>
          </a:p>
          <a:p>
            <a:pPr>
              <a:tabLst>
                <a:tab pos="2511425" algn="l"/>
              </a:tabLst>
            </a:pPr>
            <a:r>
              <a:rPr lang="en-AU" altLang="zh-CN" sz="1800" dirty="0">
                <a:solidFill>
                  <a:srgbClr val="FF0000"/>
                </a:solidFill>
                <a:sym typeface="Symbol" panose="05050102010706020507" pitchFamily="18" charset="2"/>
              </a:rPr>
              <a:t>对于一种物质来湿润另一种物质，其ST必须</a:t>
            </a:r>
            <a:r>
              <a:rPr lang="en-AU" altLang="zh-CN" sz="1800" b="1" i="1" dirty="0">
                <a:solidFill>
                  <a:srgbClr val="FF0000"/>
                </a:solidFill>
                <a:sym typeface="Symbol" panose="05050102010706020507" pitchFamily="18" charset="2"/>
              </a:rPr>
              <a:t>低于</a:t>
            </a:r>
            <a:r>
              <a:rPr lang="en-AU" altLang="zh-CN" sz="1800" dirty="0">
                <a:solidFill>
                  <a:srgbClr val="FF0000"/>
                </a:solidFill>
                <a:sym typeface="Symbol" panose="05050102010706020507" pitchFamily="18" charset="2"/>
              </a:rPr>
              <a:t>目标</a:t>
            </a:r>
            <a:r>
              <a:rPr lang="zh-CN" altLang="en-US" dirty="0">
                <a:solidFill>
                  <a:srgbClr val="FF0000"/>
                </a:solidFill>
                <a:sym typeface="Symbol" panose="05050102010706020507" pitchFamily="18" charset="2"/>
              </a:rPr>
              <a:t>值。</a:t>
            </a:r>
            <a:endParaRPr lang="en-AU" altLang="zh-CN" sz="1800" dirty="0">
              <a:solidFill>
                <a:srgbClr val="FF0000"/>
              </a:solidFill>
              <a:sym typeface="Symbol" panose="05050102010706020507" pitchFamily="18" charset="2"/>
            </a:endParaRPr>
          </a:p>
          <a:p>
            <a:pPr>
              <a:tabLst>
                <a:tab pos="2511425" algn="l"/>
              </a:tabLst>
            </a:pPr>
            <a:r>
              <a:rPr lang="en-AU" altLang="zh-CN" sz="1800" dirty="0">
                <a:sym typeface="Symbol" panose="05050102010706020507" pitchFamily="18" charset="2"/>
              </a:rPr>
              <a:t>ST</a:t>
            </a:r>
            <a:r>
              <a:rPr lang="zh-CN" altLang="en-US" baseline="-25000" dirty="0">
                <a:sym typeface="Symbol" panose="05050102010706020507" pitchFamily="18" charset="2"/>
              </a:rPr>
              <a:t>角膜</a:t>
            </a:r>
            <a:r>
              <a:rPr lang="en-AU" altLang="zh-CN" sz="1800" dirty="0">
                <a:sym typeface="Symbol" panose="05050102010706020507" pitchFamily="18" charset="2"/>
              </a:rPr>
              <a:t>67.5至72mN / m（</a:t>
            </a:r>
            <a:r>
              <a:rPr lang="en-AU" altLang="zh-CN" sz="1400" dirty="0">
                <a:solidFill>
                  <a:srgbClr val="009900"/>
                </a:solidFill>
                <a:sym typeface="Symbol" panose="05050102010706020507" pitchFamily="18" charset="2"/>
              </a:rPr>
              <a:t>Glasgow</a:t>
            </a:r>
            <a:r>
              <a:rPr lang="en-AU" altLang="zh-CN" sz="1400" i="1" dirty="0">
                <a:solidFill>
                  <a:srgbClr val="009900"/>
                </a:solidFill>
                <a:sym typeface="Symbol" panose="05050102010706020507" pitchFamily="18" charset="2"/>
              </a:rPr>
              <a:t>等人</a:t>
            </a:r>
            <a:r>
              <a:rPr lang="en-AU" altLang="zh-CN" sz="1400" dirty="0">
                <a:solidFill>
                  <a:srgbClr val="009900"/>
                </a:solidFill>
                <a:sym typeface="Symbol" panose="05050102010706020507" pitchFamily="18" charset="2"/>
              </a:rPr>
              <a:t>，1999</a:t>
            </a:r>
            <a:r>
              <a:rPr lang="en-AU" altLang="zh-CN" sz="1800" dirty="0">
                <a:sym typeface="Symbol" panose="05050102010706020507" pitchFamily="18" charset="2"/>
              </a:rPr>
              <a:t>）</a:t>
            </a:r>
          </a:p>
          <a:p>
            <a:pPr>
              <a:tabLst>
                <a:tab pos="2511425" algn="l"/>
              </a:tabLst>
            </a:pPr>
            <a:r>
              <a:rPr lang="en-AU" altLang="zh-CN" sz="1800" dirty="0">
                <a:sym typeface="Symbol" panose="05050102010706020507" pitchFamily="18" charset="2"/>
              </a:rPr>
              <a:t>ST</a:t>
            </a:r>
            <a:r>
              <a:rPr lang="zh-CN" altLang="en-US" baseline="-25000" dirty="0">
                <a:sym typeface="Symbol" panose="05050102010706020507" pitchFamily="18" charset="2"/>
              </a:rPr>
              <a:t>泪液</a:t>
            </a:r>
            <a:r>
              <a:rPr lang="en-AU" altLang="zh-CN" sz="1800" dirty="0">
                <a:sym typeface="Symbol" panose="05050102010706020507" pitchFamily="18" charset="2"/>
              </a:rPr>
              <a:t>42至71.5mN / m（</a:t>
            </a:r>
            <a:r>
              <a:rPr lang="en-AU" altLang="zh-CN" sz="1400" dirty="0">
                <a:solidFill>
                  <a:srgbClr val="009900"/>
                </a:solidFill>
                <a:sym typeface="Symbol" panose="05050102010706020507" pitchFamily="18" charset="2"/>
              </a:rPr>
              <a:t>Zhao＆Wollmer，1998，Nagyová＆Tiffany，1999</a:t>
            </a:r>
            <a:r>
              <a:rPr lang="en-AU" altLang="zh-CN" sz="1800" dirty="0">
                <a:sym typeface="Symbol" panose="05050102010706020507" pitchFamily="18" charset="2"/>
              </a:rPr>
              <a:t>）</a:t>
            </a:r>
          </a:p>
          <a:p>
            <a:pPr>
              <a:tabLst>
                <a:tab pos="2511425" algn="l"/>
              </a:tabLst>
            </a:pPr>
            <a:r>
              <a:rPr lang="en-AU" altLang="zh-CN" sz="1800" dirty="0">
                <a:sym typeface="Symbol" panose="05050102010706020507" pitchFamily="18" charset="2"/>
              </a:rPr>
              <a:t>ST</a:t>
            </a:r>
            <a:r>
              <a:rPr lang="en-US" altLang="zh-CN" baseline="-25000" dirty="0">
                <a:sym typeface="Symbol" panose="05050102010706020507" pitchFamily="18" charset="2"/>
              </a:rPr>
              <a:t>PMMA</a:t>
            </a:r>
            <a:r>
              <a:rPr lang="en-AU" altLang="zh-CN" sz="1800" dirty="0">
                <a:sym typeface="Symbol" panose="05050102010706020507" pitchFamily="18" charset="2"/>
              </a:rPr>
              <a:t> 32至49mN / </a:t>
            </a:r>
            <a:r>
              <a:rPr lang="en-AU" altLang="zh-CN" sz="1400" dirty="0">
                <a:solidFill>
                  <a:srgbClr val="009900"/>
                </a:solidFill>
                <a:sym typeface="Symbol" panose="05050102010706020507" pitchFamily="18" charset="2"/>
              </a:rPr>
              <a:t>m（Rankin＆Trager，1970，Goudeau</a:t>
            </a:r>
            <a:r>
              <a:rPr lang="en-AU" altLang="zh-CN" sz="1400" i="1" dirty="0">
                <a:solidFill>
                  <a:srgbClr val="009900"/>
                </a:solidFill>
                <a:sym typeface="Symbol" panose="05050102010706020507" pitchFamily="18" charset="2"/>
              </a:rPr>
              <a:t>等人</a:t>
            </a:r>
            <a:r>
              <a:rPr lang="en-AU" altLang="zh-CN" sz="1400" dirty="0">
                <a:solidFill>
                  <a:srgbClr val="009900"/>
                </a:solidFill>
                <a:sym typeface="Symbol" panose="05050102010706020507" pitchFamily="18" charset="2"/>
              </a:rPr>
              <a:t>，2000，Zagari</a:t>
            </a:r>
            <a:r>
              <a:rPr lang="en-AU" altLang="zh-CN" sz="1400" i="1" dirty="0">
                <a:solidFill>
                  <a:srgbClr val="009900"/>
                </a:solidFill>
                <a:sym typeface="Symbol" panose="05050102010706020507" pitchFamily="18" charset="2"/>
              </a:rPr>
              <a:t>等人</a:t>
            </a:r>
            <a:r>
              <a:rPr lang="en-AU" altLang="zh-CN" sz="1400" dirty="0">
                <a:solidFill>
                  <a:srgbClr val="009900"/>
                </a:solidFill>
                <a:sym typeface="Symbol" panose="05050102010706020507" pitchFamily="18" charset="2"/>
              </a:rPr>
              <a:t>，2004</a:t>
            </a:r>
            <a:r>
              <a:rPr lang="en-AU" altLang="zh-CN" sz="1800" dirty="0">
                <a:sym typeface="Symbol" panose="05050102010706020507" pitchFamily="18" charset="2"/>
              </a:rPr>
              <a:t>）</a:t>
            </a:r>
          </a:p>
          <a:p>
            <a:pPr>
              <a:tabLst>
                <a:tab pos="2511425" algn="l"/>
              </a:tabLst>
            </a:pPr>
            <a:r>
              <a:rPr lang="en-AU" altLang="zh-CN" sz="1800" dirty="0">
                <a:sym typeface="Symbol" panose="05050102010706020507" pitchFamily="18" charset="2"/>
              </a:rPr>
              <a:t>ST</a:t>
            </a:r>
            <a:r>
              <a:rPr lang="zh-CN" altLang="en-US" baseline="-25000" dirty="0">
                <a:sym typeface="Symbol" panose="05050102010706020507" pitchFamily="18" charset="2"/>
              </a:rPr>
              <a:t>水</a:t>
            </a:r>
            <a:r>
              <a:rPr lang="en-AU" altLang="zh-CN" sz="1800" dirty="0">
                <a:sym typeface="Symbol" panose="05050102010706020507" pitchFamily="18" charset="2"/>
              </a:rPr>
              <a:t>在20℃下72.8mN / m（有时72.8达因/厘米 - </a:t>
            </a:r>
            <a:r>
              <a:rPr lang="en-AU" altLang="zh-CN" sz="1800" dirty="0" err="1">
                <a:sym typeface="Symbol" panose="05050102010706020507" pitchFamily="18" charset="2"/>
              </a:rPr>
              <a:t>不是</a:t>
            </a:r>
            <a:r>
              <a:rPr lang="zh-CN" altLang="en-US" dirty="0">
                <a:sym typeface="Symbol" panose="05050102010706020507" pitchFamily="18" charset="2"/>
              </a:rPr>
              <a:t>国际标准</a:t>
            </a:r>
            <a:r>
              <a:rPr lang="en-AU" altLang="zh-CN" sz="1800" dirty="0" err="1">
                <a:sym typeface="Symbol" panose="05050102010706020507" pitchFamily="18" charset="2"/>
              </a:rPr>
              <a:t>单位</a:t>
            </a:r>
            <a:r>
              <a:rPr lang="en-AU" altLang="zh-CN" sz="1800" dirty="0">
                <a:sym typeface="Symbol" panose="05050102010706020507" pitchFamily="18" charset="2"/>
              </a:rPr>
              <a:t>）</a:t>
            </a:r>
          </a:p>
          <a:p>
            <a:pPr>
              <a:tabLst>
                <a:tab pos="2511425" algn="l"/>
              </a:tabLst>
            </a:pPr>
            <a:r>
              <a:rPr lang="en-AU" altLang="zh-CN" sz="1800" dirty="0">
                <a:sym typeface="Symbol" panose="05050102010706020507" pitchFamily="18" charset="2"/>
              </a:rPr>
              <a:t>ST</a:t>
            </a:r>
            <a:r>
              <a:rPr lang="en-AU" altLang="zh-CN" sz="1800" baseline="-25000" dirty="0">
                <a:sym typeface="Symbol" panose="05050102010706020507" pitchFamily="18" charset="2"/>
              </a:rPr>
              <a:t>LCPs</a:t>
            </a:r>
            <a:r>
              <a:rPr lang="en-AU" altLang="zh-CN" sz="1800" dirty="0">
                <a:sym typeface="Symbol" panose="05050102010706020507" pitchFamily="18" charset="2"/>
              </a:rPr>
              <a:t>为34.89mN / m</a:t>
            </a:r>
            <a:r>
              <a:rPr lang="en-AU" altLang="zh-CN" dirty="0"/>
              <a:t>(OPTI-FREE</a:t>
            </a:r>
            <a:r>
              <a:rPr lang="en-AU" altLang="zh-CN" baseline="30000" dirty="0"/>
              <a:t>® </a:t>
            </a:r>
            <a:r>
              <a:rPr lang="en-AU" altLang="zh-CN" dirty="0"/>
              <a:t>EXPRESS</a:t>
            </a:r>
            <a:r>
              <a:rPr lang="en-AU" altLang="zh-CN" baseline="30000" dirty="0"/>
              <a:t>®</a:t>
            </a:r>
            <a:r>
              <a:rPr lang="en-AU" altLang="zh-CN" dirty="0"/>
              <a:t>) </a:t>
            </a:r>
            <a:r>
              <a:rPr lang="zh-CN" altLang="en-US" dirty="0">
                <a:sym typeface="Symbol" panose="05050102010706020507" pitchFamily="18" charset="2"/>
              </a:rPr>
              <a:t>至</a:t>
            </a:r>
            <a:r>
              <a:rPr lang="en-AU" altLang="zh-CN" sz="1800" dirty="0">
                <a:sym typeface="Symbol" panose="05050102010706020507" pitchFamily="18" charset="2"/>
              </a:rPr>
              <a:t>77.13</a:t>
            </a:r>
            <a:r>
              <a:rPr lang="en-AU" altLang="zh-CN" dirty="0"/>
              <a:t> </a:t>
            </a:r>
            <a:r>
              <a:rPr lang="en-AU" altLang="zh-CN" sz="1800" dirty="0">
                <a:sym typeface="Symbol" panose="05050102010706020507" pitchFamily="18" charset="2"/>
              </a:rPr>
              <a:t>（</a:t>
            </a:r>
            <a:r>
              <a:rPr lang="en-AU" altLang="zh-CN" dirty="0" err="1"/>
              <a:t>AOSept</a:t>
            </a:r>
            <a:r>
              <a:rPr lang="en-AU" altLang="zh-CN" baseline="30000" dirty="0" err="1"/>
              <a:t>®</a:t>
            </a:r>
            <a:r>
              <a:rPr lang="en-AU" altLang="zh-CN" sz="1800" dirty="0" err="1">
                <a:sym typeface="Symbol" panose="05050102010706020507" pitchFamily="18" charset="2"/>
              </a:rPr>
              <a:t>中和前</a:t>
            </a:r>
            <a:r>
              <a:rPr lang="en-AU" altLang="zh-CN" dirty="0"/>
              <a:t> </a:t>
            </a:r>
            <a:r>
              <a:rPr lang="en-AU" altLang="zh-CN" sz="1800" dirty="0">
                <a:sym typeface="Symbol" panose="05050102010706020507" pitchFamily="18" charset="2"/>
              </a:rPr>
              <a:t>，</a:t>
            </a:r>
            <a:r>
              <a:rPr lang="zh-CN" altLang="en-US" dirty="0">
                <a:sym typeface="Symbol" panose="05050102010706020507" pitchFamily="18" charset="2"/>
              </a:rPr>
              <a:t>中和</a:t>
            </a:r>
            <a:r>
              <a:rPr lang="en-AU" altLang="zh-CN" sz="1800" dirty="0">
                <a:sym typeface="Symbol" panose="05050102010706020507" pitchFamily="18" charset="2"/>
              </a:rPr>
              <a:t>后为71.54）（</a:t>
            </a:r>
            <a:r>
              <a:rPr lang="en-AU" altLang="zh-CN" sz="1400" dirty="0">
                <a:solidFill>
                  <a:srgbClr val="009900"/>
                </a:solidFill>
                <a:sym typeface="Symbol" panose="05050102010706020507" pitchFamily="18" charset="2"/>
              </a:rPr>
              <a:t>Lau＆Jones1999）</a:t>
            </a:r>
          </a:p>
          <a:p>
            <a:pPr>
              <a:tabLst>
                <a:tab pos="2511425" algn="l"/>
              </a:tabLst>
            </a:pPr>
            <a:r>
              <a:rPr lang="en-AU" altLang="zh-CN" sz="1800" dirty="0" err="1">
                <a:sym typeface="Symbol" panose="05050102010706020507" pitchFamily="18" charset="2"/>
              </a:rPr>
              <a:t>这个数据表明</a:t>
            </a:r>
            <a:r>
              <a:rPr lang="en-AU" altLang="zh-CN" dirty="0"/>
              <a:t> OPTI-FREE</a:t>
            </a:r>
            <a:r>
              <a:rPr lang="en-AU" altLang="zh-CN" baseline="30000" dirty="0"/>
              <a:t>®</a:t>
            </a:r>
            <a:r>
              <a:rPr lang="en-AU" altLang="zh-CN" dirty="0"/>
              <a:t> EXPRESS</a:t>
            </a:r>
            <a:r>
              <a:rPr lang="en-AU" altLang="zh-CN" baseline="30000" dirty="0"/>
              <a:t>® </a:t>
            </a:r>
            <a:r>
              <a:rPr lang="en-AU" altLang="zh-CN" sz="1800" dirty="0">
                <a:sym typeface="Symbol" panose="05050102010706020507" pitchFamily="18" charset="2"/>
              </a:rPr>
              <a:t>应该能够很好地润湿许多CL</a:t>
            </a:r>
            <a:r>
              <a:rPr lang="en-AU" altLang="zh-CN" dirty="0">
                <a:sym typeface="Symbol" panose="05050102010706020507" pitchFamily="18" charset="2"/>
              </a:rPr>
              <a:t>，因为它的ST低</a:t>
            </a:r>
            <a:r>
              <a:rPr lang="zh-CN" altLang="en-US" dirty="0">
                <a:sym typeface="Symbol" panose="05050102010706020507" pitchFamily="18" charset="2"/>
              </a:rPr>
              <a:t>。</a:t>
            </a:r>
            <a:endParaRPr lang="en-AU" altLang="zh-CN" sz="1800" dirty="0">
              <a:sym typeface="Symbol" panose="05050102010706020507" pitchFamily="18" charset="2"/>
            </a:endParaRPr>
          </a:p>
          <a:p>
            <a:pPr>
              <a:tabLst>
                <a:tab pos="2511425" algn="l"/>
              </a:tabLst>
            </a:pPr>
            <a:r>
              <a:rPr lang="en-AU" altLang="zh-CN" dirty="0"/>
              <a:t>ST</a:t>
            </a:r>
            <a:r>
              <a:rPr lang="en-AU" altLang="zh-CN" baseline="-25000" dirty="0"/>
              <a:t>PTFE</a:t>
            </a:r>
            <a:r>
              <a:rPr lang="en-AU" altLang="zh-CN" dirty="0"/>
              <a:t> (</a:t>
            </a:r>
            <a:r>
              <a:rPr lang="en-AU" altLang="zh-CN" baseline="-25000" dirty="0"/>
              <a:t>Teflon™</a:t>
            </a:r>
            <a:r>
              <a:rPr lang="en-AU" altLang="zh-CN" dirty="0"/>
              <a:t>) </a:t>
            </a:r>
            <a:r>
              <a:rPr lang="en-AU" altLang="zh-CN" sz="1800" dirty="0">
                <a:sym typeface="Symbol" panose="05050102010706020507" pitchFamily="18" charset="2"/>
              </a:rPr>
              <a:t>18mN / </a:t>
            </a:r>
            <a:r>
              <a:rPr lang="en-AU" altLang="zh-CN" sz="1800" dirty="0" err="1">
                <a:sym typeface="Symbol" panose="05050102010706020507" pitchFamily="18" charset="2"/>
              </a:rPr>
              <a:t>m（聚四氟乙烯</a:t>
            </a:r>
            <a:r>
              <a:rPr lang="en-AU" altLang="zh-CN" sz="1800" dirty="0">
                <a:sym typeface="Symbol" panose="05050102010706020507" pitchFamily="18" charset="2"/>
              </a:rPr>
              <a:t>[PTFE]） - </a:t>
            </a:r>
            <a:r>
              <a:rPr lang="zh-CN" altLang="en-US" sz="1800" dirty="0">
                <a:sym typeface="Symbol" panose="05050102010706020507" pitchFamily="18" charset="2"/>
              </a:rPr>
              <a:t>这种</a:t>
            </a:r>
            <a:r>
              <a:rPr lang="en-AU" altLang="zh-CN" sz="1800" dirty="0">
                <a:sym typeface="Symbol" panose="05050102010706020507" pitchFamily="18" charset="2"/>
              </a:rPr>
              <a:t>低</a:t>
            </a:r>
            <a:r>
              <a:rPr lang="zh-CN" altLang="en-US" dirty="0">
                <a:sym typeface="Symbol" panose="05050102010706020507" pitchFamily="18" charset="2"/>
              </a:rPr>
              <a:t>的</a:t>
            </a:r>
            <a:r>
              <a:rPr lang="en-AU" altLang="zh-CN" sz="1800" dirty="0">
                <a:sym typeface="Symbol" panose="05050102010706020507" pitchFamily="18" charset="2"/>
              </a:rPr>
              <a:t>ST解释了为什么很少</a:t>
            </a:r>
            <a:r>
              <a:rPr lang="zh-CN" altLang="en-US" sz="1800" dirty="0">
                <a:sym typeface="Symbol" panose="05050102010706020507" pitchFamily="18" charset="2"/>
              </a:rPr>
              <a:t>有</a:t>
            </a:r>
            <a:r>
              <a:rPr lang="en-AU" altLang="zh-CN" sz="1800" dirty="0">
                <a:sym typeface="Symbol" panose="05050102010706020507" pitchFamily="18" charset="2"/>
              </a:rPr>
              <a:t>物质能够在PTFE上润湿，</a:t>
            </a:r>
            <a:r>
              <a:rPr lang="zh-CN" altLang="en-US" dirty="0">
                <a:sym typeface="Symbol" panose="05050102010706020507" pitchFamily="18" charset="2"/>
              </a:rPr>
              <a:t>覆盖</a:t>
            </a:r>
            <a:r>
              <a:rPr lang="en-AU" altLang="zh-CN" sz="1800" dirty="0" err="1">
                <a:sym typeface="Symbol" panose="05050102010706020507" pitchFamily="18" charset="2"/>
              </a:rPr>
              <a:t>或形成膜</a:t>
            </a:r>
            <a:r>
              <a:rPr lang="zh-CN" altLang="en-US" sz="1800" dirty="0">
                <a:sym typeface="Symbol" panose="05050102010706020507" pitchFamily="18" charset="2"/>
              </a:rPr>
              <a:t>。</a:t>
            </a:r>
            <a:endParaRPr lang="en-AU" altLang="zh-CN" sz="1800" dirty="0">
              <a:sym typeface="Symbol" panose="05050102010706020507" pitchFamily="18" charset="2"/>
            </a:endParaRPr>
          </a:p>
          <a:p>
            <a:pPr>
              <a:buFontTx/>
              <a:buNone/>
              <a:tabLst>
                <a:tab pos="2511425" algn="l"/>
              </a:tabLst>
            </a:pPr>
            <a:endParaRPr lang="en-AU" altLang="zh-CN" sz="1800" b="1" dirty="0"/>
          </a:p>
        </p:txBody>
      </p:sp>
      <p:sp>
        <p:nvSpPr>
          <p:cNvPr id="5" name="AutoShape 25">
            <a:hlinkClick r:id="rId3" action="ppaction://hlinksldjump" highlightClick="1">
              <a:snd r:embed="rId4" name="click.wav"/>
            </a:hlinkClick>
            <a:extLst>
              <a:ext uri="{FF2B5EF4-FFF2-40B4-BE49-F238E27FC236}">
                <a16:creationId xmlns:a16="http://schemas.microsoft.com/office/drawing/2014/main" id="{D74542A8-A725-4A0E-99B3-B6EC38F7D72E}"/>
              </a:ext>
            </a:extLst>
          </p:cNvPr>
          <p:cNvSpPr>
            <a:spLocks noChangeArrowheads="1"/>
          </p:cNvSpPr>
          <p:nvPr/>
        </p:nvSpPr>
        <p:spPr bwMode="auto">
          <a:xfrm flipH="1">
            <a:off x="5975498" y="59689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63172" name="TextBox 1">
            <a:extLst>
              <a:ext uri="{FF2B5EF4-FFF2-40B4-BE49-F238E27FC236}">
                <a16:creationId xmlns:a16="http://schemas.microsoft.com/office/drawing/2014/main" id="{AF48D4A8-A419-44E5-A97D-B8A2C7D2ADF5}"/>
              </a:ext>
            </a:extLst>
          </p:cNvPr>
          <p:cNvSpPr txBox="1">
            <a:spLocks noChangeArrowheads="1"/>
          </p:cNvSpPr>
          <p:nvPr/>
        </p:nvSpPr>
        <p:spPr bwMode="auto">
          <a:xfrm>
            <a:off x="6423025" y="6015038"/>
            <a:ext cx="26447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EFC62C23-FD88-44B0-B9ED-8486E48FFAF9}"/>
              </a:ext>
            </a:extLst>
          </p:cNvPr>
          <p:cNvSpPr>
            <a:spLocks noGrp="1" noChangeArrowheads="1"/>
          </p:cNvSpPr>
          <p:nvPr>
            <p:ph type="title"/>
          </p:nvPr>
        </p:nvSpPr>
        <p:spPr>
          <a:xfrm>
            <a:off x="323528" y="0"/>
            <a:ext cx="6851650" cy="1143000"/>
          </a:xfrm>
        </p:spPr>
        <p:txBody>
          <a:bodyPr/>
          <a:lstStyle/>
          <a:p>
            <a:r>
              <a:rPr lang="zh-CN" altLang="en-US" sz="3600" dirty="0">
                <a:ea typeface="宋体" panose="02010600030101010101" pitchFamily="2" charset="-122"/>
              </a:rPr>
              <a:t>护理</a:t>
            </a:r>
            <a:r>
              <a:rPr lang="en-US" altLang="zh-CN" sz="3600" dirty="0" err="1">
                <a:ea typeface="宋体" panose="02010600030101010101" pitchFamily="2" charset="-122"/>
              </a:rPr>
              <a:t>和维护</a:t>
            </a:r>
            <a:endParaRPr lang="en-US" altLang="zh-CN" sz="3600" dirty="0">
              <a:ea typeface="宋体" panose="02010600030101010101" pitchFamily="2" charset="-122"/>
            </a:endParaRPr>
          </a:p>
        </p:txBody>
      </p:sp>
      <p:sp>
        <p:nvSpPr>
          <p:cNvPr id="65538" name="Rectangle 7">
            <a:extLst>
              <a:ext uri="{FF2B5EF4-FFF2-40B4-BE49-F238E27FC236}">
                <a16:creationId xmlns:a16="http://schemas.microsoft.com/office/drawing/2014/main" id="{EE41A156-84F8-4744-A456-F22664EF2BD3}"/>
              </a:ext>
            </a:extLst>
          </p:cNvPr>
          <p:cNvSpPr>
            <a:spLocks noGrp="1" noChangeArrowheads="1"/>
          </p:cNvSpPr>
          <p:nvPr>
            <p:ph idx="1"/>
          </p:nvPr>
        </p:nvSpPr>
        <p:spPr>
          <a:xfrm>
            <a:off x="279400" y="1485900"/>
            <a:ext cx="8229600" cy="4267200"/>
          </a:xfrm>
        </p:spPr>
        <p:txBody>
          <a:bodyPr/>
          <a:lstStyle/>
          <a:p>
            <a:pPr>
              <a:lnSpc>
                <a:spcPts val="4000"/>
              </a:lnSpc>
              <a:buFontTx/>
              <a:buNone/>
              <a:tabLst>
                <a:tab pos="2511425" algn="l"/>
              </a:tabLst>
            </a:pPr>
            <a:r>
              <a:rPr lang="en-AU" altLang="zh-CN" sz="2800" b="1" dirty="0" err="1">
                <a:solidFill>
                  <a:srgbClr val="FF0000"/>
                </a:solidFill>
              </a:rPr>
              <a:t>过程</a:t>
            </a:r>
            <a:endParaRPr lang="en-AU" altLang="zh-CN" sz="2800" b="1" dirty="0">
              <a:solidFill>
                <a:srgbClr val="FF0000"/>
              </a:solidFill>
            </a:endParaRPr>
          </a:p>
          <a:p>
            <a:pPr>
              <a:lnSpc>
                <a:spcPts val="4000"/>
              </a:lnSpc>
              <a:buFont typeface="Arial" pitchFamily="34" charset="0"/>
              <a:buChar char="•"/>
              <a:tabLst>
                <a:tab pos="2511425" algn="l"/>
              </a:tabLst>
            </a:pPr>
            <a:r>
              <a:rPr lang="en-AU" altLang="zh-CN" sz="2400" b="1" dirty="0" err="1"/>
              <a:t>清洁</a:t>
            </a:r>
            <a:endParaRPr lang="en-AU" altLang="zh-CN" sz="2400" b="1" dirty="0"/>
          </a:p>
          <a:p>
            <a:pPr>
              <a:lnSpc>
                <a:spcPts val="4000"/>
              </a:lnSpc>
              <a:buFont typeface="Arial" pitchFamily="34" charset="0"/>
              <a:buChar char="•"/>
              <a:tabLst>
                <a:tab pos="2511425" algn="l"/>
              </a:tabLst>
            </a:pPr>
            <a:r>
              <a:rPr lang="en-AU" altLang="zh-CN" sz="2400" b="1" dirty="0" err="1"/>
              <a:t>漂洗</a:t>
            </a:r>
            <a:endParaRPr lang="en-AU" altLang="zh-CN" sz="2400" b="1" dirty="0"/>
          </a:p>
          <a:p>
            <a:pPr>
              <a:lnSpc>
                <a:spcPts val="4000"/>
              </a:lnSpc>
              <a:buFont typeface="Arial" pitchFamily="34" charset="0"/>
              <a:buChar char="•"/>
              <a:tabLst>
                <a:tab pos="2511425" algn="l"/>
              </a:tabLst>
            </a:pPr>
            <a:r>
              <a:rPr lang="en-AU" altLang="zh-CN" sz="2400" b="1" dirty="0" err="1"/>
              <a:t>消毒</a:t>
            </a:r>
            <a:endParaRPr lang="en-AU" altLang="zh-CN" sz="2400" b="1" dirty="0"/>
          </a:p>
          <a:p>
            <a:pPr>
              <a:lnSpc>
                <a:spcPts val="4000"/>
              </a:lnSpc>
              <a:buFont typeface="Arial" pitchFamily="34" charset="0"/>
              <a:buChar char="•"/>
              <a:tabLst>
                <a:tab pos="2511425" algn="l"/>
              </a:tabLst>
            </a:pPr>
            <a:r>
              <a:rPr lang="en-AU" altLang="zh-CN" sz="2400" b="1" dirty="0" err="1"/>
              <a:t>定期</a:t>
            </a:r>
            <a:r>
              <a:rPr lang="zh-CN" altLang="en-US" sz="2400" b="1" dirty="0"/>
              <a:t>去</a:t>
            </a:r>
            <a:r>
              <a:rPr lang="en-AU" altLang="zh-CN" sz="2400" b="1" dirty="0" err="1"/>
              <a:t>蛋白质</a:t>
            </a:r>
            <a:r>
              <a:rPr lang="en-US" altLang="en-US" sz="2400" dirty="0">
                <a:latin typeface="Arial" charset="0"/>
                <a:cs typeface="Arial" charset="0"/>
              </a:rPr>
              <a:t> (</a:t>
            </a:r>
            <a:r>
              <a:rPr lang="zh-CN" altLang="en-US" sz="1600" dirty="0">
                <a:latin typeface="Arial" charset="0"/>
                <a:cs typeface="Arial" charset="0"/>
              </a:rPr>
              <a:t>现在不常见</a:t>
            </a:r>
            <a:r>
              <a:rPr lang="en-US" altLang="en-US" sz="2400" dirty="0">
                <a:latin typeface="Arial" charset="0"/>
                <a:cs typeface="Arial" charset="0"/>
              </a:rPr>
              <a:t>)</a:t>
            </a:r>
            <a:endParaRPr lang="en-AU" altLang="zh-CN" sz="2400" b="1" dirty="0"/>
          </a:p>
          <a:p>
            <a:pPr>
              <a:lnSpc>
                <a:spcPts val="4000"/>
              </a:lnSpc>
              <a:buFont typeface="Arial" pitchFamily="34" charset="0"/>
              <a:buChar char="•"/>
              <a:tabLst>
                <a:tab pos="2511425" algn="l"/>
              </a:tabLst>
            </a:pPr>
            <a:r>
              <a:rPr lang="en-AU" altLang="zh-CN" sz="2400" b="1" dirty="0" err="1"/>
              <a:t>再湿润/润滑</a:t>
            </a:r>
            <a:endParaRPr lang="en-AU" altLang="zh-CN" sz="2400" b="1" dirty="0"/>
          </a:p>
          <a:p>
            <a:pPr>
              <a:lnSpc>
                <a:spcPts val="4000"/>
              </a:lnSpc>
              <a:buFont typeface="Arial" pitchFamily="34" charset="0"/>
              <a:buChar char="•"/>
              <a:tabLst>
                <a:tab pos="2511425" algn="l"/>
              </a:tabLst>
            </a:pPr>
            <a:r>
              <a:rPr lang="zh-CN" altLang="en-US" sz="2400" b="1" dirty="0"/>
              <a:t>护理</a:t>
            </a:r>
            <a:r>
              <a:rPr lang="en-AU" altLang="zh-CN" sz="2400" b="1" dirty="0"/>
              <a:t>和更换CL</a:t>
            </a:r>
            <a:r>
              <a:rPr lang="zh-CN" altLang="en-AU" sz="2400" b="1" dirty="0">
                <a:ea typeface="宋体" panose="02010600030101010101" pitchFamily="2" charset="-122"/>
              </a:rPr>
              <a:t>镜盒</a:t>
            </a:r>
          </a:p>
        </p:txBody>
      </p:sp>
      <p:sp>
        <p:nvSpPr>
          <p:cNvPr id="65539" name="TextBox 6">
            <a:extLst>
              <a:ext uri="{FF2B5EF4-FFF2-40B4-BE49-F238E27FC236}">
                <a16:creationId xmlns:a16="http://schemas.microsoft.com/office/drawing/2014/main" id="{5CBF2AF2-0325-43DD-AA3B-2C39959E91C5}"/>
              </a:ext>
            </a:extLst>
          </p:cNvPr>
          <p:cNvSpPr txBox="1">
            <a:spLocks noChangeArrowheads="1"/>
          </p:cNvSpPr>
          <p:nvPr/>
        </p:nvSpPr>
        <p:spPr bwMode="auto">
          <a:xfrm>
            <a:off x="3352800" y="2701925"/>
            <a:ext cx="140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AU" sz="2400" b="1">
                <a:solidFill>
                  <a:srgbClr val="0000FF"/>
                </a:solidFill>
                <a:ea typeface="宋体" panose="02010600030101010101" pitchFamily="2" charset="-122"/>
              </a:rPr>
              <a:t>基本步骤</a:t>
            </a:r>
          </a:p>
        </p:txBody>
      </p:sp>
      <p:sp>
        <p:nvSpPr>
          <p:cNvPr id="2" name="Right Brace 1">
            <a:extLst>
              <a:ext uri="{FF2B5EF4-FFF2-40B4-BE49-F238E27FC236}">
                <a16:creationId xmlns:a16="http://schemas.microsoft.com/office/drawing/2014/main" id="{2A2C9411-FACB-4EF0-9CE0-98AC04A5AB84}"/>
              </a:ext>
            </a:extLst>
          </p:cNvPr>
          <p:cNvSpPr/>
          <p:nvPr/>
        </p:nvSpPr>
        <p:spPr>
          <a:xfrm>
            <a:off x="2514600" y="2133600"/>
            <a:ext cx="838200" cy="1600200"/>
          </a:xfrm>
          <a:prstGeom prst="rightBrace">
            <a:avLst>
              <a:gd name="adj1" fmla="val 0"/>
              <a:gd name="adj2" fmla="val 50000"/>
            </a:avLst>
          </a:prstGeom>
          <a:ln w="381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altLang="x-none" noProof="1"/>
          </a:p>
        </p:txBody>
      </p:sp>
      <p:sp>
        <p:nvSpPr>
          <p:cNvPr id="8" name="Right Brace 7">
            <a:extLst>
              <a:ext uri="{FF2B5EF4-FFF2-40B4-BE49-F238E27FC236}">
                <a16:creationId xmlns:a16="http://schemas.microsoft.com/office/drawing/2014/main" id="{4D5CF4C0-5388-4CC8-BFD6-005FC4AB4F72}"/>
              </a:ext>
            </a:extLst>
          </p:cNvPr>
          <p:cNvSpPr/>
          <p:nvPr/>
        </p:nvSpPr>
        <p:spPr>
          <a:xfrm>
            <a:off x="5029200" y="3886200"/>
            <a:ext cx="849313" cy="1600200"/>
          </a:xfrm>
          <a:prstGeom prst="rightBrace">
            <a:avLst>
              <a:gd name="adj1" fmla="val 0"/>
              <a:gd name="adj2" fmla="val 50000"/>
            </a:avLst>
          </a:prstGeom>
          <a:ln w="381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altLang="x-none" noProof="1"/>
          </a:p>
        </p:txBody>
      </p:sp>
      <p:sp>
        <p:nvSpPr>
          <p:cNvPr id="65542" name="TextBox 8">
            <a:extLst>
              <a:ext uri="{FF2B5EF4-FFF2-40B4-BE49-F238E27FC236}">
                <a16:creationId xmlns:a16="http://schemas.microsoft.com/office/drawing/2014/main" id="{C7B288F5-BBE8-4370-AAB8-F49E7BDBB3E5}"/>
              </a:ext>
            </a:extLst>
          </p:cNvPr>
          <p:cNvSpPr txBox="1">
            <a:spLocks noChangeArrowheads="1"/>
          </p:cNvSpPr>
          <p:nvPr/>
        </p:nvSpPr>
        <p:spPr bwMode="auto">
          <a:xfrm>
            <a:off x="5791200" y="4267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GB" sz="2400" b="1">
                <a:solidFill>
                  <a:srgbClr val="00B050"/>
                </a:solidFill>
                <a:ea typeface="宋体" panose="02010600030101010101" pitchFamily="2" charset="-122"/>
              </a:rPr>
              <a:t>附加步骤</a:t>
            </a:r>
          </a:p>
        </p:txBody>
      </p:sp>
    </p:spTree>
  </p:cSld>
  <p:clrMapOvr>
    <a:masterClrMapping/>
  </p:clrMapOvr>
  <p:transition advClick="0"/>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a:extLst>
              <a:ext uri="{FF2B5EF4-FFF2-40B4-BE49-F238E27FC236}">
                <a16:creationId xmlns:a16="http://schemas.microsoft.com/office/drawing/2014/main" id="{9D9961DB-D270-4518-AC03-5104C7AF3D10}"/>
              </a:ext>
            </a:extLst>
          </p:cNvPr>
          <p:cNvSpPr>
            <a:spLocks noGrp="1" noChangeArrowheads="1"/>
          </p:cNvSpPr>
          <p:nvPr>
            <p:ph type="title"/>
          </p:nvPr>
        </p:nvSpPr>
        <p:spPr>
          <a:xfrm>
            <a:off x="395536" y="-53975"/>
            <a:ext cx="8313489" cy="1143000"/>
          </a:xfrm>
        </p:spPr>
        <p:txBody>
          <a:bodyPr/>
          <a:lstStyle/>
          <a:p>
            <a:r>
              <a:rPr lang="zh-CN" altLang="en-US" sz="3600" dirty="0">
                <a:ea typeface="宋体" panose="02010600030101010101" pitchFamily="2" charset="-122"/>
              </a:rPr>
              <a:t>护理液属性：</a:t>
            </a:r>
            <a:r>
              <a:rPr lang="zh-CN" altLang="en-US" sz="3600" dirty="0">
                <a:solidFill>
                  <a:srgbClr val="FFFF00"/>
                </a:solidFill>
                <a:ea typeface="宋体" panose="02010600030101010101" pitchFamily="2" charset="-122"/>
              </a:rPr>
              <a:t>到期</a:t>
            </a:r>
            <a:r>
              <a:rPr lang="en-US" altLang="zh-CN" sz="3600" dirty="0">
                <a:solidFill>
                  <a:srgbClr val="FFFF00"/>
                </a:solidFill>
                <a:ea typeface="宋体" panose="02010600030101010101" pitchFamily="2" charset="-122"/>
              </a:rPr>
              <a:t>（</a:t>
            </a:r>
            <a:r>
              <a:rPr lang="zh-CN" altLang="en-US" sz="3600" dirty="0">
                <a:solidFill>
                  <a:srgbClr val="FFFF00"/>
                </a:solidFill>
                <a:ea typeface="宋体" panose="02010600030101010101" pitchFamily="2" charset="-122"/>
              </a:rPr>
              <a:t>期限</a:t>
            </a:r>
            <a:r>
              <a:rPr lang="en-US" altLang="zh-CN" sz="3600" dirty="0">
                <a:solidFill>
                  <a:srgbClr val="FFFF00"/>
                </a:solidFill>
                <a:ea typeface="宋体" panose="02010600030101010101" pitchFamily="2" charset="-122"/>
              </a:rPr>
              <a:t>）</a:t>
            </a:r>
          </a:p>
        </p:txBody>
      </p:sp>
      <p:sp>
        <p:nvSpPr>
          <p:cNvPr id="265218" name="Content Placeholder 3">
            <a:extLst>
              <a:ext uri="{FF2B5EF4-FFF2-40B4-BE49-F238E27FC236}">
                <a16:creationId xmlns:a16="http://schemas.microsoft.com/office/drawing/2014/main" id="{0879248F-2815-410C-B284-CBF73745D157}"/>
              </a:ext>
            </a:extLst>
          </p:cNvPr>
          <p:cNvSpPr>
            <a:spLocks noGrp="1" noChangeArrowheads="1"/>
          </p:cNvSpPr>
          <p:nvPr>
            <p:ph idx="1"/>
          </p:nvPr>
        </p:nvSpPr>
        <p:spPr>
          <a:xfrm>
            <a:off x="228600" y="1250950"/>
            <a:ext cx="8591872" cy="4626322"/>
          </a:xfrm>
        </p:spPr>
        <p:txBody>
          <a:bodyPr/>
          <a:lstStyle/>
          <a:p>
            <a:pPr>
              <a:tabLst>
                <a:tab pos="2511425" algn="l"/>
              </a:tabLst>
            </a:pPr>
            <a:r>
              <a:rPr lang="en-AU" altLang="zh-CN" sz="1600" dirty="0" err="1"/>
              <a:t>到期/使用日期：重大问题，不应忽视</a:t>
            </a:r>
            <a:endParaRPr lang="en-AU" altLang="zh-CN" sz="1600" dirty="0"/>
          </a:p>
          <a:p>
            <a:pPr>
              <a:tabLst>
                <a:tab pos="2511425" algn="l"/>
              </a:tabLst>
            </a:pPr>
            <a:r>
              <a:rPr lang="en-AU" altLang="zh-CN" sz="1600" dirty="0" err="1"/>
              <a:t>所有监管机构都要求</a:t>
            </a:r>
            <a:r>
              <a:rPr lang="zh-CN" altLang="en-US" sz="1600" dirty="0"/>
              <a:t>注明</a:t>
            </a:r>
            <a:r>
              <a:rPr lang="en-AU" altLang="zh-CN" sz="1600" dirty="0" err="1"/>
              <a:t>未开封产品</a:t>
            </a:r>
            <a:r>
              <a:rPr lang="zh-CN" altLang="en-US" sz="1600" dirty="0"/>
              <a:t>的安全</a:t>
            </a:r>
            <a:r>
              <a:rPr lang="en-US" altLang="zh-CN" sz="1600" dirty="0"/>
              <a:t>/</a:t>
            </a:r>
            <a:r>
              <a:rPr lang="zh-CN" altLang="en-US" sz="1600" dirty="0"/>
              <a:t>有效使用期限</a:t>
            </a:r>
            <a:r>
              <a:rPr lang="en-US" altLang="zh-CN" sz="1600" dirty="0"/>
              <a:t>-</a:t>
            </a:r>
            <a:r>
              <a:rPr lang="zh-CN" altLang="en-US" sz="1600" dirty="0"/>
              <a:t>附上有效期以表明这一点。</a:t>
            </a:r>
            <a:endParaRPr lang="en-AU" altLang="zh-CN" sz="1600" dirty="0"/>
          </a:p>
          <a:p>
            <a:pPr>
              <a:tabLst>
                <a:tab pos="2511425" algn="l"/>
              </a:tabLst>
            </a:pPr>
            <a:r>
              <a:rPr lang="en-AU" altLang="zh-CN" sz="1600" dirty="0" err="1"/>
              <a:t>日期通常基于实验室测试结果和/或证明产品符合</a:t>
            </a:r>
            <a:r>
              <a:rPr lang="zh-CN" altLang="en-US" sz="1600" dirty="0"/>
              <a:t>要求</a:t>
            </a:r>
            <a:r>
              <a:rPr lang="en-AU" altLang="zh-CN" sz="1600" dirty="0"/>
              <a:t>，</a:t>
            </a:r>
            <a:r>
              <a:rPr lang="en-AU" altLang="zh-CN" sz="1600" dirty="0" err="1"/>
              <a:t>并保持无菌</a:t>
            </a:r>
            <a:r>
              <a:rPr lang="zh-CN" altLang="en-US" sz="1600" dirty="0"/>
              <a:t>、</a:t>
            </a:r>
            <a:r>
              <a:rPr lang="en-AU" altLang="zh-CN" sz="1600" dirty="0" err="1"/>
              <a:t>安全</a:t>
            </a:r>
            <a:r>
              <a:rPr lang="zh-CN" altLang="en-US" sz="1600" dirty="0"/>
              <a:t>和有效的</a:t>
            </a:r>
            <a:r>
              <a:rPr lang="en-AU" altLang="zh-CN" sz="1600" dirty="0" err="1"/>
              <a:t>实时经验</a:t>
            </a:r>
            <a:r>
              <a:rPr lang="zh-CN" altLang="en-US" sz="1600" dirty="0"/>
              <a:t>。</a:t>
            </a:r>
            <a:endParaRPr lang="en-AU" altLang="zh-CN" sz="1600" dirty="0"/>
          </a:p>
          <a:p>
            <a:pPr lvl="1">
              <a:tabLst>
                <a:tab pos="2511425" algn="l"/>
              </a:tabLst>
            </a:pPr>
            <a:r>
              <a:rPr lang="en-AU" altLang="zh-CN" sz="1600" dirty="0" err="1">
                <a:latin typeface="Arial" charset="0"/>
                <a:cs typeface="Arial" charset="0"/>
              </a:rPr>
              <a:t>日期通常</a:t>
            </a:r>
            <a:r>
              <a:rPr lang="zh-CN" altLang="en-US" sz="1600" dirty="0">
                <a:latin typeface="Arial" charset="0"/>
                <a:cs typeface="Arial" charset="0"/>
              </a:rPr>
              <a:t>为</a:t>
            </a:r>
            <a:r>
              <a:rPr lang="en-AU" altLang="zh-CN" sz="1600" dirty="0">
                <a:latin typeface="Arial" charset="0"/>
                <a:cs typeface="Arial" charset="0"/>
              </a:rPr>
              <a:t>保守估计（通常为制造后18 - 36个月）</a:t>
            </a:r>
          </a:p>
          <a:p>
            <a:pPr lvl="1">
              <a:tabLst>
                <a:tab pos="2511425" algn="l"/>
              </a:tabLst>
            </a:pPr>
            <a:r>
              <a:rPr lang="en-AU" altLang="zh-CN" sz="1600" dirty="0" err="1">
                <a:latin typeface="Arial" charset="0"/>
                <a:cs typeface="Arial" charset="0"/>
              </a:rPr>
              <a:t>日期取决于</a:t>
            </a:r>
            <a:r>
              <a:rPr lang="en-AU" altLang="zh-CN" sz="1600" dirty="0">
                <a:latin typeface="Arial" charset="0"/>
                <a:cs typeface="Arial" charset="0"/>
              </a:rPr>
              <a:t>：</a:t>
            </a:r>
          </a:p>
          <a:p>
            <a:pPr lvl="2">
              <a:tabLst>
                <a:tab pos="2511425" algn="l"/>
              </a:tabLst>
            </a:pPr>
            <a:r>
              <a:rPr lang="en-AU" altLang="zh-CN" sz="1600" dirty="0" err="1">
                <a:latin typeface="Arial" charset="0"/>
                <a:cs typeface="Arial" charset="0"/>
              </a:rPr>
              <a:t>产品</a:t>
            </a:r>
            <a:r>
              <a:rPr lang="zh-CN" altLang="en-US" sz="1600" dirty="0">
                <a:latin typeface="Arial" charset="0"/>
                <a:cs typeface="Arial" charset="0"/>
              </a:rPr>
              <a:t>成分</a:t>
            </a:r>
            <a:r>
              <a:rPr lang="en-AU" altLang="zh-CN" sz="1600" dirty="0" err="1">
                <a:latin typeface="Arial" charset="0"/>
                <a:cs typeface="Arial" charset="0"/>
              </a:rPr>
              <a:t>及其</a:t>
            </a:r>
            <a:r>
              <a:rPr lang="zh-CN" altLang="en-US" sz="1600" dirty="0">
                <a:latin typeface="Arial" charset="0"/>
                <a:cs typeface="Arial" charset="0"/>
              </a:rPr>
              <a:t>内在</a:t>
            </a:r>
            <a:r>
              <a:rPr lang="en-AU" altLang="zh-CN" sz="1600" dirty="0" err="1">
                <a:latin typeface="Arial" charset="0"/>
                <a:cs typeface="Arial" charset="0"/>
              </a:rPr>
              <a:t>的稳定性</a:t>
            </a:r>
            <a:endParaRPr lang="en-AU" altLang="zh-CN" sz="1600" dirty="0">
              <a:latin typeface="Arial" charset="0"/>
              <a:cs typeface="Arial" charset="0"/>
            </a:endParaRPr>
          </a:p>
          <a:p>
            <a:pPr lvl="2">
              <a:tabLst>
                <a:tab pos="2511425" algn="l"/>
              </a:tabLst>
            </a:pPr>
            <a:r>
              <a:rPr lang="en-AU" altLang="zh-CN" sz="1600" dirty="0" err="1">
                <a:latin typeface="Arial" charset="0"/>
                <a:cs typeface="Arial" charset="0"/>
              </a:rPr>
              <a:t>缓冲系统（如果有的话）将溶液pH保持在预期水平</a:t>
            </a:r>
            <a:r>
              <a:rPr lang="zh-CN" altLang="en-US" sz="1600" dirty="0">
                <a:latin typeface="Arial" charset="0"/>
                <a:cs typeface="Arial" charset="0"/>
              </a:rPr>
              <a:t>的能力</a:t>
            </a:r>
            <a:endParaRPr lang="en-AU" altLang="zh-CN" sz="1600" dirty="0">
              <a:latin typeface="Arial" charset="0"/>
              <a:cs typeface="Arial" charset="0"/>
            </a:endParaRPr>
          </a:p>
          <a:p>
            <a:pPr lvl="2">
              <a:tabLst>
                <a:tab pos="2511425" algn="l"/>
              </a:tabLst>
            </a:pPr>
            <a:r>
              <a:rPr lang="en-AU" altLang="zh-CN" sz="1600" dirty="0" err="1">
                <a:latin typeface="Arial" charset="0"/>
                <a:cs typeface="Arial" charset="0"/>
              </a:rPr>
              <a:t>产品配方</a:t>
            </a:r>
            <a:r>
              <a:rPr lang="en-AU" altLang="zh-CN" sz="1600" dirty="0">
                <a:latin typeface="Arial" charset="0"/>
                <a:cs typeface="Arial" charset="0"/>
              </a:rPr>
              <a:t>。</a:t>
            </a:r>
            <a:r>
              <a:rPr lang="en-AU" altLang="zh-CN" sz="1600" dirty="0" err="1">
                <a:latin typeface="Arial" charset="0"/>
                <a:cs typeface="Arial" charset="0"/>
              </a:rPr>
              <a:t>通常，稀释溶液</a:t>
            </a:r>
            <a:r>
              <a:rPr lang="zh-CN" altLang="en-US" sz="1600" dirty="0">
                <a:latin typeface="Arial" charset="0"/>
                <a:cs typeface="Arial" charset="0"/>
              </a:rPr>
              <a:t>的使用</a:t>
            </a:r>
            <a:r>
              <a:rPr lang="en-AU" altLang="zh-CN" sz="1600" dirty="0" err="1">
                <a:latin typeface="Arial" charset="0"/>
                <a:cs typeface="Arial" charset="0"/>
              </a:rPr>
              <a:t>寿命</a:t>
            </a:r>
            <a:r>
              <a:rPr lang="zh-CN" altLang="en-US" sz="1600" dirty="0">
                <a:latin typeface="Arial" charset="0"/>
                <a:cs typeface="Arial" charset="0"/>
              </a:rPr>
              <a:t>较短，可能需要</a:t>
            </a:r>
            <a:r>
              <a:rPr lang="en-AU" altLang="zh-CN" sz="1600" dirty="0" err="1">
                <a:latin typeface="Arial" charset="0"/>
                <a:cs typeface="Arial" charset="0"/>
              </a:rPr>
              <a:t>稳定剂或</a:t>
            </a:r>
            <a:r>
              <a:rPr lang="zh-CN" altLang="en-US" sz="1600" dirty="0">
                <a:latin typeface="Arial" charset="0"/>
                <a:cs typeface="Arial" charset="0"/>
              </a:rPr>
              <a:t>成分</a:t>
            </a:r>
            <a:r>
              <a:rPr lang="en-AU" altLang="zh-CN" sz="1600" dirty="0">
                <a:latin typeface="Arial" charset="0"/>
                <a:cs typeface="Arial" charset="0"/>
              </a:rPr>
              <a:t>“</a:t>
            </a:r>
            <a:r>
              <a:rPr lang="en-AU" altLang="zh-CN" sz="1600" dirty="0" err="1">
                <a:latin typeface="Arial" charset="0"/>
                <a:cs typeface="Arial" charset="0"/>
              </a:rPr>
              <a:t>保护剂</a:t>
            </a:r>
            <a:r>
              <a:rPr lang="en-AU" altLang="zh-CN" sz="1600" dirty="0">
                <a:latin typeface="Arial" charset="0"/>
                <a:cs typeface="Arial" charset="0"/>
              </a:rPr>
              <a:t>”</a:t>
            </a:r>
            <a:r>
              <a:rPr lang="zh-CN" altLang="en-US" sz="1600" dirty="0">
                <a:latin typeface="Arial" charset="0"/>
                <a:cs typeface="Arial" charset="0"/>
              </a:rPr>
              <a:t>来</a:t>
            </a:r>
            <a:r>
              <a:rPr lang="en-AU" altLang="zh-CN" sz="1600" dirty="0" err="1">
                <a:latin typeface="Arial" charset="0"/>
                <a:cs typeface="Arial" charset="0"/>
              </a:rPr>
              <a:t>延长</a:t>
            </a:r>
            <a:r>
              <a:rPr lang="zh-CN" altLang="en-US" sz="1600" dirty="0">
                <a:latin typeface="Arial" charset="0"/>
                <a:cs typeface="Arial" charset="0"/>
              </a:rPr>
              <a:t>其使用寿命。</a:t>
            </a:r>
            <a:endParaRPr lang="en-AU" altLang="zh-CN" sz="1600" dirty="0">
              <a:latin typeface="Arial" charset="0"/>
              <a:cs typeface="Arial" charset="0"/>
            </a:endParaRPr>
          </a:p>
          <a:p>
            <a:pPr lvl="2">
              <a:tabLst>
                <a:tab pos="2511425" algn="l"/>
              </a:tabLst>
            </a:pPr>
            <a:r>
              <a:rPr lang="en-AU" altLang="zh-CN" sz="1600" dirty="0" err="1">
                <a:latin typeface="Arial" charset="0"/>
                <a:cs typeface="Arial" charset="0"/>
              </a:rPr>
              <a:t>包装形式和包装材料（例如，不透光材料，对产品组分几乎没有或没有亲和力的材料</a:t>
            </a:r>
            <a:r>
              <a:rPr lang="en-AU" altLang="zh-CN" sz="1600" dirty="0">
                <a:latin typeface="Arial" charset="0"/>
                <a:cs typeface="Arial" charset="0"/>
              </a:rPr>
              <a:t>）</a:t>
            </a:r>
          </a:p>
          <a:p>
            <a:pPr lvl="2">
              <a:tabLst>
                <a:tab pos="2511425" algn="l"/>
              </a:tabLst>
            </a:pPr>
            <a:r>
              <a:rPr lang="en-AU" altLang="zh-CN" sz="1600" dirty="0" err="1">
                <a:latin typeface="Arial" charset="0"/>
                <a:cs typeface="Arial" charset="0"/>
              </a:rPr>
              <a:t>储存条件</a:t>
            </a:r>
            <a:r>
              <a:rPr lang="en-AU" altLang="zh-CN" sz="1600" dirty="0">
                <a:latin typeface="Arial" charset="0"/>
                <a:cs typeface="Arial" charset="0"/>
              </a:rPr>
              <a:t>。</a:t>
            </a:r>
            <a:r>
              <a:rPr lang="en-AU" altLang="zh-CN" sz="1600" dirty="0" err="1">
                <a:latin typeface="Arial" charset="0"/>
                <a:cs typeface="Arial" charset="0"/>
              </a:rPr>
              <a:t>经验法则：温度</a:t>
            </a:r>
            <a:r>
              <a:rPr lang="zh-CN" altLang="en-AU" sz="1600" dirty="0">
                <a:latin typeface="Arial" charset="0"/>
                <a:cs typeface="Arial" charset="0"/>
              </a:rPr>
              <a:t>上升</a:t>
            </a:r>
            <a:r>
              <a:rPr lang="en-AU" altLang="zh-CN" sz="1600" dirty="0">
                <a:latin typeface="Arial" charset="0"/>
                <a:cs typeface="Arial" charset="0"/>
              </a:rPr>
              <a:t>10℃</a:t>
            </a:r>
            <a:r>
              <a:rPr lang="en-AU" altLang="en-US" sz="1600" dirty="0">
                <a:latin typeface="Arial" charset="0"/>
                <a:cs typeface="Arial" charset="0"/>
                <a:sym typeface="Symbol" pitchFamily="18" charset="2"/>
              </a:rPr>
              <a:t>  </a:t>
            </a:r>
            <a:r>
              <a:rPr lang="en-AU" altLang="zh-CN" sz="1600" dirty="0">
                <a:latin typeface="Arial" charset="0"/>
                <a:cs typeface="Arial" charset="0"/>
              </a:rPr>
              <a:t> 2X衰变/分解/</a:t>
            </a:r>
            <a:r>
              <a:rPr lang="zh-CN" altLang="en-US" sz="1600" dirty="0">
                <a:latin typeface="Arial" charset="0"/>
                <a:cs typeface="Arial" charset="0"/>
              </a:rPr>
              <a:t>退化</a:t>
            </a:r>
            <a:r>
              <a:rPr lang="en-AU" altLang="zh-CN" sz="1600" dirty="0">
                <a:latin typeface="Arial" charset="0"/>
                <a:cs typeface="Arial" charset="0"/>
              </a:rPr>
              <a:t> - </a:t>
            </a:r>
            <a:r>
              <a:rPr lang="en-AU" altLang="zh-CN" sz="1600" dirty="0" err="1">
                <a:latin typeface="Arial" charset="0"/>
                <a:cs typeface="Arial" charset="0"/>
              </a:rPr>
              <a:t>通常规定</a:t>
            </a:r>
            <a:r>
              <a:rPr lang="zh-CN" altLang="en-US" sz="1600" dirty="0">
                <a:latin typeface="Arial" charset="0"/>
                <a:cs typeface="Arial" charset="0"/>
              </a:rPr>
              <a:t>的最坏存储条件</a:t>
            </a:r>
            <a:r>
              <a:rPr lang="en-AU" altLang="zh-CN" sz="1600" dirty="0" err="1">
                <a:latin typeface="Arial" charset="0"/>
                <a:cs typeface="Arial" charset="0"/>
              </a:rPr>
              <a:t>用于解决</a:t>
            </a:r>
            <a:r>
              <a:rPr lang="zh-CN" altLang="en-US" sz="1600" dirty="0">
                <a:latin typeface="Arial" charset="0"/>
                <a:cs typeface="Arial" charset="0"/>
              </a:rPr>
              <a:t>此问题。</a:t>
            </a:r>
            <a:r>
              <a:rPr lang="en-AU" altLang="zh-CN" sz="1600" dirty="0" err="1">
                <a:latin typeface="Arial" charset="0"/>
                <a:cs typeface="Arial" charset="0"/>
              </a:rPr>
              <a:t>例如</a:t>
            </a:r>
            <a:r>
              <a:rPr lang="zh-CN" altLang="en-US" sz="1600" dirty="0">
                <a:latin typeface="Arial" charset="0"/>
                <a:cs typeface="Arial" charset="0"/>
              </a:rPr>
              <a:t>，</a:t>
            </a:r>
            <a:r>
              <a:rPr lang="en-AU" altLang="zh-CN" sz="1600" dirty="0">
                <a:latin typeface="Arial" charset="0"/>
                <a:cs typeface="Arial" charset="0"/>
              </a:rPr>
              <a:t>储存在</a:t>
            </a:r>
            <a:r>
              <a:rPr lang="en-AU" altLang="zh-CN" sz="1600" i="1" dirty="0">
                <a:latin typeface="Arial" charset="0"/>
                <a:cs typeface="Arial" charset="0"/>
              </a:rPr>
              <a:t>30℃以下</a:t>
            </a:r>
            <a:r>
              <a:rPr lang="zh-CN" altLang="en-US" sz="1600" dirty="0">
                <a:latin typeface="Arial" charset="0"/>
                <a:cs typeface="Arial" charset="0"/>
              </a:rPr>
              <a:t>环境中</a:t>
            </a:r>
            <a:r>
              <a:rPr lang="en-AU" altLang="zh-CN" sz="1600" dirty="0">
                <a:latin typeface="Arial" charset="0"/>
                <a:cs typeface="Arial" charset="0"/>
              </a:rPr>
              <a:t>。</a:t>
            </a:r>
            <a:r>
              <a:rPr lang="zh-CN" altLang="en-US" sz="1600" dirty="0">
                <a:latin typeface="Arial" charset="0"/>
                <a:cs typeface="Arial" charset="0"/>
              </a:rPr>
              <a:t>冷藏</a:t>
            </a:r>
            <a:r>
              <a:rPr lang="en-AU" altLang="zh-CN" sz="1600" dirty="0">
                <a:latin typeface="Arial" charset="0"/>
                <a:cs typeface="Arial" charset="0"/>
              </a:rPr>
              <a:t>[</a:t>
            </a:r>
            <a:r>
              <a:rPr lang="en-AU" altLang="zh-CN" sz="1600" dirty="0" err="1">
                <a:latin typeface="Arial" charset="0"/>
                <a:cs typeface="Arial" charset="0"/>
              </a:rPr>
              <a:t>但不冻结</a:t>
            </a:r>
            <a:r>
              <a:rPr lang="en-AU" altLang="zh-CN" sz="1600" dirty="0">
                <a:latin typeface="Arial" charset="0"/>
                <a:cs typeface="Arial" charset="0"/>
              </a:rPr>
              <a:t>]</a:t>
            </a:r>
            <a:r>
              <a:rPr lang="en-AU" altLang="zh-CN" sz="1600" dirty="0" err="1">
                <a:latin typeface="Arial" charset="0"/>
                <a:cs typeface="Arial" charset="0"/>
              </a:rPr>
              <a:t>可以减缓这些过程</a:t>
            </a:r>
            <a:r>
              <a:rPr lang="en-AU" altLang="zh-CN" sz="1600" dirty="0">
                <a:latin typeface="Arial" charset="0"/>
                <a:cs typeface="Arial" charset="0"/>
              </a:rPr>
              <a:t>，</a:t>
            </a:r>
            <a:r>
              <a:rPr lang="zh-CN" altLang="en-US" sz="1600" dirty="0">
                <a:latin typeface="Arial" charset="0"/>
                <a:cs typeface="Arial" charset="0"/>
              </a:rPr>
              <a:t>但由于</a:t>
            </a:r>
            <a:r>
              <a:rPr lang="en-AU" altLang="zh-CN" sz="1600" dirty="0" err="1">
                <a:latin typeface="Arial" charset="0"/>
                <a:cs typeface="Arial" charset="0"/>
              </a:rPr>
              <a:t>溶液</a:t>
            </a:r>
            <a:r>
              <a:rPr lang="zh-CN" altLang="en-US" sz="1600" dirty="0">
                <a:latin typeface="Arial" charset="0"/>
                <a:cs typeface="Arial" charset="0"/>
              </a:rPr>
              <a:t>成分</a:t>
            </a:r>
            <a:r>
              <a:rPr lang="en-AU" altLang="zh-CN" sz="1600" dirty="0" err="1">
                <a:latin typeface="Arial" charset="0"/>
                <a:cs typeface="Arial" charset="0"/>
              </a:rPr>
              <a:t>可能从溶液中</a:t>
            </a:r>
            <a:r>
              <a:rPr lang="zh-CN" altLang="en-US" sz="1600" dirty="0">
                <a:latin typeface="Arial" charset="0"/>
                <a:cs typeface="Arial" charset="0"/>
              </a:rPr>
              <a:t>逸出</a:t>
            </a:r>
            <a:r>
              <a:rPr lang="en-AU" altLang="zh-CN" sz="1600" dirty="0">
                <a:latin typeface="Arial" charset="0"/>
                <a:cs typeface="Arial" charset="0"/>
              </a:rPr>
              <a:t>，</a:t>
            </a:r>
            <a:r>
              <a:rPr lang="en-AU" altLang="zh-CN" sz="1600" dirty="0" err="1">
                <a:latin typeface="Arial" charset="0"/>
                <a:cs typeface="Arial" charset="0"/>
              </a:rPr>
              <a:t>使得产物有</a:t>
            </a:r>
            <a:r>
              <a:rPr lang="zh-CN" altLang="en-US" sz="1600" dirty="0">
                <a:latin typeface="Arial" charset="0"/>
                <a:cs typeface="Arial" charset="0"/>
              </a:rPr>
              <a:t>效力降低甚至</a:t>
            </a:r>
            <a:r>
              <a:rPr lang="en-AU" altLang="zh-CN" sz="1600" dirty="0" err="1">
                <a:latin typeface="Arial" charset="0"/>
                <a:cs typeface="Arial" charset="0"/>
              </a:rPr>
              <a:t>不安全</a:t>
            </a:r>
            <a:r>
              <a:rPr lang="zh-CN" altLang="en-US" sz="1600" dirty="0">
                <a:latin typeface="Arial" charset="0"/>
                <a:cs typeface="Arial" charset="0"/>
              </a:rPr>
              <a:t>，因此有必要禁止冷藏或冻结。</a:t>
            </a:r>
            <a:endParaRPr lang="en-AU" altLang="zh-CN" sz="1600" dirty="0">
              <a:latin typeface="Arial" charset="0"/>
              <a:cs typeface="Arial" charset="0"/>
            </a:endParaRPr>
          </a:p>
        </p:txBody>
      </p:sp>
    </p:spTree>
  </p:cSld>
  <p:clrMapOvr>
    <a:masterClrMapping/>
  </p:clrMapOvr>
  <p:transition advClick="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a:extLst>
              <a:ext uri="{FF2B5EF4-FFF2-40B4-BE49-F238E27FC236}">
                <a16:creationId xmlns:a16="http://schemas.microsoft.com/office/drawing/2014/main" id="{E114EE00-9F41-4C11-9CBE-16CBDB4B2528}"/>
              </a:ext>
            </a:extLst>
          </p:cNvPr>
          <p:cNvSpPr>
            <a:spLocks noGrp="1" noChangeArrowheads="1"/>
          </p:cNvSpPr>
          <p:nvPr>
            <p:ph type="title"/>
          </p:nvPr>
        </p:nvSpPr>
        <p:spPr>
          <a:xfrm>
            <a:off x="323528" y="-53975"/>
            <a:ext cx="8385497" cy="1143000"/>
          </a:xfrm>
        </p:spPr>
        <p:txBody>
          <a:bodyPr/>
          <a:lstStyle/>
          <a:p>
            <a:r>
              <a:rPr lang="zh-CN" altLang="en-US" sz="3600" dirty="0">
                <a:ea typeface="宋体" panose="02010600030101010101" pitchFamily="2" charset="-122"/>
              </a:rPr>
              <a:t>护理液属性</a:t>
            </a:r>
            <a:r>
              <a:rPr lang="en-US" altLang="zh-CN" sz="3600" dirty="0">
                <a:ea typeface="宋体" panose="02010600030101010101" pitchFamily="2" charset="-122"/>
              </a:rPr>
              <a:t>:</a:t>
            </a:r>
            <a:r>
              <a:rPr lang="en-US" altLang="zh-CN" sz="3600" dirty="0" err="1">
                <a:solidFill>
                  <a:srgbClr val="FFFF00"/>
                </a:solidFill>
                <a:ea typeface="宋体" panose="02010600030101010101" pitchFamily="2" charset="-122"/>
              </a:rPr>
              <a:t>过期但</a:t>
            </a:r>
            <a:r>
              <a:rPr lang="zh-CN" altLang="en-US" sz="3600" dirty="0">
                <a:solidFill>
                  <a:srgbClr val="FFFF00"/>
                </a:solidFill>
                <a:ea typeface="宋体" panose="02010600030101010101" pitchFamily="2" charset="-122"/>
              </a:rPr>
              <a:t>未</a:t>
            </a:r>
            <a:r>
              <a:rPr lang="en-US" altLang="zh-CN" sz="3600" dirty="0" err="1">
                <a:solidFill>
                  <a:srgbClr val="FFFF00"/>
                </a:solidFill>
                <a:ea typeface="宋体" panose="02010600030101010101" pitchFamily="2" charset="-122"/>
              </a:rPr>
              <a:t>开封</a:t>
            </a:r>
            <a:r>
              <a:rPr lang="zh-CN" altLang="en-US" sz="3600" dirty="0">
                <a:solidFill>
                  <a:srgbClr val="FFFF00"/>
                </a:solidFill>
                <a:ea typeface="宋体" panose="02010600030101010101" pitchFamily="2" charset="-122"/>
              </a:rPr>
              <a:t>的</a:t>
            </a:r>
            <a:r>
              <a:rPr lang="en-US" altLang="zh-CN" sz="3600" dirty="0" err="1">
                <a:solidFill>
                  <a:srgbClr val="FFFF00"/>
                </a:solidFill>
                <a:ea typeface="宋体" panose="02010600030101010101" pitchFamily="2" charset="-122"/>
              </a:rPr>
              <a:t>产品</a:t>
            </a:r>
            <a:endParaRPr lang="en-US" altLang="zh-CN" sz="3600" dirty="0">
              <a:solidFill>
                <a:srgbClr val="FFFF00"/>
              </a:solidFill>
              <a:ea typeface="宋体" panose="02010600030101010101" pitchFamily="2" charset="-122"/>
            </a:endParaRPr>
          </a:p>
        </p:txBody>
      </p:sp>
      <p:sp>
        <p:nvSpPr>
          <p:cNvPr id="267266" name="Content Placeholder 1">
            <a:extLst>
              <a:ext uri="{FF2B5EF4-FFF2-40B4-BE49-F238E27FC236}">
                <a16:creationId xmlns:a16="http://schemas.microsoft.com/office/drawing/2014/main" id="{1D6DB1BA-6080-48D6-8454-D20F0C3BFCC7}"/>
              </a:ext>
            </a:extLst>
          </p:cNvPr>
          <p:cNvSpPr>
            <a:spLocks noGrp="1" noChangeArrowheads="1"/>
          </p:cNvSpPr>
          <p:nvPr>
            <p:ph idx="1"/>
          </p:nvPr>
        </p:nvSpPr>
        <p:spPr>
          <a:xfrm>
            <a:off x="-304800" y="1874838"/>
            <a:ext cx="9144000" cy="4525962"/>
          </a:xfrm>
        </p:spPr>
        <p:txBody>
          <a:bodyPr/>
          <a:lstStyle/>
          <a:p>
            <a:pPr marL="914400" lvl="2" indent="0">
              <a:lnSpc>
                <a:spcPct val="150000"/>
              </a:lnSpc>
              <a:buNone/>
              <a:tabLst>
                <a:tab pos="2511425" algn="l"/>
              </a:tabLst>
            </a:pPr>
            <a:r>
              <a:rPr lang="en-AU" altLang="zh-CN" dirty="0" err="1">
                <a:latin typeface="Arial" charset="0"/>
                <a:cs typeface="Arial" charset="0"/>
              </a:rPr>
              <a:t>虽然</a:t>
            </a:r>
            <a:r>
              <a:rPr lang="en-AU" altLang="zh-CN" dirty="0" err="1">
                <a:solidFill>
                  <a:srgbClr val="FF0000"/>
                </a:solidFill>
                <a:latin typeface="Arial" charset="0"/>
                <a:cs typeface="Arial" charset="0"/>
              </a:rPr>
              <a:t>过期但密封</a:t>
            </a:r>
            <a:r>
              <a:rPr lang="en-AU" altLang="zh-CN" dirty="0" err="1">
                <a:latin typeface="Arial" charset="0"/>
                <a:cs typeface="Arial" charset="0"/>
              </a:rPr>
              <a:t>/未开封的产品可能是无菌的，但其安全性和有效性不再能够得到保证或假设，</a:t>
            </a:r>
            <a:r>
              <a:rPr lang="en-AU" altLang="zh-CN" dirty="0" err="1">
                <a:solidFill>
                  <a:srgbClr val="FF0000"/>
                </a:solidFill>
                <a:latin typeface="Arial" charset="0"/>
                <a:cs typeface="Arial" charset="0"/>
              </a:rPr>
              <a:t>应避免使用</a:t>
            </a:r>
            <a:r>
              <a:rPr lang="en-AU" altLang="zh-CN" dirty="0">
                <a:latin typeface="Arial" charset="0"/>
                <a:cs typeface="Arial" charset="0"/>
              </a:rPr>
              <a:t>。</a:t>
            </a:r>
            <a:r>
              <a:rPr lang="zh-CN" altLang="en-US" dirty="0">
                <a:latin typeface="Arial" charset="0"/>
                <a:cs typeface="Arial" charset="0"/>
              </a:rPr>
              <a:t>从 法律上讲</a:t>
            </a:r>
            <a:r>
              <a:rPr lang="en-AU" altLang="zh-CN" dirty="0">
                <a:latin typeface="Arial" charset="0"/>
                <a:cs typeface="Arial" charset="0"/>
              </a:rPr>
              <a:t>，</a:t>
            </a:r>
            <a:r>
              <a:rPr lang="en-AU" altLang="zh-CN" dirty="0" err="1">
                <a:latin typeface="Arial" charset="0"/>
                <a:cs typeface="Arial" charset="0"/>
              </a:rPr>
              <a:t>提供</a:t>
            </a:r>
            <a:r>
              <a:rPr lang="en-AU" altLang="zh-CN" dirty="0" err="1">
                <a:solidFill>
                  <a:srgbClr val="FF0000"/>
                </a:solidFill>
                <a:latin typeface="Arial" charset="0"/>
                <a:cs typeface="Arial" charset="0"/>
              </a:rPr>
              <a:t>短期</a:t>
            </a:r>
            <a:r>
              <a:rPr lang="en-AU" altLang="zh-CN" dirty="0">
                <a:latin typeface="Arial" charset="0"/>
                <a:cs typeface="Arial" charset="0"/>
              </a:rPr>
              <a:t>（</a:t>
            </a:r>
            <a:r>
              <a:rPr lang="zh-CN" altLang="en-US" dirty="0">
                <a:latin typeface="Arial" charset="0"/>
                <a:cs typeface="Arial" charset="0"/>
              </a:rPr>
              <a:t>开封日期加上弃置后的期限</a:t>
            </a:r>
            <a:r>
              <a:rPr lang="en-AU" altLang="zh-CN" dirty="0">
                <a:latin typeface="Arial" charset="0"/>
                <a:cs typeface="Arial" charset="0"/>
              </a:rPr>
              <a:t>）或</a:t>
            </a:r>
            <a:r>
              <a:rPr lang="zh-CN" altLang="en-US" dirty="0">
                <a:solidFill>
                  <a:srgbClr val="FF0000"/>
                </a:solidFill>
                <a:latin typeface="Arial" charset="0"/>
                <a:cs typeface="Arial" charset="0"/>
              </a:rPr>
              <a:t>已</a:t>
            </a:r>
            <a:r>
              <a:rPr lang="en-AU" altLang="zh-CN" dirty="0" err="1">
                <a:solidFill>
                  <a:srgbClr val="FF0000"/>
                </a:solidFill>
                <a:latin typeface="Arial" charset="0"/>
                <a:cs typeface="Arial" charset="0"/>
              </a:rPr>
              <a:t>过期的产品</a:t>
            </a:r>
            <a:r>
              <a:rPr lang="zh-CN" altLang="en-US" dirty="0">
                <a:latin typeface="Arial" charset="0"/>
                <a:cs typeface="Arial" charset="0"/>
              </a:rPr>
              <a:t>给</a:t>
            </a:r>
            <a:r>
              <a:rPr lang="en-AU" altLang="zh-CN" dirty="0">
                <a:latin typeface="Arial" charset="0"/>
                <a:cs typeface="Arial" charset="0"/>
              </a:rPr>
              <a:t>CL</a:t>
            </a:r>
            <a:r>
              <a:rPr lang="zh-CN" altLang="en-US" dirty="0">
                <a:latin typeface="Arial" charset="0"/>
                <a:cs typeface="Arial" charset="0"/>
              </a:rPr>
              <a:t>配戴者</a:t>
            </a:r>
            <a:r>
              <a:rPr lang="en-AU" altLang="zh-CN" dirty="0" err="1">
                <a:latin typeface="Arial" charset="0"/>
                <a:cs typeface="Arial" charset="0"/>
              </a:rPr>
              <a:t>是</a:t>
            </a:r>
            <a:r>
              <a:rPr lang="en-AU" altLang="zh-CN" dirty="0" err="1">
                <a:solidFill>
                  <a:srgbClr val="FF0000"/>
                </a:solidFill>
                <a:latin typeface="Arial" charset="0"/>
                <a:cs typeface="Arial" charset="0"/>
              </a:rPr>
              <a:t>不</a:t>
            </a:r>
            <a:r>
              <a:rPr lang="zh-CN" altLang="en-US" dirty="0">
                <a:solidFill>
                  <a:srgbClr val="FF0000"/>
                </a:solidFill>
                <a:latin typeface="Arial" charset="0"/>
                <a:cs typeface="Arial" charset="0"/>
              </a:rPr>
              <a:t>谨慎</a:t>
            </a:r>
            <a:r>
              <a:rPr lang="en-AU" altLang="zh-CN" dirty="0">
                <a:latin typeface="Arial" charset="0"/>
                <a:cs typeface="Arial" charset="0"/>
              </a:rPr>
              <a:t>的。</a:t>
            </a:r>
          </a:p>
          <a:p>
            <a:pPr marL="914400" lvl="2" indent="0">
              <a:lnSpc>
                <a:spcPct val="150000"/>
              </a:lnSpc>
              <a:buNone/>
              <a:tabLst>
                <a:tab pos="2511425" algn="l"/>
              </a:tabLst>
            </a:pPr>
            <a:r>
              <a:rPr lang="en-AU" altLang="zh-CN" dirty="0" err="1">
                <a:latin typeface="Arial" charset="0"/>
                <a:cs typeface="Arial" charset="0"/>
              </a:rPr>
              <a:t>如果</a:t>
            </a:r>
            <a:r>
              <a:rPr lang="zh-CN" altLang="en-US" dirty="0">
                <a:latin typeface="Arial" charset="0"/>
                <a:cs typeface="Arial" charset="0"/>
              </a:rPr>
              <a:t>不良的</a:t>
            </a:r>
            <a:r>
              <a:rPr lang="en-AU" altLang="zh-CN" dirty="0" err="1">
                <a:latin typeface="Arial" charset="0"/>
                <a:cs typeface="Arial" charset="0"/>
              </a:rPr>
              <a:t>临床事件</a:t>
            </a:r>
            <a:r>
              <a:rPr lang="zh-CN" altLang="en-US" dirty="0">
                <a:latin typeface="Arial" charset="0"/>
                <a:cs typeface="Arial" charset="0"/>
              </a:rPr>
              <a:t>是由上述任何一种原因引起</a:t>
            </a:r>
            <a:r>
              <a:rPr lang="en-AU" altLang="zh-CN" dirty="0">
                <a:latin typeface="Arial" charset="0"/>
                <a:cs typeface="Arial" charset="0"/>
              </a:rPr>
              <a:t>，则</a:t>
            </a:r>
            <a:r>
              <a:rPr lang="zh-CN" altLang="en-US" dirty="0">
                <a:latin typeface="Arial" charset="0"/>
                <a:cs typeface="Arial" charset="0"/>
              </a:rPr>
              <a:t>很难对</a:t>
            </a:r>
            <a:r>
              <a:rPr lang="en-AU" altLang="zh-CN" dirty="0">
                <a:latin typeface="Arial" charset="0"/>
                <a:cs typeface="Arial" charset="0"/>
              </a:rPr>
              <a:t>“</a:t>
            </a:r>
            <a:r>
              <a:rPr lang="en-AU" altLang="zh-CN" dirty="0" err="1">
                <a:latin typeface="Arial" charset="0"/>
                <a:cs typeface="Arial" charset="0"/>
              </a:rPr>
              <a:t>销售”或</a:t>
            </a:r>
            <a:r>
              <a:rPr lang="zh-CN" altLang="en-US" dirty="0">
                <a:latin typeface="Arial" charset="0"/>
                <a:cs typeface="Arial" charset="0"/>
              </a:rPr>
              <a:t>行为进行法律辩护</a:t>
            </a:r>
            <a:r>
              <a:rPr lang="en-AU" altLang="zh-CN" dirty="0">
                <a:latin typeface="Arial" charset="0"/>
                <a:cs typeface="Arial" charset="0"/>
              </a:rPr>
              <a:t>。 这</a:t>
            </a:r>
            <a:r>
              <a:rPr lang="zh-CN" altLang="en-US" dirty="0">
                <a:latin typeface="Arial" charset="0"/>
                <a:cs typeface="Arial" charset="0"/>
              </a:rPr>
              <a:t>些</a:t>
            </a:r>
            <a:r>
              <a:rPr lang="en-AU" altLang="zh-CN" dirty="0" err="1">
                <a:latin typeface="Arial" charset="0"/>
                <a:cs typeface="Arial" charset="0"/>
              </a:rPr>
              <a:t>行为应被视为</a:t>
            </a:r>
            <a:r>
              <a:rPr lang="en-AU" altLang="zh-CN" dirty="0">
                <a:latin typeface="Arial" charset="0"/>
                <a:cs typeface="Arial" charset="0"/>
              </a:rPr>
              <a:t>“</a:t>
            </a:r>
            <a:r>
              <a:rPr lang="zh-CN" altLang="en-US" dirty="0">
                <a:latin typeface="Arial" charset="0"/>
                <a:cs typeface="Arial" charset="0"/>
              </a:rPr>
              <a:t>虚假经营</a:t>
            </a:r>
            <a:r>
              <a:rPr lang="en-AU" altLang="zh-CN" dirty="0">
                <a:latin typeface="Arial" charset="0"/>
                <a:cs typeface="Arial" charset="0"/>
              </a:rPr>
              <a:t>”，</a:t>
            </a:r>
            <a:r>
              <a:rPr lang="en-AU" altLang="zh-CN" dirty="0" err="1">
                <a:latin typeface="Arial" charset="0"/>
                <a:cs typeface="Arial" charset="0"/>
              </a:rPr>
              <a:t>具有潜在的</a:t>
            </a:r>
            <a:r>
              <a:rPr lang="zh-CN" altLang="en-US" dirty="0">
                <a:latin typeface="Arial" charset="0"/>
                <a:cs typeface="Arial" charset="0"/>
              </a:rPr>
              <a:t>严重</a:t>
            </a:r>
            <a:r>
              <a:rPr lang="en-AU" altLang="zh-CN" dirty="0" err="1">
                <a:latin typeface="Arial" charset="0"/>
                <a:cs typeface="Arial" charset="0"/>
              </a:rPr>
              <a:t>后果</a:t>
            </a:r>
            <a:r>
              <a:rPr lang="zh-CN" altLang="en-US" dirty="0">
                <a:latin typeface="Arial" charset="0"/>
                <a:cs typeface="Arial" charset="0"/>
              </a:rPr>
              <a:t>。</a:t>
            </a:r>
            <a:endParaRPr lang="en-AU" altLang="zh-CN" dirty="0">
              <a:latin typeface="Arial" charset="0"/>
              <a:cs typeface="Arial" charset="0"/>
            </a:endParaRPr>
          </a:p>
        </p:txBody>
      </p:sp>
    </p:spTree>
  </p:cSld>
  <p:clrMapOvr>
    <a:masterClrMapping/>
  </p:clrMapOvr>
  <p:transition advClick="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a:extLst>
              <a:ext uri="{FF2B5EF4-FFF2-40B4-BE49-F238E27FC236}">
                <a16:creationId xmlns:a16="http://schemas.microsoft.com/office/drawing/2014/main" id="{3DFB60FD-3684-4F3A-BAB8-4D2E7EADFC8C}"/>
              </a:ext>
            </a:extLst>
          </p:cNvPr>
          <p:cNvSpPr>
            <a:spLocks noGrp="1" noChangeArrowheads="1"/>
          </p:cNvSpPr>
          <p:nvPr>
            <p:ph type="title"/>
          </p:nvPr>
        </p:nvSpPr>
        <p:spPr>
          <a:xfrm>
            <a:off x="467544" y="0"/>
            <a:ext cx="6851650" cy="1143000"/>
          </a:xfrm>
        </p:spPr>
        <p:txBody>
          <a:bodyPr/>
          <a:lstStyle/>
          <a:p>
            <a:r>
              <a:rPr lang="zh-CN" altLang="en-US" sz="3600" dirty="0">
                <a:ea typeface="宋体" panose="02010600030101010101" pitchFamily="2" charset="-122"/>
              </a:rPr>
              <a:t>护理液属性：</a:t>
            </a:r>
            <a:r>
              <a:rPr lang="zh-CN" altLang="en-US" sz="3600" dirty="0">
                <a:solidFill>
                  <a:srgbClr val="FFFF00"/>
                </a:solidFill>
                <a:ea typeface="宋体" panose="02010600030101010101" pitchFamily="2" charset="-122"/>
              </a:rPr>
              <a:t>丢弃后</a:t>
            </a:r>
            <a:endParaRPr lang="en-US" altLang="zh-CN" sz="3600" dirty="0">
              <a:solidFill>
                <a:srgbClr val="FFFF00"/>
              </a:solidFill>
              <a:ea typeface="宋体" panose="02010600030101010101" pitchFamily="2" charset="-122"/>
            </a:endParaRPr>
          </a:p>
        </p:txBody>
      </p:sp>
      <p:sp>
        <p:nvSpPr>
          <p:cNvPr id="269314" name="Content Placeholder 3">
            <a:extLst>
              <a:ext uri="{FF2B5EF4-FFF2-40B4-BE49-F238E27FC236}">
                <a16:creationId xmlns:a16="http://schemas.microsoft.com/office/drawing/2014/main" id="{C6078FC4-0CC2-40F0-B69F-82C68B982C6E}"/>
              </a:ext>
            </a:extLst>
          </p:cNvPr>
          <p:cNvSpPr>
            <a:spLocks noGrp="1" noChangeArrowheads="1"/>
          </p:cNvSpPr>
          <p:nvPr>
            <p:ph idx="1"/>
          </p:nvPr>
        </p:nvSpPr>
        <p:spPr>
          <a:xfrm>
            <a:off x="228600" y="1295400"/>
            <a:ext cx="8839200" cy="4267200"/>
          </a:xfrm>
        </p:spPr>
        <p:txBody>
          <a:bodyPr/>
          <a:lstStyle/>
          <a:p>
            <a:pPr>
              <a:lnSpc>
                <a:spcPts val="1900"/>
              </a:lnSpc>
              <a:buFont typeface="Arial" pitchFamily="34" charset="0"/>
              <a:buChar char="•"/>
              <a:tabLst>
                <a:tab pos="2511425" algn="l"/>
              </a:tabLst>
              <a:defRPr/>
            </a:pPr>
            <a:r>
              <a:rPr lang="en-AU" altLang="zh-CN" sz="1400" dirty="0" err="1"/>
              <a:t>丢弃</a:t>
            </a:r>
            <a:r>
              <a:rPr lang="en-AU" altLang="zh-CN" sz="1400" dirty="0"/>
              <a:t> - 后期：基于对LCP将如何在现实世界中使用的</a:t>
            </a:r>
            <a:r>
              <a:rPr lang="zh-CN" altLang="en-US" sz="1400" dirty="0"/>
              <a:t>期望</a:t>
            </a:r>
            <a:r>
              <a:rPr lang="en-AU" altLang="zh-CN" sz="1400" dirty="0"/>
              <a:t>。</a:t>
            </a:r>
            <a:r>
              <a:rPr lang="en-AU" altLang="zh-CN" sz="1400" dirty="0" err="1"/>
              <a:t>强调</a:t>
            </a:r>
            <a:r>
              <a:rPr lang="en-AU" altLang="zh-CN" sz="1400" dirty="0"/>
              <a:t>：</a:t>
            </a:r>
          </a:p>
          <a:p>
            <a:pPr lvl="1">
              <a:lnSpc>
                <a:spcPts val="1900"/>
              </a:lnSpc>
              <a:buFont typeface="Arial" pitchFamily="34" charset="0"/>
              <a:buChar char="•"/>
              <a:tabLst>
                <a:tab pos="2511425" algn="l"/>
              </a:tabLst>
              <a:defRPr/>
            </a:pPr>
            <a:r>
              <a:rPr lang="en-AU" altLang="zh-CN" sz="1400" dirty="0"/>
              <a:t>可能暴露于眼部病原体（来自手指，CL，眼睛，大气[</a:t>
            </a:r>
            <a:r>
              <a:rPr lang="en-AU" altLang="zh-CN" sz="1400" dirty="0" err="1"/>
              <a:t>较小的喷嘴</a:t>
            </a:r>
            <a:r>
              <a:rPr lang="zh-CN" altLang="en-US" sz="1400" dirty="0"/>
              <a:t>可</a:t>
            </a:r>
            <a:r>
              <a:rPr lang="en-AU" altLang="zh-CN" sz="1400" dirty="0" err="1"/>
              <a:t>减少暴露</a:t>
            </a:r>
            <a:r>
              <a:rPr lang="en-AU" altLang="zh-CN" sz="1400" dirty="0"/>
              <a:t>]）</a:t>
            </a:r>
            <a:r>
              <a:rPr lang="zh-CN" altLang="en-US" sz="1400" dirty="0"/>
              <a:t>。</a:t>
            </a:r>
            <a:endParaRPr lang="en-AU" altLang="zh-CN" sz="1400" dirty="0"/>
          </a:p>
          <a:p>
            <a:pPr lvl="1">
              <a:lnSpc>
                <a:spcPts val="1900"/>
              </a:lnSpc>
              <a:buFont typeface="Arial" pitchFamily="34" charset="0"/>
              <a:buChar char="•"/>
              <a:tabLst>
                <a:tab pos="2511425" algn="l"/>
              </a:tabLst>
              <a:defRPr/>
            </a:pPr>
            <a:r>
              <a:rPr lang="en-AU" altLang="zh-CN" sz="1400" dirty="0" err="1"/>
              <a:t>分配喷嘴意外暴露于有害</a:t>
            </a:r>
            <a:r>
              <a:rPr lang="zh-CN" altLang="en-US" sz="1400" dirty="0"/>
              <a:t>物质。</a:t>
            </a:r>
            <a:endParaRPr lang="en-AU" altLang="zh-CN" sz="1400" dirty="0"/>
          </a:p>
          <a:p>
            <a:pPr lvl="1">
              <a:lnSpc>
                <a:spcPts val="1900"/>
              </a:lnSpc>
              <a:buFont typeface="Arial" pitchFamily="34" charset="0"/>
              <a:buChar char="•"/>
              <a:tabLst>
                <a:tab pos="2511425" algn="l"/>
              </a:tabLst>
              <a:defRPr/>
            </a:pPr>
            <a:r>
              <a:rPr lang="en-AU" altLang="zh-CN" sz="1400" dirty="0" err="1"/>
              <a:t>保存系统应对微生物暴露的能力（防腐剂/消毒剂通常通过与微生物相互作用而不可逆地改变，即它们的浓度</a:t>
            </a:r>
            <a:r>
              <a:rPr lang="en-AU" altLang="zh-CN" sz="1400" dirty="0"/>
              <a:t>[</a:t>
            </a:r>
            <a:r>
              <a:rPr lang="zh-CN" altLang="en-US" sz="1400" dirty="0"/>
              <a:t>因此</a:t>
            </a:r>
            <a:r>
              <a:rPr lang="en-AU" altLang="zh-CN" sz="1400" dirty="0" err="1"/>
              <a:t>功效</a:t>
            </a:r>
            <a:r>
              <a:rPr lang="en-AU" altLang="zh-CN" sz="1400" dirty="0"/>
              <a:t>]</a:t>
            </a:r>
            <a:r>
              <a:rPr lang="en-AU" altLang="zh-CN" sz="1400" dirty="0" err="1"/>
              <a:t>由于成功的抗微生物作用而下降</a:t>
            </a:r>
            <a:r>
              <a:rPr lang="en-AU" altLang="zh-CN" sz="1400" dirty="0"/>
              <a:t>）</a:t>
            </a:r>
            <a:r>
              <a:rPr lang="zh-CN" altLang="en-US" sz="1400" dirty="0"/>
              <a:t>。</a:t>
            </a:r>
            <a:endParaRPr lang="en-AU" altLang="zh-CN" sz="1400" dirty="0"/>
          </a:p>
          <a:p>
            <a:pPr lvl="1">
              <a:lnSpc>
                <a:spcPts val="1900"/>
              </a:lnSpc>
              <a:buFont typeface="Arial" pitchFamily="34" charset="0"/>
              <a:buChar char="•"/>
              <a:tabLst>
                <a:tab pos="2511425" algn="l"/>
              </a:tabLst>
              <a:defRPr/>
            </a:pPr>
            <a:r>
              <a:rPr lang="zh-CN" altLang="en-US" sz="1400" dirty="0"/>
              <a:t>开封</a:t>
            </a:r>
            <a:r>
              <a:rPr lang="en-AU" altLang="zh-CN" sz="1400" dirty="0" err="1"/>
              <a:t>后产品的稳定性</a:t>
            </a:r>
            <a:r>
              <a:rPr lang="en-AU" altLang="zh-CN" sz="1400" dirty="0"/>
              <a:t>（</a:t>
            </a:r>
            <a:r>
              <a:rPr lang="zh-CN" altLang="en-AU" sz="1400" dirty="0"/>
              <a:t>增加</a:t>
            </a:r>
            <a:r>
              <a:rPr lang="zh-CN" altLang="en-US" sz="1400" dirty="0"/>
              <a:t>接触</a:t>
            </a:r>
            <a:r>
              <a:rPr lang="en-AU" altLang="zh-CN" sz="1400" dirty="0" err="1"/>
              <a:t>大气中的氧气和污染物</a:t>
            </a:r>
            <a:r>
              <a:rPr lang="en-AU" altLang="zh-CN" sz="1400" dirty="0"/>
              <a:t>）</a:t>
            </a:r>
          </a:p>
          <a:p>
            <a:pPr lvl="1">
              <a:lnSpc>
                <a:spcPts val="1900"/>
              </a:lnSpc>
              <a:buFont typeface="Arial" pitchFamily="34" charset="0"/>
              <a:buChar char="•"/>
              <a:tabLst>
                <a:tab pos="2511425" algn="l"/>
              </a:tabLst>
              <a:defRPr/>
            </a:pPr>
            <a:r>
              <a:rPr lang="en-AU" altLang="zh-CN" sz="1400" dirty="0" err="1"/>
              <a:t>增加安全</a:t>
            </a:r>
            <a:r>
              <a:rPr lang="zh-CN" altLang="en-US" sz="1400" dirty="0"/>
              <a:t>裕度</a:t>
            </a:r>
            <a:r>
              <a:rPr lang="en-AU" altLang="zh-CN" sz="1400" dirty="0"/>
              <a:t>（</a:t>
            </a:r>
            <a:r>
              <a:rPr lang="en-AU" altLang="zh-CN" sz="1400" dirty="0" err="1"/>
              <a:t>倾向于最坏情况而不是理想</a:t>
            </a:r>
            <a:r>
              <a:rPr lang="zh-CN" altLang="en-US" sz="1400" dirty="0"/>
              <a:t>情况</a:t>
            </a:r>
            <a:r>
              <a:rPr lang="en-AU" altLang="zh-CN" sz="1400" dirty="0"/>
              <a:t>）</a:t>
            </a:r>
            <a:r>
              <a:rPr lang="zh-CN" altLang="en-US" sz="1400" dirty="0"/>
              <a:t>。</a:t>
            </a:r>
            <a:endParaRPr lang="en-AU" altLang="zh-CN" sz="1400" dirty="0"/>
          </a:p>
          <a:p>
            <a:pPr>
              <a:lnSpc>
                <a:spcPts val="1900"/>
              </a:lnSpc>
              <a:tabLst>
                <a:tab pos="2511425" algn="l"/>
              </a:tabLst>
            </a:pPr>
            <a:r>
              <a:rPr lang="en-AU" altLang="zh-CN" sz="1400" dirty="0" err="1"/>
              <a:t>丢弃</a:t>
            </a:r>
            <a:r>
              <a:rPr lang="en-AU" altLang="zh-CN" sz="1400" dirty="0"/>
              <a:t> - </a:t>
            </a:r>
            <a:r>
              <a:rPr lang="en-AU" altLang="zh-CN" sz="1400" dirty="0" err="1"/>
              <a:t>信息可以在产品发布后更改（通常</a:t>
            </a:r>
            <a:r>
              <a:rPr lang="en-AU" altLang="zh-CN" sz="1400" dirty="0">
                <a:sym typeface="Symbol"/>
              </a:rPr>
              <a:t>  </a:t>
            </a:r>
            <a:r>
              <a:rPr lang="en-AU" altLang="zh-CN" sz="1400" dirty="0"/>
              <a:t>）</a:t>
            </a:r>
            <a:r>
              <a:rPr lang="en-AU" altLang="zh-CN" sz="1400" dirty="0" err="1"/>
              <a:t>应实时体验，证明更长的时间仍然安全</a:t>
            </a:r>
            <a:r>
              <a:rPr lang="zh-CN" altLang="en-US" sz="1400" dirty="0"/>
              <a:t>。</a:t>
            </a:r>
            <a:endParaRPr lang="en-AU" altLang="zh-CN" sz="1400" dirty="0"/>
          </a:p>
          <a:p>
            <a:pPr>
              <a:lnSpc>
                <a:spcPts val="1900"/>
              </a:lnSpc>
              <a:tabLst>
                <a:tab pos="2511425" algn="l"/>
              </a:tabLst>
            </a:pPr>
            <a:r>
              <a:rPr lang="en-AU" altLang="zh-CN" sz="1400" dirty="0"/>
              <a:t>除非LCP是自我保护的，例如</a:t>
            </a:r>
            <a:r>
              <a:rPr lang="zh-CN" altLang="en-US" sz="1400" dirty="0"/>
              <a:t>，</a:t>
            </a:r>
            <a:r>
              <a:rPr lang="en-AU" altLang="zh-CN" sz="1400" dirty="0"/>
              <a:t>它</a:t>
            </a:r>
            <a:r>
              <a:rPr lang="zh-CN" altLang="en-US" sz="1400" dirty="0"/>
              <a:t>的</a:t>
            </a:r>
            <a:r>
              <a:rPr lang="en-AU" altLang="zh-CN" sz="1400" dirty="0" err="1"/>
              <a:t>酒精含量</a:t>
            </a:r>
            <a:r>
              <a:rPr lang="zh-CN" altLang="en-US" sz="1400" dirty="0"/>
              <a:t>很高</a:t>
            </a:r>
            <a:r>
              <a:rPr lang="en-AU" altLang="zh-CN" sz="1400" dirty="0"/>
              <a:t>，</a:t>
            </a:r>
            <a:r>
              <a:rPr lang="zh-CN" altLang="en-US" sz="1400" dirty="0"/>
              <a:t>不含</a:t>
            </a:r>
            <a:r>
              <a:rPr lang="en-AU" altLang="zh-CN" sz="1400" dirty="0" err="1"/>
              <a:t>防腐剂或</a:t>
            </a:r>
            <a:r>
              <a:rPr lang="zh-CN" altLang="en-US" sz="1400" dirty="0"/>
              <a:t>未经防腐</a:t>
            </a:r>
            <a:r>
              <a:rPr lang="en-AU" altLang="zh-CN" sz="1400" dirty="0" err="1"/>
              <a:t>的产品</a:t>
            </a:r>
            <a:r>
              <a:rPr lang="zh-CN" altLang="en-US" sz="1400" dirty="0"/>
              <a:t>“丢弃后”期限</a:t>
            </a:r>
            <a:r>
              <a:rPr lang="en-AU" altLang="zh-CN" sz="1400" dirty="0" err="1"/>
              <a:t>几乎为零</a:t>
            </a:r>
            <a:r>
              <a:rPr lang="zh-CN" altLang="en-US" sz="1400" dirty="0"/>
              <a:t>，即</a:t>
            </a:r>
            <a:r>
              <a:rPr lang="en-AU" altLang="zh-CN" sz="1400" dirty="0" err="1"/>
              <a:t>几乎立即</a:t>
            </a:r>
            <a:r>
              <a:rPr lang="zh-CN" altLang="en-US" sz="1400" dirty="0"/>
              <a:t>打开、使用和丢弃</a:t>
            </a:r>
            <a:r>
              <a:rPr lang="en-AU" altLang="zh-CN" sz="1400" dirty="0"/>
              <a:t>（或至少在1至2小时</a:t>
            </a:r>
            <a:r>
              <a:rPr lang="zh-CN" altLang="en-US" sz="1400" dirty="0"/>
              <a:t>后</a:t>
            </a:r>
            <a:r>
              <a:rPr lang="en-AU" altLang="zh-CN" sz="1400" dirty="0"/>
              <a:t>，</a:t>
            </a:r>
            <a:r>
              <a:rPr lang="en-AU" altLang="zh-CN" sz="1400" dirty="0" err="1"/>
              <a:t>假定理想情况下</a:t>
            </a:r>
            <a:r>
              <a:rPr lang="zh-CN" altLang="en-US" sz="1400" dirty="0"/>
              <a:t>。</a:t>
            </a:r>
            <a:r>
              <a:rPr lang="en-AU" altLang="zh-CN" sz="1400" dirty="0" err="1"/>
              <a:t>这种谨慎级别同样适用于单剂量产品以及散装的未经防腐的产品</a:t>
            </a:r>
            <a:r>
              <a:rPr lang="zh-CN" altLang="en-US" sz="1400" dirty="0"/>
              <a:t>，</a:t>
            </a:r>
            <a:r>
              <a:rPr lang="en-AU" altLang="zh-CN" sz="1400" dirty="0" err="1"/>
              <a:t>如盐水</a:t>
            </a:r>
            <a:r>
              <a:rPr lang="en-AU" altLang="zh-CN" sz="1400" dirty="0"/>
              <a:t>。</a:t>
            </a:r>
            <a:r>
              <a:rPr lang="en-AU" altLang="zh-CN" sz="1400" dirty="0" err="1"/>
              <a:t>散装产品的难度在于它们</a:t>
            </a:r>
            <a:r>
              <a:rPr lang="zh-CN" altLang="en-US" sz="1400" dirty="0"/>
              <a:t>在首次</a:t>
            </a:r>
            <a:r>
              <a:rPr lang="en-AU" altLang="zh-CN" sz="1400" dirty="0" err="1"/>
              <a:t>使用后仍然存在大量</a:t>
            </a:r>
            <a:r>
              <a:rPr lang="zh-CN" altLang="en-US" sz="1400" dirty="0"/>
              <a:t>产品</a:t>
            </a:r>
            <a:r>
              <a:rPr lang="en-AU" altLang="zh-CN" sz="1400" dirty="0"/>
              <a:t> -对</a:t>
            </a:r>
            <a:r>
              <a:rPr lang="zh-CN" altLang="en-US" sz="1400" dirty="0"/>
              <a:t>于</a:t>
            </a:r>
            <a:r>
              <a:rPr lang="en-AU" altLang="zh-CN" sz="1400" dirty="0" err="1"/>
              <a:t>许多人来说，“保</a:t>
            </a:r>
            <a:r>
              <a:rPr lang="zh-CN" altLang="en-US" sz="1400" dirty="0"/>
              <a:t>留</a:t>
            </a:r>
            <a:r>
              <a:rPr lang="en-AU" altLang="zh-CN" sz="1400" dirty="0" err="1"/>
              <a:t>它”的诱惑</a:t>
            </a:r>
            <a:r>
              <a:rPr lang="zh-CN" altLang="en-US" sz="1400" dirty="0"/>
              <a:t>实在是</a:t>
            </a:r>
            <a:r>
              <a:rPr lang="en-AU" altLang="zh-CN" sz="1400" dirty="0" err="1"/>
              <a:t>太大</a:t>
            </a:r>
            <a:r>
              <a:rPr lang="zh-CN" altLang="en-US" sz="1400" dirty="0"/>
              <a:t>了。</a:t>
            </a:r>
            <a:endParaRPr lang="en-AU" altLang="zh-CN" sz="1400" dirty="0"/>
          </a:p>
          <a:p>
            <a:pPr>
              <a:lnSpc>
                <a:spcPts val="1900"/>
              </a:lnSpc>
              <a:tabLst>
                <a:tab pos="2511425" algn="l"/>
              </a:tabLst>
            </a:pPr>
            <a:r>
              <a:rPr lang="en-AU" altLang="zh-CN" sz="1400" dirty="0" err="1"/>
              <a:t>一般</a:t>
            </a:r>
            <a:r>
              <a:rPr lang="zh-CN" altLang="en-US" sz="1400" dirty="0"/>
              <a:t>而言</a:t>
            </a:r>
            <a:r>
              <a:rPr lang="en-AU" altLang="zh-CN" sz="1400" dirty="0"/>
              <a:t>，</a:t>
            </a:r>
            <a:r>
              <a:rPr lang="en-AU" altLang="zh-CN" sz="1400" dirty="0" err="1"/>
              <a:t>如果</a:t>
            </a:r>
            <a:r>
              <a:rPr lang="zh-CN" altLang="en-US" sz="1400" dirty="0"/>
              <a:t>怀疑</a:t>
            </a:r>
            <a:r>
              <a:rPr lang="en-US" altLang="zh-CN" sz="1400" dirty="0"/>
              <a:t>LCP</a:t>
            </a:r>
            <a:r>
              <a:rPr lang="en-AU" altLang="zh-CN" sz="1400" dirty="0"/>
              <a:t>，</a:t>
            </a:r>
            <a:r>
              <a:rPr lang="zh-CN" altLang="en-US" sz="1400" dirty="0"/>
              <a:t>请扔掉它</a:t>
            </a:r>
            <a:r>
              <a:rPr lang="en-AU" altLang="zh-CN" sz="1400" dirty="0"/>
              <a:t>们！</a:t>
            </a:r>
          </a:p>
        </p:txBody>
      </p:sp>
      <p:sp>
        <p:nvSpPr>
          <p:cNvPr id="5" name="AutoShape 25">
            <a:hlinkClick r:id="rId3" action="ppaction://hlinksldjump" highlightClick="1">
              <a:snd r:embed="rId4" name="click.wav"/>
            </a:hlinkClick>
            <a:extLst>
              <a:ext uri="{FF2B5EF4-FFF2-40B4-BE49-F238E27FC236}">
                <a16:creationId xmlns:a16="http://schemas.microsoft.com/office/drawing/2014/main" id="{85EAAE02-D274-48FF-8B73-306E1CEB99A0}"/>
              </a:ext>
            </a:extLst>
          </p:cNvPr>
          <p:cNvSpPr>
            <a:spLocks noChangeArrowheads="1"/>
          </p:cNvSpPr>
          <p:nvPr/>
        </p:nvSpPr>
        <p:spPr bwMode="auto">
          <a:xfrm flipH="1">
            <a:off x="6150933" y="59435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69316" name="TextBox 5">
            <a:extLst>
              <a:ext uri="{FF2B5EF4-FFF2-40B4-BE49-F238E27FC236}">
                <a16:creationId xmlns:a16="http://schemas.microsoft.com/office/drawing/2014/main" id="{1EEC2218-95FA-449F-B368-0C24D798F7B3}"/>
              </a:ext>
            </a:extLst>
          </p:cNvPr>
          <p:cNvSpPr txBox="1">
            <a:spLocks noChangeArrowheads="1"/>
          </p:cNvSpPr>
          <p:nvPr/>
        </p:nvSpPr>
        <p:spPr bwMode="auto">
          <a:xfrm>
            <a:off x="6600825" y="59896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a:extLst>
              <a:ext uri="{FF2B5EF4-FFF2-40B4-BE49-F238E27FC236}">
                <a16:creationId xmlns:a16="http://schemas.microsoft.com/office/drawing/2014/main" id="{29F9DADF-D5AC-45F2-8704-D5B8A6E477B3}"/>
              </a:ext>
            </a:extLst>
          </p:cNvPr>
          <p:cNvSpPr>
            <a:spLocks noGrp="1" noChangeArrowheads="1"/>
          </p:cNvSpPr>
          <p:nvPr>
            <p:ph type="title"/>
          </p:nvPr>
        </p:nvSpPr>
        <p:spPr>
          <a:xfrm>
            <a:off x="323528" y="0"/>
            <a:ext cx="7953449" cy="1143000"/>
          </a:xfrm>
        </p:spPr>
        <p:txBody>
          <a:bodyPr>
            <a:normAutofit/>
          </a:bodyPr>
          <a:lstStyle/>
          <a:p>
            <a:r>
              <a:rPr lang="zh-CN" altLang="en-US" sz="3600" dirty="0">
                <a:ea typeface="宋体" panose="02010600030101010101" pitchFamily="2" charset="-122"/>
              </a:rPr>
              <a:t>护理液属性：</a:t>
            </a:r>
            <a:r>
              <a:rPr lang="en-US" altLang="zh-CN" sz="3600" dirty="0" err="1">
                <a:solidFill>
                  <a:srgbClr val="FFFF00"/>
                </a:solidFill>
                <a:ea typeface="宋体" panose="02010600030101010101" pitchFamily="2" charset="-122"/>
              </a:rPr>
              <a:t>不相容性</a:t>
            </a:r>
            <a:endParaRPr lang="en-US" altLang="zh-CN" sz="3600" dirty="0">
              <a:solidFill>
                <a:srgbClr val="FFFF00"/>
              </a:solidFill>
              <a:ea typeface="宋体" panose="02010600030101010101" pitchFamily="2" charset="-122"/>
            </a:endParaRPr>
          </a:p>
        </p:txBody>
      </p:sp>
      <p:sp>
        <p:nvSpPr>
          <p:cNvPr id="271362" name="Content Placeholder 3">
            <a:extLst>
              <a:ext uri="{FF2B5EF4-FFF2-40B4-BE49-F238E27FC236}">
                <a16:creationId xmlns:a16="http://schemas.microsoft.com/office/drawing/2014/main" id="{929A280B-A727-498D-85C3-3A37D5999815}"/>
              </a:ext>
            </a:extLst>
          </p:cNvPr>
          <p:cNvSpPr>
            <a:spLocks noGrp="1" noChangeArrowheads="1"/>
          </p:cNvSpPr>
          <p:nvPr>
            <p:ph idx="1"/>
          </p:nvPr>
        </p:nvSpPr>
        <p:spPr>
          <a:xfrm>
            <a:off x="228600" y="1371600"/>
            <a:ext cx="8839200" cy="4267200"/>
          </a:xfrm>
        </p:spPr>
        <p:txBody>
          <a:bodyPr/>
          <a:lstStyle/>
          <a:p>
            <a:pPr>
              <a:lnSpc>
                <a:spcPts val="1800"/>
              </a:lnSpc>
              <a:tabLst>
                <a:tab pos="2511425" algn="l"/>
              </a:tabLst>
            </a:pPr>
            <a:r>
              <a:rPr lang="en-AU" altLang="zh-CN" sz="1200" dirty="0"/>
              <a:t>对于成熟的LCP市场，真</a:t>
            </a:r>
            <a:r>
              <a:rPr lang="zh-CN" altLang="en-US" sz="1200" dirty="0"/>
              <a:t>正护理液</a:t>
            </a:r>
            <a:r>
              <a:rPr lang="en-AU" altLang="zh-CN" sz="1200" dirty="0"/>
              <a:t>不</a:t>
            </a:r>
            <a:r>
              <a:rPr lang="zh-CN" altLang="en-US" sz="1200" dirty="0"/>
              <a:t>相容</a:t>
            </a:r>
            <a:r>
              <a:rPr lang="en-AU" altLang="zh-CN" sz="1200" dirty="0" err="1"/>
              <a:t>的实例相对较少，提供的产品没有误用</a:t>
            </a:r>
            <a:r>
              <a:rPr lang="en-AU" altLang="zh-CN" sz="1200" dirty="0"/>
              <a:t>。 </a:t>
            </a:r>
            <a:r>
              <a:rPr lang="zh-CN" altLang="en-US" sz="1200" dirty="0"/>
              <a:t>例如，</a:t>
            </a:r>
            <a:r>
              <a:rPr lang="en-AU" altLang="zh-CN" sz="1200" dirty="0"/>
              <a:t>GP镜</a:t>
            </a:r>
            <a:r>
              <a:rPr lang="zh-CN" altLang="en-US" sz="1200" dirty="0"/>
              <a:t>片</a:t>
            </a:r>
            <a:r>
              <a:rPr lang="en-AU" altLang="zh-CN" sz="1200" dirty="0"/>
              <a:t>产品，特别是清洁剂，应用于SCL</a:t>
            </a:r>
            <a:r>
              <a:rPr lang="zh-CN" altLang="en-US" sz="1200" dirty="0"/>
              <a:t>。</a:t>
            </a:r>
            <a:endParaRPr lang="en-AU" altLang="zh-CN" sz="1200" dirty="0"/>
          </a:p>
          <a:p>
            <a:pPr>
              <a:lnSpc>
                <a:spcPts val="1800"/>
              </a:lnSpc>
              <a:tabLst>
                <a:tab pos="2511425" algn="l"/>
              </a:tabLst>
            </a:pPr>
            <a:r>
              <a:rPr lang="zh-CN" altLang="en-US" sz="1200" dirty="0"/>
              <a:t>同样，将不相容率保持在较低水平的原因是，</a:t>
            </a:r>
            <a:r>
              <a:rPr lang="en-AU" altLang="zh-CN" sz="1200" dirty="0"/>
              <a:t>许多LCP</a:t>
            </a:r>
            <a:r>
              <a:rPr lang="zh-CN" altLang="en-US" sz="1200" dirty="0"/>
              <a:t>分为</a:t>
            </a:r>
            <a:r>
              <a:rPr lang="en-AU" altLang="zh-CN" sz="1200" dirty="0"/>
              <a:t>几个化学家族，主要是PHX，PQ-1和过氧化氢。</a:t>
            </a:r>
            <a:r>
              <a:rPr lang="en-AU" altLang="zh-CN" sz="1200" dirty="0" err="1"/>
              <a:t>对于基于催化盘的系统</a:t>
            </a:r>
            <a:r>
              <a:rPr lang="en-AU" altLang="zh-CN" sz="1200" dirty="0"/>
              <a:t>，</a:t>
            </a:r>
            <a:r>
              <a:rPr lang="zh-CN" altLang="en-US" sz="1200" dirty="0"/>
              <a:t>请</a:t>
            </a:r>
            <a:r>
              <a:rPr lang="en-AU" altLang="zh-CN" sz="1200" dirty="0" err="1"/>
              <a:t>确保催化剂不被不相容产品“中毒”或涂覆</a:t>
            </a:r>
            <a:r>
              <a:rPr lang="en-AU" altLang="zh-CN" sz="1200" dirty="0"/>
              <a:t>。</a:t>
            </a:r>
            <a:r>
              <a:rPr lang="en-AU" altLang="zh-CN" sz="1200" dirty="0" err="1"/>
              <a:t>矛盾的是，如果</a:t>
            </a:r>
            <a:r>
              <a:rPr lang="zh-CN" altLang="en-US" sz="1200" dirty="0"/>
              <a:t>催化盘</a:t>
            </a:r>
            <a:r>
              <a:rPr lang="en-AU" altLang="zh-CN" sz="1200" dirty="0" err="1"/>
              <a:t>的有效性</a:t>
            </a:r>
            <a:r>
              <a:rPr lang="en-AU" altLang="zh-CN" sz="1200" dirty="0">
                <a:sym typeface="Symbol"/>
              </a:rPr>
              <a:t>  </a:t>
            </a:r>
            <a:r>
              <a:rPr lang="en-AU" altLang="zh-CN" sz="1200" dirty="0"/>
              <a:t>，</a:t>
            </a:r>
            <a:r>
              <a:rPr lang="en-AU" altLang="zh-CN" sz="1200" dirty="0" err="1"/>
              <a:t>系统作为一个整体的消毒功效</a:t>
            </a:r>
            <a:r>
              <a:rPr lang="en-AU" altLang="zh-CN" sz="1200" dirty="0">
                <a:sym typeface="Symbol"/>
              </a:rPr>
              <a:t>  </a:t>
            </a:r>
            <a:r>
              <a:rPr lang="en-AU" altLang="zh-CN" sz="1200" dirty="0"/>
              <a:t>（</a:t>
            </a:r>
            <a:r>
              <a:rPr lang="en-AU" altLang="zh-CN" sz="1200" dirty="0" err="1"/>
              <a:t>较慢的中和</a:t>
            </a:r>
            <a:r>
              <a:rPr lang="en-AU" altLang="zh-CN" sz="1200" dirty="0"/>
              <a:t>）。</a:t>
            </a:r>
            <a:r>
              <a:rPr lang="en-AU" altLang="zh-CN" sz="1200" dirty="0" err="1"/>
              <a:t>最终，残留过氧化</a:t>
            </a:r>
            <a:r>
              <a:rPr lang="zh-CN" altLang="en-US" sz="1200" dirty="0"/>
              <a:t>氢</a:t>
            </a:r>
            <a:r>
              <a:rPr lang="en-AU" altLang="zh-CN" sz="1200" dirty="0" err="1"/>
              <a:t>的水平超过</a:t>
            </a:r>
            <a:r>
              <a:rPr lang="zh-CN" altLang="en-US" sz="1200" dirty="0"/>
              <a:t>配</a:t>
            </a:r>
            <a:r>
              <a:rPr lang="en-AU" altLang="zh-CN" sz="1200" dirty="0" err="1"/>
              <a:t>戴者的</a:t>
            </a:r>
            <a:r>
              <a:rPr lang="zh-CN" altLang="en-US" sz="1200" dirty="0"/>
              <a:t>承受程</a:t>
            </a:r>
            <a:r>
              <a:rPr lang="en-AU" altLang="zh-CN" sz="1200" dirty="0"/>
              <a:t>度</a:t>
            </a:r>
            <a:r>
              <a:rPr lang="zh-CN" altLang="en-US" sz="1200" dirty="0"/>
              <a:t>，产生</a:t>
            </a:r>
            <a:r>
              <a:rPr lang="en-AU" altLang="zh-CN" sz="1200" dirty="0" err="1"/>
              <a:t>不适</a:t>
            </a:r>
            <a:r>
              <a:rPr lang="zh-CN" altLang="en-US" sz="1200" dirty="0"/>
              <a:t>感</a:t>
            </a:r>
            <a:r>
              <a:rPr lang="en-AU" altLang="zh-CN" sz="1200" dirty="0" err="1"/>
              <a:t>或刺痛将被报告</a:t>
            </a:r>
            <a:r>
              <a:rPr lang="zh-CN" altLang="en-US" sz="1200" dirty="0"/>
              <a:t>。</a:t>
            </a:r>
            <a:endParaRPr lang="en-AU" altLang="zh-CN" sz="1200" dirty="0"/>
          </a:p>
          <a:p>
            <a:pPr>
              <a:lnSpc>
                <a:spcPts val="1800"/>
              </a:lnSpc>
              <a:tabLst>
                <a:tab pos="2511425" algn="l"/>
              </a:tabLst>
            </a:pPr>
            <a:r>
              <a:rPr lang="en-AU" altLang="zh-CN" sz="1200" dirty="0" err="1"/>
              <a:t>泡腾过氧化</a:t>
            </a:r>
            <a:r>
              <a:rPr lang="zh-CN" altLang="en-US" sz="1200" dirty="0"/>
              <a:t>氢</a:t>
            </a:r>
            <a:r>
              <a:rPr lang="en-AU" altLang="zh-CN" sz="1200" dirty="0" err="1"/>
              <a:t>体系（大多数现有产品）存在困难，特别是如果由于引入的表面活性剂或酶片剂而</a:t>
            </a:r>
            <a:r>
              <a:rPr lang="zh-CN" altLang="en-US" sz="1200" dirty="0"/>
              <a:t>产</a:t>
            </a:r>
            <a:r>
              <a:rPr lang="en-AU" altLang="zh-CN" sz="1200" dirty="0" err="1"/>
              <a:t>生泡沫</a:t>
            </a:r>
            <a:r>
              <a:rPr lang="en-AU" altLang="zh-CN" sz="1200" dirty="0"/>
              <a:t>。</a:t>
            </a:r>
            <a:r>
              <a:rPr lang="en-AU" altLang="zh-CN" sz="1200" dirty="0" err="1"/>
              <a:t>通过“泡沫</a:t>
            </a:r>
            <a:r>
              <a:rPr lang="zh-CN" altLang="en-US" sz="1200" dirty="0"/>
              <a:t>漂浮</a:t>
            </a:r>
            <a:r>
              <a:rPr lang="en-AU" altLang="zh-CN" sz="1200" dirty="0"/>
              <a:t>”</a:t>
            </a:r>
            <a:r>
              <a:rPr lang="en-AU" altLang="zh-CN" sz="1200" dirty="0" err="1"/>
              <a:t>过程，包括活微生物</a:t>
            </a:r>
            <a:r>
              <a:rPr lang="zh-CN" altLang="en-US" sz="1200" dirty="0"/>
              <a:t>在内的</a:t>
            </a:r>
            <a:r>
              <a:rPr lang="en-AU" altLang="zh-CN" sz="1200" dirty="0" err="1"/>
              <a:t>污染物可以进入到其可以驻留</a:t>
            </a:r>
            <a:r>
              <a:rPr lang="zh-CN" altLang="en-US" sz="1200" dirty="0"/>
              <a:t>的</a:t>
            </a:r>
            <a:r>
              <a:rPr lang="en-AU" altLang="zh-CN" sz="1200" dirty="0" err="1"/>
              <a:t>消毒剂不能到达的内部</a:t>
            </a:r>
            <a:r>
              <a:rPr lang="zh-CN" altLang="en-US" sz="1200" dirty="0"/>
              <a:t>盖顶</a:t>
            </a:r>
            <a:r>
              <a:rPr lang="en-AU" altLang="zh-CN" sz="1200" dirty="0"/>
              <a:t>（天花板）。这样，消毒可能不完全，可能发生再次污染。</a:t>
            </a:r>
            <a:r>
              <a:rPr lang="en-AU" altLang="zh-CN" sz="1200" dirty="0" err="1"/>
              <a:t>为了解决</a:t>
            </a:r>
            <a:r>
              <a:rPr lang="zh-CN" altLang="en-US" sz="1200" dirty="0"/>
              <a:t>此</a:t>
            </a:r>
            <a:r>
              <a:rPr lang="en-AU" altLang="zh-CN" sz="1200" dirty="0" err="1"/>
              <a:t>问题，应该指</a:t>
            </a:r>
            <a:r>
              <a:rPr lang="zh-CN" altLang="en-US" sz="1200" dirty="0"/>
              <a:t>导配</a:t>
            </a:r>
            <a:r>
              <a:rPr lang="en-AU" altLang="zh-CN" sz="1200" dirty="0" err="1"/>
              <a:t>戴者在填充新鲜过氧化</a:t>
            </a:r>
            <a:r>
              <a:rPr lang="zh-CN" altLang="en-US" sz="1200" dirty="0"/>
              <a:t>氢</a:t>
            </a:r>
            <a:r>
              <a:rPr lang="en-AU" altLang="zh-CN" sz="1200" dirty="0" err="1"/>
              <a:t>之后立即</a:t>
            </a:r>
            <a:r>
              <a:rPr lang="zh-CN" altLang="en-US" sz="1200" dirty="0"/>
              <a:t>垂直</a:t>
            </a:r>
            <a:r>
              <a:rPr lang="en-AU" altLang="zh-CN" sz="1200" dirty="0"/>
              <a:t>摇</a:t>
            </a:r>
            <a:r>
              <a:rPr lang="zh-CN" altLang="en-US" sz="1200" dirty="0"/>
              <a:t>动</a:t>
            </a:r>
            <a:r>
              <a:rPr lang="en-AU" altLang="zh-CN" sz="1200" dirty="0" err="1"/>
              <a:t>镜片盒，使得</a:t>
            </a:r>
            <a:r>
              <a:rPr lang="zh-CN" altLang="en-US" sz="1200" dirty="0"/>
              <a:t>盖</a:t>
            </a:r>
            <a:r>
              <a:rPr lang="en-AU" altLang="zh-CN" sz="1200" dirty="0" err="1"/>
              <a:t>顶浸入并且受到过氧化</a:t>
            </a:r>
            <a:r>
              <a:rPr lang="zh-CN" altLang="en-US" sz="1200" dirty="0"/>
              <a:t>氢</a:t>
            </a:r>
            <a:r>
              <a:rPr lang="en-AU" altLang="zh-CN" sz="1200" dirty="0"/>
              <a:t>的</a:t>
            </a:r>
            <a:r>
              <a:rPr lang="zh-CN" altLang="en-US" sz="1200" dirty="0"/>
              <a:t>充分消毒。</a:t>
            </a:r>
            <a:endParaRPr lang="en-AU" altLang="zh-CN" sz="1200" dirty="0"/>
          </a:p>
          <a:p>
            <a:pPr>
              <a:lnSpc>
                <a:spcPts val="1800"/>
              </a:lnSpc>
              <a:tabLst>
                <a:tab pos="2511425" algn="l"/>
              </a:tabLst>
            </a:pPr>
            <a:r>
              <a:rPr lang="en-AU" altLang="zh-CN" sz="1200" dirty="0"/>
              <a:t>大多数LCP不</a:t>
            </a:r>
            <a:r>
              <a:rPr lang="zh-CN" altLang="en-US" sz="1200" dirty="0"/>
              <a:t>相容</a:t>
            </a:r>
            <a:r>
              <a:rPr lang="en-AU" altLang="zh-CN" sz="1200" dirty="0" err="1"/>
              <a:t>性是由用户在现实世界的实验室中研究的</a:t>
            </a:r>
            <a:r>
              <a:rPr lang="en-AU" altLang="zh-CN" sz="1200" dirty="0"/>
              <a:t>。</a:t>
            </a:r>
            <a:r>
              <a:rPr lang="en-AU" altLang="zh-CN" sz="1200" dirty="0" err="1"/>
              <a:t>通常这</a:t>
            </a:r>
            <a:r>
              <a:rPr lang="zh-CN" altLang="en-US" sz="1200" dirty="0"/>
              <a:t>是由于以下原因造成的</a:t>
            </a:r>
            <a:r>
              <a:rPr lang="en-AU" altLang="zh-CN" sz="1200" dirty="0"/>
              <a:t>：</a:t>
            </a:r>
          </a:p>
          <a:p>
            <a:pPr lvl="1">
              <a:lnSpc>
                <a:spcPts val="1800"/>
              </a:lnSpc>
              <a:buFont typeface="Arial" pitchFamily="34" charset="0"/>
              <a:buChar char="•"/>
              <a:tabLst>
                <a:tab pos="2511425" algn="l"/>
              </a:tabLst>
              <a:defRPr/>
            </a:pPr>
            <a:r>
              <a:rPr lang="en-AU" altLang="zh-CN" sz="1200" dirty="0" err="1"/>
              <a:t>不合规</a:t>
            </a:r>
            <a:endParaRPr lang="en-AU" altLang="zh-CN" sz="1200" dirty="0"/>
          </a:p>
          <a:p>
            <a:pPr lvl="1">
              <a:lnSpc>
                <a:spcPts val="1800"/>
              </a:lnSpc>
              <a:buFont typeface="Arial" pitchFamily="34" charset="0"/>
              <a:buChar char="•"/>
              <a:tabLst>
                <a:tab pos="2511425" algn="l"/>
              </a:tabLst>
              <a:defRPr/>
            </a:pPr>
            <a:r>
              <a:rPr lang="zh-CN" altLang="en-US" sz="1200" dirty="0"/>
              <a:t>在没有足够知识的情况下，</a:t>
            </a:r>
            <a:r>
              <a:rPr lang="en-AU" altLang="zh-CN" sz="1200" dirty="0"/>
              <a:t>被</a:t>
            </a:r>
            <a:r>
              <a:rPr lang="zh-CN" altLang="en-US" sz="1200" dirty="0"/>
              <a:t>引导为更改</a:t>
            </a:r>
            <a:r>
              <a:rPr lang="en-AU" altLang="zh-CN" sz="1200" dirty="0"/>
              <a:t>LCP：</a:t>
            </a:r>
          </a:p>
          <a:p>
            <a:pPr lvl="2">
              <a:lnSpc>
                <a:spcPts val="1800"/>
              </a:lnSpc>
              <a:buFont typeface="Arial" pitchFamily="34" charset="0"/>
              <a:buChar char="•"/>
              <a:tabLst>
                <a:tab pos="2511425" algn="l"/>
              </a:tabLst>
              <a:defRPr/>
            </a:pPr>
            <a:r>
              <a:rPr lang="zh-CN" altLang="en-US" sz="1200" dirty="0"/>
              <a:t>一个明显</a:t>
            </a:r>
            <a:r>
              <a:rPr lang="en-AU" altLang="zh-CN" sz="1200" dirty="0" err="1"/>
              <a:t>更好的“交易</a:t>
            </a:r>
            <a:r>
              <a:rPr lang="en-AU" altLang="zh-CN" sz="1200" dirty="0"/>
              <a:t>”</a:t>
            </a:r>
          </a:p>
          <a:p>
            <a:pPr lvl="2">
              <a:lnSpc>
                <a:spcPts val="1800"/>
              </a:lnSpc>
              <a:buFont typeface="Arial" pitchFamily="34" charset="0"/>
              <a:buChar char="•"/>
              <a:tabLst>
                <a:tab pos="2511425" algn="l"/>
              </a:tabLst>
              <a:defRPr/>
            </a:pPr>
            <a:r>
              <a:rPr lang="zh-CN" altLang="en-US" sz="1200" dirty="0"/>
              <a:t>好心的</a:t>
            </a:r>
            <a:r>
              <a:rPr lang="en-AU" altLang="zh-CN" sz="1200" dirty="0" err="1"/>
              <a:t>朋友或专业</a:t>
            </a:r>
            <a:r>
              <a:rPr lang="zh-CN" altLang="en-US" sz="1200" dirty="0"/>
              <a:t>人士（眼保健或其他）误导</a:t>
            </a:r>
            <a:endParaRPr lang="en-US" altLang="zh-CN" sz="1200" dirty="0"/>
          </a:p>
          <a:p>
            <a:pPr lvl="2">
              <a:lnSpc>
                <a:spcPts val="1800"/>
              </a:lnSpc>
              <a:buFont typeface="Arial" pitchFamily="34" charset="0"/>
              <a:buChar char="•"/>
              <a:tabLst>
                <a:tab pos="2511425" algn="l"/>
              </a:tabLst>
              <a:defRPr/>
            </a:pPr>
            <a:r>
              <a:rPr lang="en-AU" altLang="zh-CN" sz="1200" dirty="0" err="1"/>
              <a:t>认为替代品“更好</a:t>
            </a:r>
            <a:r>
              <a:rPr lang="en-AU" altLang="zh-CN" sz="1200" dirty="0"/>
              <a:t>”</a:t>
            </a:r>
          </a:p>
          <a:p>
            <a:pPr lvl="1">
              <a:lnSpc>
                <a:spcPts val="1800"/>
              </a:lnSpc>
              <a:buFont typeface="Arial" pitchFamily="34" charset="0"/>
              <a:buChar char="•"/>
              <a:tabLst>
                <a:tab pos="2511425" algn="l"/>
              </a:tabLst>
              <a:defRPr/>
            </a:pPr>
            <a:r>
              <a:rPr lang="en-AU" altLang="zh-CN" sz="1200" dirty="0"/>
              <a:t>进行必要的实验室研究以检查所有可能的LCP（和CL类型）组合是不切实际的</a:t>
            </a:r>
            <a:r>
              <a:rPr lang="zh-CN" altLang="en-US" sz="1200" dirty="0"/>
              <a:t>。</a:t>
            </a:r>
            <a:endParaRPr lang="en-AU" altLang="zh-CN" sz="1200" dirty="0"/>
          </a:p>
        </p:txBody>
      </p:sp>
    </p:spTree>
  </p:cSld>
  <p:clrMapOvr>
    <a:masterClrMapping/>
  </p:clrMapOvr>
  <p:transition advClick="0"/>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bwMode="auto">
          <a:xfrm>
            <a:off x="251520" y="0"/>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sz="3600" dirty="0">
                <a:ea typeface="宋体" panose="02010600030101010101" pitchFamily="2" charset="-122"/>
              </a:rPr>
              <a:t>护理液属性：</a:t>
            </a:r>
            <a:r>
              <a:rPr lang="en-US" altLang="zh-CN" sz="3600" dirty="0" err="1">
                <a:solidFill>
                  <a:srgbClr val="FFFF00"/>
                </a:solidFill>
                <a:ea typeface="宋体" panose="02010600030101010101" pitchFamily="2" charset="-122"/>
              </a:rPr>
              <a:t>不相容性</a:t>
            </a:r>
            <a:endParaRPr lang="en-CA" altLang="en-US" sz="3600" dirty="0">
              <a:solidFill>
                <a:srgbClr val="FFFF00"/>
              </a:solidFill>
              <a:ea typeface="宋体" panose="02010600030101010101" pitchFamily="2" charset="-122"/>
            </a:endParaRPr>
          </a:p>
        </p:txBody>
      </p:sp>
      <p:sp>
        <p:nvSpPr>
          <p:cNvPr id="4" name="Content Placeholder 3"/>
          <p:cNvSpPr>
            <a:spLocks noGrp="1"/>
          </p:cNvSpPr>
          <p:nvPr>
            <p:ph idx="1"/>
          </p:nvPr>
        </p:nvSpPr>
        <p:spPr>
          <a:xfrm>
            <a:off x="228600" y="1295400"/>
            <a:ext cx="8839200" cy="4509864"/>
          </a:xfrm>
        </p:spPr>
        <p:txBody>
          <a:bodyPr/>
          <a:lstStyle/>
          <a:p>
            <a:pPr marL="0" indent="0">
              <a:lnSpc>
                <a:spcPct val="150000"/>
              </a:lnSpc>
              <a:buFont typeface="Arial" pitchFamily="34" charset="0"/>
              <a:buChar char="•"/>
              <a:tabLst>
                <a:tab pos="2511425" algn="l"/>
              </a:tabLst>
              <a:defRPr/>
            </a:pPr>
            <a:r>
              <a:rPr lang="zh-CN" altLang="en-US" sz="1600" dirty="0"/>
              <a:t>   其他方面包括：</a:t>
            </a:r>
            <a:endParaRPr lang="en-US" altLang="zh-CN" sz="1600" dirty="0"/>
          </a:p>
          <a:p>
            <a:pPr lvl="1">
              <a:lnSpc>
                <a:spcPct val="150000"/>
              </a:lnSpc>
              <a:buFont typeface="Arial" pitchFamily="34" charset="0"/>
              <a:buChar char="•"/>
              <a:tabLst>
                <a:tab pos="2511425" algn="l"/>
              </a:tabLst>
              <a:defRPr/>
            </a:pPr>
            <a:r>
              <a:rPr lang="zh-CN" altLang="en-US" sz="1600" dirty="0"/>
              <a:t>频繁发布新产品或经过修订的产品意味着教育任务是永久性的。</a:t>
            </a:r>
            <a:endParaRPr lang="en-US" altLang="zh-CN" sz="1600" dirty="0"/>
          </a:p>
          <a:p>
            <a:pPr lvl="1">
              <a:lnSpc>
                <a:spcPct val="150000"/>
              </a:lnSpc>
              <a:buFont typeface="Arial" pitchFamily="34" charset="0"/>
              <a:buChar char="•"/>
              <a:tabLst>
                <a:tab pos="2511425" algn="l"/>
              </a:tabLst>
              <a:defRPr/>
            </a:pPr>
            <a:r>
              <a:rPr lang="zh-CN" altLang="en-US" sz="1600" dirty="0"/>
              <a:t>除了制造商外，还有谁拥有技术和</a:t>
            </a:r>
            <a:r>
              <a:rPr lang="en-US" altLang="zh-CN" sz="1600" dirty="0"/>
              <a:t>/</a:t>
            </a:r>
            <a:r>
              <a:rPr lang="zh-CN" altLang="en-US" sz="1600" dirty="0"/>
              <a:t>或资源来承担</a:t>
            </a:r>
            <a:r>
              <a:rPr lang="en-US" altLang="zh-CN" sz="1600" dirty="0"/>
              <a:t>LCP</a:t>
            </a:r>
            <a:r>
              <a:rPr lang="zh-CN" altLang="en-US" sz="1600" dirty="0"/>
              <a:t>测试的任务？</a:t>
            </a:r>
            <a:endParaRPr lang="en-US" altLang="zh-CN" sz="1600" dirty="0"/>
          </a:p>
          <a:p>
            <a:pPr lvl="1">
              <a:buFont typeface="Arial" pitchFamily="34" charset="0"/>
              <a:buChar char="•"/>
              <a:tabLst>
                <a:tab pos="2511425" algn="l"/>
              </a:tabLst>
              <a:defRPr/>
            </a:pPr>
            <a:endParaRPr lang="en-US" altLang="zh-CN" sz="1600" dirty="0"/>
          </a:p>
          <a:p>
            <a:pPr marL="0" indent="0">
              <a:lnSpc>
                <a:spcPct val="150000"/>
              </a:lnSpc>
              <a:buFont typeface="Arial" pitchFamily="34" charset="0"/>
              <a:buChar char="•"/>
              <a:tabLst>
                <a:tab pos="2511425" algn="l"/>
              </a:tabLst>
              <a:defRPr/>
            </a:pPr>
            <a:r>
              <a:rPr lang="zh-CN" altLang="en-US" sz="1600" dirty="0"/>
              <a:t>   一般来说，不建议将</a:t>
            </a:r>
            <a:r>
              <a:rPr lang="en-US" altLang="zh-CN" sz="1600" dirty="0"/>
              <a:t>CL</a:t>
            </a:r>
            <a:r>
              <a:rPr lang="zh-CN" altLang="en-US" sz="1600" dirty="0"/>
              <a:t>浸泡在</a:t>
            </a:r>
            <a:r>
              <a:rPr lang="en-US" altLang="zh-CN" sz="1600" dirty="0"/>
              <a:t>CL</a:t>
            </a:r>
            <a:r>
              <a:rPr lang="zh-CN" altLang="en-US" sz="1600" dirty="0"/>
              <a:t>清洁剂中，因为清洁剂不适合与</a:t>
            </a:r>
            <a:r>
              <a:rPr lang="en-US" altLang="zh-CN" sz="1600" dirty="0"/>
              <a:t>CL</a:t>
            </a:r>
            <a:r>
              <a:rPr lang="zh-CN" altLang="en-US" sz="1600" dirty="0"/>
              <a:t>长时间接触。应避免长期暴露于诸如</a:t>
            </a:r>
            <a:r>
              <a:rPr lang="en-AU" altLang="zh-CN" sz="1600" dirty="0"/>
              <a:t>MIRAFLOW</a:t>
            </a:r>
            <a:r>
              <a:rPr lang="en-AU" altLang="zh-CN" sz="1600" baseline="30000" dirty="0"/>
              <a:t>®</a:t>
            </a:r>
            <a:r>
              <a:rPr lang="zh-CN" altLang="en-US" sz="1600" dirty="0"/>
              <a:t>等</a:t>
            </a:r>
            <a:r>
              <a:rPr lang="en-US" altLang="zh-CN" sz="1600" dirty="0"/>
              <a:t>(</a:t>
            </a:r>
            <a:r>
              <a:rPr lang="zh-CN" altLang="en-US" sz="1600" dirty="0"/>
              <a:t>高异丙醇含量</a:t>
            </a:r>
            <a:r>
              <a:rPr lang="en-US" altLang="zh-CN" sz="1600" dirty="0"/>
              <a:t>)</a:t>
            </a:r>
            <a:r>
              <a:rPr lang="zh-CN" altLang="en-US" sz="1600" dirty="0"/>
              <a:t>清洁剂，特别是如果镜片是硬镜时。</a:t>
            </a:r>
            <a:endParaRPr lang="en-AU" sz="1600" dirty="0"/>
          </a:p>
        </p:txBody>
      </p:sp>
      <p:sp>
        <p:nvSpPr>
          <p:cNvPr id="6" name="AutoShape 25">
            <a:hlinkClick r:id="rId3" action="ppaction://hlinksldjump" highlightClick="1">
              <a:snd r:embed="rId4" name="click.wav"/>
            </a:hlinkClick>
          </p:cNvPr>
          <p:cNvSpPr>
            <a:spLocks noChangeArrowheads="1"/>
          </p:cNvSpPr>
          <p:nvPr/>
        </p:nvSpPr>
        <p:spPr bwMode="auto">
          <a:xfrm flipH="1">
            <a:off x="6150934" y="6309568"/>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eaLnBrk="1" hangingPunct="1">
              <a:defRPr/>
            </a:pPr>
            <a:endParaRPr lang="en-CA">
              <a:latin typeface="Arial" charset="0"/>
              <a:cs typeface="Arial" pitchFamily="34" charset="0"/>
            </a:endParaRPr>
          </a:p>
        </p:txBody>
      </p:sp>
      <p:sp>
        <p:nvSpPr>
          <p:cNvPr id="134151" name="TextBox 6"/>
          <p:cNvSpPr txBox="1">
            <a:spLocks noChangeArrowheads="1"/>
          </p:cNvSpPr>
          <p:nvPr/>
        </p:nvSpPr>
        <p:spPr bwMode="auto">
          <a:xfrm>
            <a:off x="6600825" y="6356350"/>
            <a:ext cx="2466975" cy="339725"/>
          </a:xfrm>
          <a:prstGeom prst="rect">
            <a:avLst/>
          </a:prstGeom>
          <a:solidFill>
            <a:srgbClr val="CCFFFF"/>
          </a:solidFill>
          <a:ln w="9525">
            <a:noFill/>
            <a:miter lim="800000"/>
            <a:headEnd/>
            <a:tailEnd/>
          </a:ln>
        </p:spPr>
        <p:txBody>
          <a:bodyPr>
            <a:spAutoFit/>
          </a:bodyPr>
          <a:lstStyle/>
          <a:p>
            <a:pPr algn="ctr" eaLnBrk="1" hangingPunct="1"/>
            <a:r>
              <a:rPr lang="zh-CN" altLang="en-US" sz="1600" b="1" dirty="0">
                <a:latin typeface="Arial" charset="0"/>
              </a:rPr>
              <a:t>返回报告</a:t>
            </a:r>
            <a:endParaRPr lang="en-GB" altLang="en-US" sz="1600" b="1" dirty="0">
              <a:latin typeface="Arial" charset="0"/>
            </a:endParaRPr>
          </a:p>
        </p:txBody>
      </p:sp>
    </p:spTree>
  </p:cSld>
  <p:clrMapOvr>
    <a:masterClrMapping/>
  </p:clrMapOvr>
  <p:transition advClick="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a:extLst>
              <a:ext uri="{FF2B5EF4-FFF2-40B4-BE49-F238E27FC236}">
                <a16:creationId xmlns:a16="http://schemas.microsoft.com/office/drawing/2014/main" id="{C926750B-21F3-4494-96F4-A3CE6211DFD5}"/>
              </a:ext>
            </a:extLst>
          </p:cNvPr>
          <p:cNvSpPr>
            <a:spLocks noGrp="1" noChangeArrowheads="1"/>
          </p:cNvSpPr>
          <p:nvPr>
            <p:ph type="title"/>
          </p:nvPr>
        </p:nvSpPr>
        <p:spPr>
          <a:xfrm>
            <a:off x="395536" y="0"/>
            <a:ext cx="8097465" cy="1143001"/>
          </a:xfrm>
        </p:spPr>
        <p:txBody>
          <a:bodyPr>
            <a:normAutofit/>
          </a:bodyPr>
          <a:lstStyle/>
          <a:p>
            <a:r>
              <a:rPr lang="zh-CN" altLang="en-US" sz="3600" dirty="0">
                <a:ea typeface="宋体" panose="02010600030101010101" pitchFamily="2" charset="-122"/>
              </a:rPr>
              <a:t>防腐剂：</a:t>
            </a:r>
            <a:r>
              <a:rPr lang="en-US" altLang="zh-CN" sz="3600" dirty="0">
                <a:solidFill>
                  <a:srgbClr val="FFFF00"/>
                </a:solidFill>
                <a:ea typeface="宋体" panose="02010600030101010101" pitchFamily="2" charset="-122"/>
              </a:rPr>
              <a:t>BAK</a:t>
            </a:r>
            <a:endParaRPr lang="en-CA" altLang="zh-CN" sz="3600" dirty="0">
              <a:solidFill>
                <a:srgbClr val="FFFF00"/>
              </a:solidFill>
              <a:ea typeface="宋体" panose="02010600030101010101" pitchFamily="2" charset="-122"/>
            </a:endParaRPr>
          </a:p>
        </p:txBody>
      </p:sp>
      <p:sp>
        <p:nvSpPr>
          <p:cNvPr id="275458" name="TextBox 5">
            <a:extLst>
              <a:ext uri="{FF2B5EF4-FFF2-40B4-BE49-F238E27FC236}">
                <a16:creationId xmlns:a16="http://schemas.microsoft.com/office/drawing/2014/main" id="{70BCF1A1-156F-47E3-BD64-FBBDC373A6D1}"/>
              </a:ext>
            </a:extLst>
          </p:cNvPr>
          <p:cNvSpPr txBox="1">
            <a:spLocks noChangeArrowheads="1"/>
          </p:cNvSpPr>
          <p:nvPr/>
        </p:nvSpPr>
        <p:spPr bwMode="auto">
          <a:xfrm>
            <a:off x="3429000" y="1447800"/>
            <a:ext cx="55626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en-AU" altLang="zh-CN" dirty="0">
                <a:cs typeface="Arial" panose="020B0604020202020204" pitchFamily="34" charset="0"/>
              </a:rPr>
              <a:t>苯扎氯铵（BAK）</a:t>
            </a:r>
          </a:p>
          <a:p>
            <a:pPr>
              <a:buFont typeface="Arial" panose="020B0604020202020204" pitchFamily="34" charset="0"/>
              <a:buChar char="•"/>
            </a:pPr>
            <a:r>
              <a:rPr lang="en-AU" altLang="zh-CN" dirty="0" err="1">
                <a:cs typeface="Arial" panose="020B0604020202020204" pitchFamily="34" charset="0"/>
              </a:rPr>
              <a:t>季铵化合物</a:t>
            </a:r>
            <a:endParaRPr lang="en-AU" altLang="zh-CN" dirty="0">
              <a:cs typeface="Arial" panose="020B0604020202020204" pitchFamily="34" charset="0"/>
            </a:endParaRPr>
          </a:p>
          <a:p>
            <a:pPr>
              <a:buFont typeface="Arial" panose="020B0604020202020204" pitchFamily="34" charset="0"/>
              <a:buChar char="•"/>
            </a:pPr>
            <a:r>
              <a:rPr lang="en-AU" altLang="zh-CN" dirty="0">
                <a:cs typeface="Arial" panose="020B0604020202020204" pitchFamily="34" charset="0"/>
              </a:rPr>
              <a:t>各种偶数烷基（-CH 2 - ）链长的烷基二甲基苄基氯化铵（ADBAC）的混合物</a:t>
            </a:r>
          </a:p>
          <a:p>
            <a:pPr>
              <a:buFont typeface="Arial" panose="020B0604020202020204" pitchFamily="34" charset="0"/>
              <a:buChar char="•"/>
            </a:pPr>
            <a:r>
              <a:rPr lang="en-AU" altLang="zh-CN" dirty="0" err="1">
                <a:cs typeface="Arial" panose="020B0604020202020204" pitchFamily="34" charset="0"/>
              </a:rPr>
              <a:t>阳离子</a:t>
            </a:r>
            <a:r>
              <a:rPr lang="en-AU" altLang="zh-CN" dirty="0">
                <a:cs typeface="Arial" panose="020B0604020202020204" pitchFamily="34" charset="0"/>
              </a:rPr>
              <a:t>（+ </a:t>
            </a:r>
            <a:r>
              <a:rPr lang="en-AU" altLang="zh-CN" dirty="0" err="1">
                <a:cs typeface="Arial" panose="020B0604020202020204" pitchFamily="34" charset="0"/>
              </a:rPr>
              <a:t>ve）表面活性剂</a:t>
            </a:r>
            <a:endParaRPr lang="en-AU" altLang="zh-CN" dirty="0">
              <a:cs typeface="Arial" panose="020B0604020202020204" pitchFamily="34" charset="0"/>
            </a:endParaRPr>
          </a:p>
          <a:p>
            <a:pPr marL="742950" lvl="1" indent="-285750" eaLnBrk="1" hangingPunct="1">
              <a:buFont typeface="Arial" charset="0"/>
              <a:buChar char="•"/>
            </a:pPr>
            <a:r>
              <a:rPr lang="zh-CN" altLang="en-US" dirty="0">
                <a:solidFill>
                  <a:srgbClr val="5C6F7B"/>
                </a:solidFill>
                <a:latin typeface="Arial" charset="0"/>
              </a:rPr>
              <a:t>带正</a:t>
            </a:r>
            <a:r>
              <a:rPr lang="en-AU" altLang="zh-CN" dirty="0" err="1">
                <a:solidFill>
                  <a:srgbClr val="5C6F7B"/>
                </a:solidFill>
                <a:latin typeface="Arial" charset="0"/>
              </a:rPr>
              <a:t>电荷，亲水性</a:t>
            </a:r>
            <a:r>
              <a:rPr lang="zh-CN" altLang="en-US" dirty="0">
                <a:solidFill>
                  <a:srgbClr val="5C6F7B"/>
                </a:solidFill>
                <a:latin typeface="Arial" charset="0"/>
              </a:rPr>
              <a:t>的</a:t>
            </a:r>
            <a:r>
              <a:rPr lang="en-AU" altLang="zh-CN" dirty="0">
                <a:solidFill>
                  <a:srgbClr val="5C6F7B"/>
                </a:solidFill>
                <a:latin typeface="Arial" charset="0"/>
              </a:rPr>
              <a:t>苯环“末端”结合CL，呈现其疏水尾（C8至C18</a:t>
            </a:r>
            <a:r>
              <a:rPr lang="zh-CN" altLang="en-US" dirty="0">
                <a:solidFill>
                  <a:srgbClr val="5C6F7B"/>
                </a:solidFill>
                <a:latin typeface="Arial" charset="0"/>
              </a:rPr>
              <a:t>碳氢化合物</a:t>
            </a:r>
            <a:r>
              <a:rPr lang="en-AU" altLang="zh-CN" dirty="0">
                <a:solidFill>
                  <a:srgbClr val="5C6F7B"/>
                </a:solidFill>
                <a:latin typeface="Arial" charset="0"/>
              </a:rPr>
              <a:t>）</a:t>
            </a:r>
          </a:p>
          <a:p>
            <a:pPr marL="742950" lvl="1" indent="-285750" eaLnBrk="1" hangingPunct="1">
              <a:buFont typeface="Arial" charset="0"/>
              <a:buChar char="•"/>
            </a:pPr>
            <a:r>
              <a:rPr lang="en-AU" altLang="zh-CN" dirty="0" err="1">
                <a:solidFill>
                  <a:srgbClr val="5C6F7B"/>
                </a:solidFill>
                <a:latin typeface="Arial" charset="0"/>
              </a:rPr>
              <a:t>仅用于</a:t>
            </a:r>
            <a:r>
              <a:rPr lang="zh-CN" altLang="en-US" dirty="0">
                <a:solidFill>
                  <a:srgbClr val="5C6F7B"/>
                </a:solidFill>
                <a:latin typeface="Arial" charset="0"/>
              </a:rPr>
              <a:t>某</a:t>
            </a:r>
            <a:r>
              <a:rPr lang="en-AU" altLang="zh-CN" dirty="0">
                <a:solidFill>
                  <a:srgbClr val="5C6F7B"/>
                </a:solidFill>
                <a:latin typeface="Arial" charset="0"/>
              </a:rPr>
              <a:t>些GP LCP</a:t>
            </a:r>
          </a:p>
          <a:p>
            <a:pPr>
              <a:buFont typeface="Arial" panose="020B0604020202020204" pitchFamily="34" charset="0"/>
              <a:buChar char="•"/>
            </a:pPr>
            <a:r>
              <a:rPr lang="en-AU" altLang="zh-CN" dirty="0" err="1">
                <a:cs typeface="Arial" panose="020B0604020202020204" pitchFamily="34" charset="0"/>
              </a:rPr>
              <a:t>不用于浸泡溶液</a:t>
            </a:r>
            <a:endParaRPr lang="en-AU" altLang="zh-CN" dirty="0">
              <a:cs typeface="Arial" panose="020B0604020202020204" pitchFamily="34" charset="0"/>
            </a:endParaRPr>
          </a:p>
          <a:p>
            <a:pPr marL="742950" lvl="1" indent="-285750" eaLnBrk="1" hangingPunct="1">
              <a:buFont typeface="Arial" charset="0"/>
              <a:buChar char="•"/>
            </a:pPr>
            <a:r>
              <a:rPr lang="zh-CN" altLang="en-US" dirty="0">
                <a:solidFill>
                  <a:srgbClr val="5C6F7B"/>
                </a:solidFill>
                <a:latin typeface="Arial" charset="0"/>
              </a:rPr>
              <a:t>大多数</a:t>
            </a:r>
            <a:r>
              <a:rPr lang="en-AU" altLang="zh-CN" dirty="0">
                <a:solidFill>
                  <a:srgbClr val="5C6F7B"/>
                </a:solidFill>
                <a:latin typeface="Arial" charset="0"/>
              </a:rPr>
              <a:t>现代的LCP不使用BAK</a:t>
            </a:r>
          </a:p>
          <a:p>
            <a:pPr marL="742950" lvl="1" indent="-285750" eaLnBrk="1" hangingPunct="1">
              <a:buFont typeface="Arial" charset="0"/>
              <a:buChar char="•"/>
            </a:pPr>
            <a:r>
              <a:rPr lang="en-AU" altLang="zh-CN" dirty="0" err="1">
                <a:solidFill>
                  <a:srgbClr val="5C6F7B"/>
                </a:solidFill>
                <a:latin typeface="Arial" charset="0"/>
              </a:rPr>
              <a:t>改变细胞渗透性</a:t>
            </a:r>
            <a:r>
              <a:rPr lang="en-AU" altLang="en-US" dirty="0">
                <a:solidFill>
                  <a:srgbClr val="5C6F7B"/>
                </a:solidFill>
                <a:latin typeface="Arial" charset="0"/>
              </a:rPr>
              <a:t> </a:t>
            </a:r>
            <a:r>
              <a:rPr lang="en-AU" altLang="en-US" dirty="0">
                <a:solidFill>
                  <a:srgbClr val="5C6F7B"/>
                </a:solidFill>
                <a:latin typeface="Arial" charset="0"/>
                <a:sym typeface="Symbol" pitchFamily="18" charset="2"/>
              </a:rPr>
              <a:t> </a:t>
            </a:r>
            <a:r>
              <a:rPr lang="en-AU" altLang="zh-CN" dirty="0" err="1">
                <a:solidFill>
                  <a:srgbClr val="5C6F7B"/>
                </a:solidFill>
                <a:latin typeface="Arial" charset="0"/>
              </a:rPr>
              <a:t>细胞质损失</a:t>
            </a:r>
            <a:endParaRPr lang="en-AU" altLang="zh-CN" dirty="0">
              <a:solidFill>
                <a:srgbClr val="5C6F7B"/>
              </a:solidFill>
              <a:latin typeface="Arial" charset="0"/>
            </a:endParaRPr>
          </a:p>
          <a:p>
            <a:pPr>
              <a:buFont typeface="Arial" panose="020B0604020202020204" pitchFamily="34" charset="0"/>
              <a:buChar char="•"/>
            </a:pPr>
            <a:r>
              <a:rPr lang="en-AU" altLang="zh-CN" dirty="0" err="1">
                <a:cs typeface="Arial" panose="020B0604020202020204" pitchFamily="34" charset="0"/>
              </a:rPr>
              <a:t>长期使用</a:t>
            </a:r>
            <a:r>
              <a:rPr lang="en-AU" altLang="en-US" dirty="0">
                <a:solidFill>
                  <a:srgbClr val="5C6F7B"/>
                </a:solidFill>
                <a:latin typeface="Arial" charset="0"/>
                <a:sym typeface="Symbol" pitchFamily="18" charset="2"/>
              </a:rPr>
              <a:t>   </a:t>
            </a:r>
            <a:r>
              <a:rPr lang="en-AU" altLang="zh-CN" dirty="0">
                <a:cs typeface="Arial" panose="020B0604020202020204" pitchFamily="34" charset="0"/>
              </a:rPr>
              <a:t>CL润湿性</a:t>
            </a:r>
          </a:p>
          <a:p>
            <a:pPr>
              <a:buFont typeface="Arial" panose="020B0604020202020204" pitchFamily="34" charset="0"/>
              <a:buChar char="•"/>
            </a:pPr>
            <a:r>
              <a:rPr lang="en-AU" altLang="zh-CN" dirty="0">
                <a:cs typeface="Arial" panose="020B0604020202020204" pitchFamily="34" charset="0"/>
              </a:rPr>
              <a:t>与水凝胶CL结合良好 - 主要原因GP LCP不</a:t>
            </a:r>
            <a:r>
              <a:rPr lang="zh-CN" altLang="en-US" dirty="0">
                <a:cs typeface="Arial" panose="020B0604020202020204" pitchFamily="34" charset="0"/>
              </a:rPr>
              <a:t>能</a:t>
            </a:r>
            <a:r>
              <a:rPr lang="en-AU" altLang="zh-CN" dirty="0" err="1">
                <a:cs typeface="Arial" panose="020B0604020202020204" pitchFamily="34" charset="0"/>
              </a:rPr>
              <a:t>用于SCL（Hy＆SiHy</a:t>
            </a:r>
            <a:r>
              <a:rPr lang="en-AU" altLang="zh-CN" dirty="0">
                <a:cs typeface="Arial" panose="020B0604020202020204" pitchFamily="34" charset="0"/>
              </a:rPr>
              <a:t>）</a:t>
            </a:r>
          </a:p>
        </p:txBody>
      </p:sp>
      <p:grpSp>
        <p:nvGrpSpPr>
          <p:cNvPr id="275459" name="Group 6">
            <a:extLst>
              <a:ext uri="{FF2B5EF4-FFF2-40B4-BE49-F238E27FC236}">
                <a16:creationId xmlns:a16="http://schemas.microsoft.com/office/drawing/2014/main" id="{C93E0C17-095D-4721-8C55-5F0BFD1B9757}"/>
              </a:ext>
            </a:extLst>
          </p:cNvPr>
          <p:cNvGrpSpPr>
            <a:grpSpLocks/>
          </p:cNvGrpSpPr>
          <p:nvPr/>
        </p:nvGrpSpPr>
        <p:grpSpPr bwMode="auto">
          <a:xfrm>
            <a:off x="65088" y="1392238"/>
            <a:ext cx="3200400" cy="4929187"/>
            <a:chOff x="228600" y="1371600"/>
            <a:chExt cx="3200400" cy="4927985"/>
          </a:xfrm>
        </p:grpSpPr>
        <p:sp>
          <p:nvSpPr>
            <p:cNvPr id="2" name="Rectangle 1">
              <a:extLst>
                <a:ext uri="{FF2B5EF4-FFF2-40B4-BE49-F238E27FC236}">
                  <a16:creationId xmlns:a16="http://schemas.microsoft.com/office/drawing/2014/main" id="{931C7415-006A-4827-9703-C7C1617E3E13}"/>
                </a:ext>
              </a:extLst>
            </p:cNvPr>
            <p:cNvSpPr/>
            <p:nvPr/>
          </p:nvSpPr>
          <p:spPr>
            <a:xfrm>
              <a:off x="228600" y="1371600"/>
              <a:ext cx="3200400" cy="492798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pic>
          <p:nvPicPr>
            <p:cNvPr id="275461" name="Picture 4">
              <a:extLst>
                <a:ext uri="{FF2B5EF4-FFF2-40B4-BE49-F238E27FC236}">
                  <a16:creationId xmlns:a16="http://schemas.microsoft.com/office/drawing/2014/main" id="{9BF091DF-F4D8-476F-B710-9CD282192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44" y="1435292"/>
              <a:ext cx="30155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utoShape 25">
            <a:hlinkClick r:id="rId4" action="ppaction://hlinksldjump" highlightClick="1">
              <a:snd r:embed="rId5" name="click.wav"/>
            </a:hlinkClick>
            <a:extLst>
              <a:ext uri="{FF2B5EF4-FFF2-40B4-BE49-F238E27FC236}">
                <a16:creationId xmlns:a16="http://schemas.microsoft.com/office/drawing/2014/main" id="{49A45B2C-5176-4745-806E-5D1CECA3BDC6}"/>
              </a:ext>
            </a:extLst>
          </p:cNvPr>
          <p:cNvSpPr>
            <a:spLocks noChangeArrowheads="1"/>
          </p:cNvSpPr>
          <p:nvPr/>
        </p:nvSpPr>
        <p:spPr bwMode="auto">
          <a:xfrm flipH="1">
            <a:off x="6150933" y="59435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75463" name="TextBox 12">
            <a:extLst>
              <a:ext uri="{FF2B5EF4-FFF2-40B4-BE49-F238E27FC236}">
                <a16:creationId xmlns:a16="http://schemas.microsoft.com/office/drawing/2014/main" id="{6C91FF45-8710-4339-A44E-97B5B4BC5FAD}"/>
              </a:ext>
            </a:extLst>
          </p:cNvPr>
          <p:cNvSpPr txBox="1">
            <a:spLocks noChangeArrowheads="1"/>
          </p:cNvSpPr>
          <p:nvPr/>
        </p:nvSpPr>
        <p:spPr bwMode="auto">
          <a:xfrm>
            <a:off x="6600825" y="59896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
        <p:nvSpPr>
          <p:cNvPr id="9" name="TextBox 8"/>
          <p:cNvSpPr txBox="1"/>
          <p:nvPr/>
        </p:nvSpPr>
        <p:spPr>
          <a:xfrm>
            <a:off x="0" y="5661248"/>
            <a:ext cx="3203848" cy="369332"/>
          </a:xfrm>
          <a:prstGeom prst="rect">
            <a:avLst/>
          </a:prstGeom>
          <a:solidFill>
            <a:schemeClr val="accent3">
              <a:lumMod val="20000"/>
              <a:lumOff val="80000"/>
            </a:schemeClr>
          </a:solidFill>
        </p:spPr>
        <p:txBody>
          <a:bodyPr wrap="square" rtlCol="0">
            <a:spAutoFit/>
          </a:bodyPr>
          <a:lstStyle/>
          <a:p>
            <a:pPr algn="ctr"/>
            <a:r>
              <a:rPr lang="zh-CN" altLang="en-US" b="1" dirty="0"/>
              <a:t>苯扎氯铵</a:t>
            </a:r>
          </a:p>
        </p:txBody>
      </p:sp>
    </p:spTree>
  </p:cSld>
  <p:clrMapOvr>
    <a:masterClrMapping/>
  </p:clrMapOvr>
  <p:transition advClick="0"/>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a:extLst>
              <a:ext uri="{FF2B5EF4-FFF2-40B4-BE49-F238E27FC236}">
                <a16:creationId xmlns:a16="http://schemas.microsoft.com/office/drawing/2014/main" id="{8043B7CA-90C6-43E6-ADB6-3F43AC99ACD1}"/>
              </a:ext>
            </a:extLst>
          </p:cNvPr>
          <p:cNvSpPr>
            <a:spLocks noGrp="1" noChangeArrowheads="1"/>
          </p:cNvSpPr>
          <p:nvPr>
            <p:ph type="title"/>
          </p:nvPr>
        </p:nvSpPr>
        <p:spPr>
          <a:xfrm>
            <a:off x="395536" y="0"/>
            <a:ext cx="6851650" cy="1143001"/>
          </a:xfrm>
        </p:spPr>
        <p:txBody>
          <a:bodyPr/>
          <a:lstStyle/>
          <a:p>
            <a:r>
              <a:rPr lang="en-US" altLang="zh-CN" sz="3600">
                <a:ea typeface="宋体" panose="02010600030101010101" pitchFamily="2" charset="-122"/>
              </a:rPr>
              <a:t>消毒剂</a:t>
            </a:r>
          </a:p>
        </p:txBody>
      </p:sp>
      <p:pic>
        <p:nvPicPr>
          <p:cNvPr id="277506" name="Picture 2">
            <a:extLst>
              <a:ext uri="{FF2B5EF4-FFF2-40B4-BE49-F238E27FC236}">
                <a16:creationId xmlns:a16="http://schemas.microsoft.com/office/drawing/2014/main" id="{845CE76D-E809-4645-B9CB-8BF607CDC0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350963"/>
            <a:ext cx="24384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7" name="TextBox 3">
            <a:extLst>
              <a:ext uri="{FF2B5EF4-FFF2-40B4-BE49-F238E27FC236}">
                <a16:creationId xmlns:a16="http://schemas.microsoft.com/office/drawing/2014/main" id="{63237CF4-F7E2-4FB2-B3A6-CE591219F9B7}"/>
              </a:ext>
            </a:extLst>
          </p:cNvPr>
          <p:cNvSpPr txBox="1">
            <a:spLocks noChangeArrowheads="1"/>
          </p:cNvSpPr>
          <p:nvPr/>
        </p:nvSpPr>
        <p:spPr bwMode="auto">
          <a:xfrm>
            <a:off x="3131840" y="5877272"/>
            <a:ext cx="2319161" cy="36933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dirty="0">
                <a:solidFill>
                  <a:srgbClr val="000000"/>
                </a:solidFill>
                <a:cs typeface="Arial" panose="020B0604020202020204" pitchFamily="34" charset="0"/>
              </a:rPr>
              <a:t>IUPAC </a:t>
            </a:r>
            <a:r>
              <a:rPr lang="zh-CN" altLang="en-US" b="1" dirty="0">
                <a:solidFill>
                  <a:srgbClr val="000000"/>
                </a:solidFill>
                <a:cs typeface="Arial" panose="020B0604020202020204" pitchFamily="34" charset="0"/>
              </a:rPr>
              <a:t>名称</a:t>
            </a:r>
            <a:r>
              <a:rPr lang="en-AU" altLang="zh-CN" dirty="0">
                <a:solidFill>
                  <a:srgbClr val="000000"/>
                </a:solidFill>
                <a:cs typeface="Arial" panose="020B0604020202020204" pitchFamily="34" charset="0"/>
              </a:rPr>
              <a:t>: </a:t>
            </a:r>
            <a:r>
              <a:rPr lang="zh-CN" altLang="en-US" dirty="0">
                <a:solidFill>
                  <a:srgbClr val="000000"/>
                </a:solidFill>
                <a:cs typeface="Arial" panose="020B0604020202020204" pitchFamily="34" charset="0"/>
              </a:rPr>
              <a:t>二氧化氢</a:t>
            </a:r>
            <a:endParaRPr lang="en-AU" altLang="zh-CN" dirty="0">
              <a:solidFill>
                <a:srgbClr val="000000"/>
              </a:solidFill>
              <a:cs typeface="Arial" panose="020B0604020202020204" pitchFamily="34" charset="0"/>
            </a:endParaRPr>
          </a:p>
        </p:txBody>
      </p:sp>
      <p:sp>
        <p:nvSpPr>
          <p:cNvPr id="277508" name="TextBox 4">
            <a:extLst>
              <a:ext uri="{FF2B5EF4-FFF2-40B4-BE49-F238E27FC236}">
                <a16:creationId xmlns:a16="http://schemas.microsoft.com/office/drawing/2014/main" id="{BA4ED799-00FB-4306-8083-82BDF703222C}"/>
              </a:ext>
            </a:extLst>
          </p:cNvPr>
          <p:cNvSpPr txBox="1">
            <a:spLocks noChangeArrowheads="1"/>
          </p:cNvSpPr>
          <p:nvPr/>
        </p:nvSpPr>
        <p:spPr bwMode="auto">
          <a:xfrm>
            <a:off x="533400" y="1524000"/>
            <a:ext cx="612683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ts val="2800"/>
              </a:lnSpc>
              <a:defRPr/>
            </a:pPr>
            <a:r>
              <a:rPr lang="en-AU" altLang="zh-CN" b="1" dirty="0">
                <a:solidFill>
                  <a:srgbClr val="FF0000"/>
                </a:solidFill>
                <a:latin typeface="Arial" charset="0"/>
                <a:cs typeface="Arial" pitchFamily="34" charset="0"/>
              </a:rPr>
              <a:t>光学（CL）级过氧化</a:t>
            </a:r>
            <a:r>
              <a:rPr lang="zh-CN" altLang="en-US" b="1" dirty="0">
                <a:solidFill>
                  <a:srgbClr val="FF0000"/>
                </a:solidFill>
                <a:latin typeface="Arial" charset="0"/>
                <a:cs typeface="Arial" pitchFamily="34" charset="0"/>
              </a:rPr>
              <a:t>氢</a:t>
            </a:r>
            <a:r>
              <a:rPr lang="en-AU" altLang="zh-CN" b="1" dirty="0" err="1">
                <a:solidFill>
                  <a:srgbClr val="FF0000"/>
                </a:solidFill>
                <a:latin typeface="Arial" charset="0"/>
                <a:cs typeface="Arial" pitchFamily="34" charset="0"/>
              </a:rPr>
              <a:t>通常</a:t>
            </a:r>
            <a:r>
              <a:rPr lang="zh-CN" altLang="en-US" b="1" dirty="0">
                <a:solidFill>
                  <a:srgbClr val="FF0000"/>
                </a:solidFill>
                <a:latin typeface="Arial" charset="0"/>
                <a:cs typeface="Arial" pitchFamily="34" charset="0"/>
              </a:rPr>
              <a:t>为</a:t>
            </a:r>
            <a:r>
              <a:rPr lang="en-AU" altLang="zh-CN" b="1" dirty="0">
                <a:solidFill>
                  <a:srgbClr val="FF0000"/>
                </a:solidFill>
                <a:latin typeface="Arial" charset="0"/>
                <a:cs typeface="Arial" pitchFamily="34" charset="0"/>
              </a:rPr>
              <a:t>：</a:t>
            </a:r>
          </a:p>
          <a:p>
            <a:pPr marL="285750" indent="-285750" eaLnBrk="1" hangingPunct="1">
              <a:lnSpc>
                <a:spcPts val="2800"/>
              </a:lnSpc>
              <a:buFont typeface="Arial" pitchFamily="34" charset="0"/>
              <a:buChar char="•"/>
              <a:defRPr/>
            </a:pPr>
            <a:r>
              <a:rPr lang="en-AU" altLang="zh-CN" sz="2400" dirty="0">
                <a:solidFill>
                  <a:srgbClr val="5C6F7B"/>
                </a:solidFill>
                <a:latin typeface="Arial" pitchFamily="34" charset="0"/>
                <a:cs typeface="Arial" pitchFamily="34" charset="0"/>
              </a:rPr>
              <a:t>3％浓度</a:t>
            </a:r>
          </a:p>
          <a:p>
            <a:pPr marL="285750" indent="-285750" eaLnBrk="1" hangingPunct="1">
              <a:lnSpc>
                <a:spcPts val="2800"/>
              </a:lnSpc>
              <a:buFont typeface="Arial" pitchFamily="34" charset="0"/>
              <a:buChar char="•"/>
              <a:defRPr/>
            </a:pPr>
            <a:r>
              <a:rPr lang="zh-CN" altLang="en-US" sz="2400" dirty="0">
                <a:solidFill>
                  <a:srgbClr val="5C6F7B"/>
                </a:solidFill>
                <a:latin typeface="Arial" pitchFamily="34" charset="0"/>
                <a:cs typeface="Arial" pitchFamily="34" charset="0"/>
                <a:sym typeface="Symbol"/>
              </a:rPr>
              <a:t>稳定</a:t>
            </a:r>
            <a:r>
              <a:rPr lang="en-AU" altLang="zh-CN" sz="2400" dirty="0">
                <a:solidFill>
                  <a:srgbClr val="5C6F7B"/>
                </a:solidFill>
                <a:latin typeface="Arial" pitchFamily="34" charset="0"/>
                <a:cs typeface="Arial" pitchFamily="34" charset="0"/>
                <a:sym typeface="Symbol"/>
              </a:rPr>
              <a:t> </a:t>
            </a:r>
            <a:r>
              <a:rPr lang="zh-CN" altLang="en-US" sz="2400" dirty="0">
                <a:solidFill>
                  <a:srgbClr val="5C6F7B"/>
                </a:solidFill>
                <a:latin typeface="Arial" pitchFamily="34" charset="0"/>
                <a:cs typeface="Arial" pitchFamily="34" charset="0"/>
                <a:sym typeface="Symbol"/>
              </a:rPr>
              <a:t>长寿命</a:t>
            </a:r>
            <a:r>
              <a:rPr lang="en-AU" altLang="zh-CN" sz="2400" dirty="0">
                <a:solidFill>
                  <a:srgbClr val="5C6F7B"/>
                </a:solidFill>
                <a:latin typeface="Arial" pitchFamily="34" charset="0"/>
                <a:cs typeface="Arial" pitchFamily="34" charset="0"/>
              </a:rPr>
              <a:t>&amp; </a:t>
            </a:r>
            <a:r>
              <a:rPr lang="en-AU" altLang="zh-CN" sz="2400" dirty="0">
                <a:solidFill>
                  <a:srgbClr val="5C6F7B"/>
                </a:solidFill>
                <a:latin typeface="Arial" pitchFamily="34" charset="0"/>
                <a:cs typeface="Arial" pitchFamily="34" charset="0"/>
                <a:sym typeface="Symbol"/>
              </a:rPr>
              <a:t></a:t>
            </a:r>
            <a:r>
              <a:rPr lang="zh-CN" altLang="en-US" sz="2400" dirty="0">
                <a:solidFill>
                  <a:srgbClr val="5C6F7B"/>
                </a:solidFill>
                <a:latin typeface="Arial" pitchFamily="34" charset="0"/>
                <a:cs typeface="Arial" pitchFamily="34" charset="0"/>
                <a:sym typeface="Symbol"/>
              </a:rPr>
              <a:t>分解</a:t>
            </a:r>
            <a:endParaRPr lang="en-AU" altLang="zh-CN" sz="2400" dirty="0">
              <a:solidFill>
                <a:srgbClr val="5C6F7B"/>
              </a:solidFill>
              <a:latin typeface="Arial" pitchFamily="34" charset="0"/>
              <a:cs typeface="Arial" pitchFamily="34" charset="0"/>
            </a:endParaRPr>
          </a:p>
          <a:p>
            <a:pPr marL="742950" lvl="1" indent="-285750" eaLnBrk="1" hangingPunct="1">
              <a:lnSpc>
                <a:spcPts val="2800"/>
              </a:lnSpc>
              <a:buFont typeface="Arial" pitchFamily="34" charset="0"/>
              <a:buChar char="•"/>
              <a:defRPr/>
            </a:pPr>
            <a:r>
              <a:rPr lang="en-AU" altLang="zh-CN" sz="2400" dirty="0" err="1">
                <a:solidFill>
                  <a:srgbClr val="5C6F7B"/>
                </a:solidFill>
                <a:latin typeface="Arial" pitchFamily="34" charset="0"/>
                <a:cs typeface="Arial" pitchFamily="34" charset="0"/>
              </a:rPr>
              <a:t>使用的稳定剂包括锡酸钠/硝酸钠或有机</a:t>
            </a:r>
            <a:r>
              <a:rPr lang="zh-CN" altLang="en-US" sz="2400" dirty="0">
                <a:solidFill>
                  <a:srgbClr val="5C6F7B"/>
                </a:solidFill>
                <a:latin typeface="Arial" pitchFamily="34" charset="0"/>
                <a:cs typeface="Arial" pitchFamily="34" charset="0"/>
              </a:rPr>
              <a:t>磷酸盐。例如，</a:t>
            </a:r>
            <a:r>
              <a:rPr lang="en-AU" altLang="zh-CN" sz="2400" dirty="0" err="1">
                <a:solidFill>
                  <a:srgbClr val="5C6F7B"/>
                </a:solidFill>
                <a:latin typeface="Arial" pitchFamily="34" charset="0"/>
                <a:cs typeface="Arial" pitchFamily="34" charset="0"/>
              </a:rPr>
              <a:t>来自thermPhos</a:t>
            </a:r>
            <a:r>
              <a:rPr lang="en-AU" altLang="zh-CN" sz="2400" dirty="0">
                <a:solidFill>
                  <a:srgbClr val="5C6F7B"/>
                </a:solidFill>
                <a:latin typeface="Arial" pitchFamily="34" charset="0"/>
                <a:cs typeface="Arial" pitchFamily="34" charset="0"/>
              </a:rPr>
              <a:t> </a:t>
            </a:r>
            <a:r>
              <a:rPr lang="en-AU" altLang="zh-CN" sz="2400" dirty="0" err="1">
                <a:solidFill>
                  <a:srgbClr val="5C6F7B"/>
                </a:solidFill>
                <a:latin typeface="Arial" pitchFamily="34" charset="0"/>
                <a:cs typeface="Arial" pitchFamily="34" charset="0"/>
              </a:rPr>
              <a:t>International的Dequest系列</a:t>
            </a:r>
            <a:r>
              <a:rPr lang="zh-CN" altLang="en-US" sz="2400" dirty="0">
                <a:solidFill>
                  <a:srgbClr val="5C6F7B"/>
                </a:solidFill>
                <a:latin typeface="Arial" pitchFamily="34" charset="0"/>
                <a:cs typeface="Arial" pitchFamily="34" charset="0"/>
              </a:rPr>
              <a:t>。</a:t>
            </a:r>
            <a:endParaRPr lang="en-AU" altLang="zh-CN" sz="2400" dirty="0">
              <a:solidFill>
                <a:srgbClr val="5C6F7B"/>
              </a:solidFill>
              <a:latin typeface="Arial" pitchFamily="34" charset="0"/>
              <a:cs typeface="Arial" pitchFamily="34" charset="0"/>
            </a:endParaRPr>
          </a:p>
          <a:p>
            <a:pPr marL="285750" indent="-285750" eaLnBrk="1" hangingPunct="1">
              <a:lnSpc>
                <a:spcPts val="2800"/>
              </a:lnSpc>
              <a:buFont typeface="Arial" pitchFamily="34" charset="0"/>
              <a:buChar char="•"/>
              <a:defRPr/>
            </a:pPr>
            <a:r>
              <a:rPr lang="en-AU" altLang="zh-CN" sz="2400" dirty="0" err="1">
                <a:solidFill>
                  <a:srgbClr val="5C6F7B"/>
                </a:solidFill>
                <a:latin typeface="Arial" pitchFamily="34" charset="0"/>
                <a:cs typeface="Arial" pitchFamily="34" charset="0"/>
              </a:rPr>
              <a:t>使用磷酸盐缓冲</a:t>
            </a:r>
            <a:r>
              <a:rPr lang="zh-CN" altLang="en-US" sz="2400" dirty="0">
                <a:solidFill>
                  <a:srgbClr val="5C6F7B"/>
                </a:solidFill>
                <a:latin typeface="Arial" pitchFamily="34" charset="0"/>
                <a:cs typeface="Arial" pitchFamily="34" charset="0"/>
              </a:rPr>
              <a:t>液</a:t>
            </a:r>
            <a:r>
              <a:rPr lang="en-AU" altLang="zh-CN" sz="2400" dirty="0" err="1">
                <a:solidFill>
                  <a:srgbClr val="5C6F7B"/>
                </a:solidFill>
                <a:latin typeface="Arial" pitchFamily="34" charset="0"/>
                <a:cs typeface="Arial" pitchFamily="34" charset="0"/>
              </a:rPr>
              <a:t>配制成</a:t>
            </a:r>
            <a:r>
              <a:rPr lang="zh-CN" altLang="en-US" sz="2400" dirty="0">
                <a:solidFill>
                  <a:srgbClr val="5C6F7B"/>
                </a:solidFill>
                <a:latin typeface="Arial" pitchFamily="34" charset="0"/>
                <a:cs typeface="Arial" pitchFamily="34" charset="0"/>
              </a:rPr>
              <a:t>，</a:t>
            </a:r>
            <a:r>
              <a:rPr lang="en-AU" altLang="zh-CN" sz="2400" dirty="0">
                <a:solidFill>
                  <a:srgbClr val="5C6F7B"/>
                </a:solidFill>
                <a:latin typeface="Arial" pitchFamily="34" charset="0"/>
                <a:cs typeface="Arial" pitchFamily="34" charset="0"/>
              </a:rPr>
              <a:t>具有低（3-4）或高（</a:t>
            </a:r>
            <a:r>
              <a:rPr lang="en-AU" altLang="zh-CN" sz="2400" dirty="0">
                <a:solidFill>
                  <a:srgbClr val="5C6F7B"/>
                </a:solidFill>
                <a:latin typeface="Arial" pitchFamily="34" charset="0"/>
                <a:cs typeface="Arial" pitchFamily="34" charset="0"/>
                <a:sym typeface="Symbol"/>
              </a:rPr>
              <a:t>  </a:t>
            </a:r>
            <a:r>
              <a:rPr lang="en-AU" altLang="zh-CN" sz="2400" dirty="0">
                <a:solidFill>
                  <a:srgbClr val="5C6F7B"/>
                </a:solidFill>
                <a:latin typeface="Arial" pitchFamily="34" charset="0"/>
                <a:cs typeface="Arial" pitchFamily="34" charset="0"/>
              </a:rPr>
              <a:t>6.8）pH</a:t>
            </a:r>
            <a:r>
              <a:rPr lang="zh-CN" altLang="en-US" sz="2400" dirty="0">
                <a:solidFill>
                  <a:srgbClr val="5C6F7B"/>
                </a:solidFill>
                <a:latin typeface="Arial" pitchFamily="34" charset="0"/>
                <a:cs typeface="Arial" pitchFamily="34" charset="0"/>
              </a:rPr>
              <a:t>值。</a:t>
            </a:r>
            <a:endParaRPr lang="en-AU" altLang="zh-CN" sz="2400" dirty="0">
              <a:solidFill>
                <a:srgbClr val="5C6F7B"/>
              </a:solidFill>
              <a:latin typeface="Arial" pitchFamily="34" charset="0"/>
              <a:cs typeface="Arial" pitchFamily="34" charset="0"/>
            </a:endParaRPr>
          </a:p>
          <a:p>
            <a:pPr marL="285750" indent="-285750" eaLnBrk="1" hangingPunct="1">
              <a:lnSpc>
                <a:spcPts val="2800"/>
              </a:lnSpc>
              <a:buFont typeface="Arial" pitchFamily="34" charset="0"/>
              <a:buChar char="•"/>
              <a:defRPr/>
            </a:pPr>
            <a:r>
              <a:rPr lang="en-AU" altLang="zh-CN" sz="2400" dirty="0" err="1">
                <a:solidFill>
                  <a:srgbClr val="5C6F7B"/>
                </a:solidFill>
                <a:latin typeface="Arial" pitchFamily="34" charset="0"/>
                <a:cs typeface="Arial" pitchFamily="34" charset="0"/>
              </a:rPr>
              <a:t>可配制成近似等渗</a:t>
            </a:r>
            <a:r>
              <a:rPr lang="zh-CN" altLang="en-US" sz="2400" dirty="0">
                <a:solidFill>
                  <a:srgbClr val="5C6F7B"/>
                </a:solidFill>
                <a:latin typeface="Arial" pitchFamily="34" charset="0"/>
                <a:cs typeface="Arial" pitchFamily="34" charset="0"/>
              </a:rPr>
              <a:t>的</a:t>
            </a:r>
            <a:r>
              <a:rPr lang="en-AU" altLang="zh-CN" sz="2400" dirty="0">
                <a:solidFill>
                  <a:srgbClr val="5C6F7B"/>
                </a:solidFill>
                <a:latin typeface="Arial" pitchFamily="34" charset="0"/>
                <a:cs typeface="Arial" pitchFamily="34" charset="0"/>
              </a:rPr>
              <a:t>（</a:t>
            </a:r>
            <a:r>
              <a:rPr lang="en-AU" altLang="zh-CN" sz="2400" dirty="0" err="1">
                <a:solidFill>
                  <a:srgbClr val="5C6F7B"/>
                </a:solidFill>
                <a:latin typeface="Arial" pitchFamily="34" charset="0"/>
                <a:cs typeface="Arial" pitchFamily="34" charset="0"/>
              </a:rPr>
              <a:t>AOSept及</a:t>
            </a:r>
            <a:r>
              <a:rPr lang="zh-CN" altLang="en-US" sz="2400" dirty="0">
                <a:solidFill>
                  <a:srgbClr val="5C6F7B"/>
                </a:solidFill>
                <a:latin typeface="Arial" pitchFamily="34" charset="0"/>
                <a:cs typeface="Arial" pitchFamily="34" charset="0"/>
              </a:rPr>
              <a:t>其</a:t>
            </a:r>
            <a:r>
              <a:rPr lang="en-AU" altLang="zh-CN" sz="2400" dirty="0" err="1">
                <a:solidFill>
                  <a:srgbClr val="5C6F7B"/>
                </a:solidFill>
                <a:latin typeface="Arial" pitchFamily="34" charset="0"/>
                <a:cs typeface="Arial" pitchFamily="34" charset="0"/>
              </a:rPr>
              <a:t>衍生物</a:t>
            </a:r>
            <a:r>
              <a:rPr lang="en-AU" altLang="zh-CN" sz="2400" dirty="0">
                <a:solidFill>
                  <a:srgbClr val="5C6F7B"/>
                </a:solidFill>
                <a:latin typeface="Arial" pitchFamily="34" charset="0"/>
                <a:cs typeface="Arial" pitchFamily="34" charset="0"/>
              </a:rPr>
              <a:t>）</a:t>
            </a:r>
          </a:p>
        </p:txBody>
      </p:sp>
      <p:sp>
        <p:nvSpPr>
          <p:cNvPr id="6" name="TextBox 5"/>
          <p:cNvSpPr txBox="1"/>
          <p:nvPr/>
        </p:nvSpPr>
        <p:spPr>
          <a:xfrm>
            <a:off x="6660232" y="2492896"/>
            <a:ext cx="2160240" cy="276999"/>
          </a:xfrm>
          <a:prstGeom prst="rect">
            <a:avLst/>
          </a:prstGeom>
          <a:solidFill>
            <a:schemeClr val="bg1"/>
          </a:solidFill>
        </p:spPr>
        <p:txBody>
          <a:bodyPr wrap="square" rtlCol="0">
            <a:spAutoFit/>
          </a:bodyPr>
          <a:lstStyle/>
          <a:p>
            <a:pPr algn="ctr"/>
            <a:r>
              <a:rPr lang="zh-CN" altLang="en-US" sz="1200" b="1" dirty="0"/>
              <a:t>过氧化氢</a:t>
            </a:r>
          </a:p>
        </p:txBody>
      </p:sp>
    </p:spTree>
  </p:cSld>
  <p:clrMapOvr>
    <a:masterClrMapping/>
  </p:clrMapOvr>
  <p:transition advClick="0"/>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a:extLst>
              <a:ext uri="{FF2B5EF4-FFF2-40B4-BE49-F238E27FC236}">
                <a16:creationId xmlns:a16="http://schemas.microsoft.com/office/drawing/2014/main" id="{9D2312F1-2535-44D0-849A-5FD6D6925FB7}"/>
              </a:ext>
            </a:extLst>
          </p:cNvPr>
          <p:cNvSpPr>
            <a:spLocks noGrp="1" noChangeArrowheads="1"/>
          </p:cNvSpPr>
          <p:nvPr>
            <p:ph type="title"/>
          </p:nvPr>
        </p:nvSpPr>
        <p:spPr>
          <a:xfrm>
            <a:off x="395536" y="0"/>
            <a:ext cx="7951862" cy="1143000"/>
          </a:xfrm>
        </p:spPr>
        <p:txBody>
          <a:bodyPr>
            <a:normAutofit/>
          </a:bodyPr>
          <a:lstStyle/>
          <a:p>
            <a:r>
              <a:rPr lang="en-US" altLang="zh-CN" sz="3600" dirty="0" err="1">
                <a:ea typeface="宋体" panose="02010600030101010101" pitchFamily="2" charset="-122"/>
              </a:rPr>
              <a:t>消毒剂</a:t>
            </a:r>
            <a:r>
              <a:rPr lang="zh-CN" altLang="en-US" sz="3600" dirty="0">
                <a:ea typeface="宋体" panose="02010600030101010101" pitchFamily="2" charset="-122"/>
              </a:rPr>
              <a:t>：</a:t>
            </a:r>
            <a:r>
              <a:rPr lang="en-US" altLang="zh-CN" sz="3600" dirty="0" err="1">
                <a:solidFill>
                  <a:srgbClr val="FFFF00"/>
                </a:solidFill>
                <a:ea typeface="宋体" panose="02010600030101010101" pitchFamily="2" charset="-122"/>
              </a:rPr>
              <a:t>过氧化物稳定剂</a:t>
            </a:r>
            <a:endParaRPr lang="en-US" altLang="zh-CN" sz="3600" dirty="0">
              <a:solidFill>
                <a:srgbClr val="FFFF00"/>
              </a:solidFill>
              <a:ea typeface="宋体" panose="02010600030101010101" pitchFamily="2" charset="-122"/>
            </a:endParaRPr>
          </a:p>
        </p:txBody>
      </p:sp>
      <p:grpSp>
        <p:nvGrpSpPr>
          <p:cNvPr id="279554" name="Group 3">
            <a:extLst>
              <a:ext uri="{FF2B5EF4-FFF2-40B4-BE49-F238E27FC236}">
                <a16:creationId xmlns:a16="http://schemas.microsoft.com/office/drawing/2014/main" id="{41E73E0D-E54D-40DD-8D0A-B2F1485F9A7A}"/>
              </a:ext>
            </a:extLst>
          </p:cNvPr>
          <p:cNvGrpSpPr>
            <a:grpSpLocks/>
          </p:cNvGrpSpPr>
          <p:nvPr/>
        </p:nvGrpSpPr>
        <p:grpSpPr bwMode="auto">
          <a:xfrm>
            <a:off x="2209800" y="1295400"/>
            <a:ext cx="4724400" cy="3581400"/>
            <a:chOff x="228600" y="1371600"/>
            <a:chExt cx="4724400" cy="3581400"/>
          </a:xfrm>
        </p:grpSpPr>
        <p:sp>
          <p:nvSpPr>
            <p:cNvPr id="3" name="Rectangle 2">
              <a:extLst>
                <a:ext uri="{FF2B5EF4-FFF2-40B4-BE49-F238E27FC236}">
                  <a16:creationId xmlns:a16="http://schemas.microsoft.com/office/drawing/2014/main" id="{FBD9340D-AD78-429D-BA64-EDFDA5DB177B}"/>
                </a:ext>
              </a:extLst>
            </p:cNvPr>
            <p:cNvSpPr/>
            <p:nvPr/>
          </p:nvSpPr>
          <p:spPr>
            <a:xfrm>
              <a:off x="228600" y="1371600"/>
              <a:ext cx="4724400" cy="35814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pic>
          <p:nvPicPr>
            <p:cNvPr id="279556" name="Picture 2">
              <a:extLst>
                <a:ext uri="{FF2B5EF4-FFF2-40B4-BE49-F238E27FC236}">
                  <a16:creationId xmlns:a16="http://schemas.microsoft.com/office/drawing/2014/main" id="{B453FC33-EFD9-4F2B-9753-C81A2B1C92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52936"/>
              <a:ext cx="4419600" cy="341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9557" name="TextBox 1">
            <a:extLst>
              <a:ext uri="{FF2B5EF4-FFF2-40B4-BE49-F238E27FC236}">
                <a16:creationId xmlns:a16="http://schemas.microsoft.com/office/drawing/2014/main" id="{24C91992-0978-4502-B083-5585BA5A29F4}"/>
              </a:ext>
            </a:extLst>
          </p:cNvPr>
          <p:cNvSpPr txBox="1">
            <a:spLocks noChangeArrowheads="1"/>
          </p:cNvSpPr>
          <p:nvPr/>
        </p:nvSpPr>
        <p:spPr bwMode="auto">
          <a:xfrm>
            <a:off x="1570038" y="4887913"/>
            <a:ext cx="3941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zh-CN" sz="1600" dirty="0">
                <a:cs typeface="Arial" panose="020B0604020202020204" pitchFamily="34" charset="0"/>
              </a:rPr>
              <a:t>DTPMP或二亚乙基三胺五（亚甲基膦酸）</a:t>
            </a:r>
          </a:p>
          <a:p>
            <a:r>
              <a:rPr lang="en-GB" altLang="zh-CN" sz="1600" dirty="0">
                <a:cs typeface="Arial" panose="020B0604020202020204" pitchFamily="34" charset="0"/>
              </a:rPr>
              <a:t>DTPMP：用作过氧化氢稳定剂</a:t>
            </a:r>
          </a:p>
        </p:txBody>
      </p:sp>
      <p:sp>
        <p:nvSpPr>
          <p:cNvPr id="11" name="AutoShape 25">
            <a:hlinkClick r:id="rId4" action="ppaction://hlinksldjump" highlightClick="1">
              <a:snd r:embed="rId5" name="click.wav"/>
            </a:hlinkClick>
            <a:extLst>
              <a:ext uri="{FF2B5EF4-FFF2-40B4-BE49-F238E27FC236}">
                <a16:creationId xmlns:a16="http://schemas.microsoft.com/office/drawing/2014/main" id="{FC3FCDE5-71E2-477D-93E4-CF59789BEDCA}"/>
              </a:ext>
            </a:extLst>
          </p:cNvPr>
          <p:cNvSpPr>
            <a:spLocks noChangeArrowheads="1"/>
          </p:cNvSpPr>
          <p:nvPr/>
        </p:nvSpPr>
        <p:spPr bwMode="auto">
          <a:xfrm flipH="1">
            <a:off x="6150933" y="60197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79559" name="TextBox 11">
            <a:extLst>
              <a:ext uri="{FF2B5EF4-FFF2-40B4-BE49-F238E27FC236}">
                <a16:creationId xmlns:a16="http://schemas.microsoft.com/office/drawing/2014/main" id="{5D3E6976-62D3-47C0-BB10-E7B560857225}"/>
              </a:ext>
            </a:extLst>
          </p:cNvPr>
          <p:cNvSpPr txBox="1">
            <a:spLocks noChangeArrowheads="1"/>
          </p:cNvSpPr>
          <p:nvPr/>
        </p:nvSpPr>
        <p:spPr bwMode="auto">
          <a:xfrm>
            <a:off x="6600825" y="60658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677A11-3318-46CB-A966-83AAC5510CFE}"/>
              </a:ext>
            </a:extLst>
          </p:cNvPr>
          <p:cNvSpPr/>
          <p:nvPr/>
        </p:nvSpPr>
        <p:spPr>
          <a:xfrm>
            <a:off x="2057400" y="2219325"/>
            <a:ext cx="5029200" cy="1219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7" name="Rectangle 6">
            <a:extLst>
              <a:ext uri="{FF2B5EF4-FFF2-40B4-BE49-F238E27FC236}">
                <a16:creationId xmlns:a16="http://schemas.microsoft.com/office/drawing/2014/main" id="{E44E88A4-4DD4-4E72-9C3B-4956D1891045}"/>
              </a:ext>
            </a:extLst>
          </p:cNvPr>
          <p:cNvSpPr/>
          <p:nvPr/>
        </p:nvSpPr>
        <p:spPr>
          <a:xfrm>
            <a:off x="1549400" y="4724400"/>
            <a:ext cx="6019800" cy="16764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6" name="Rectangle 5">
            <a:extLst>
              <a:ext uri="{FF2B5EF4-FFF2-40B4-BE49-F238E27FC236}">
                <a16:creationId xmlns:a16="http://schemas.microsoft.com/office/drawing/2014/main" id="{E3C72DB9-4BC5-49A8-97D3-F5A29B89EA58}"/>
              </a:ext>
            </a:extLst>
          </p:cNvPr>
          <p:cNvSpPr/>
          <p:nvPr/>
        </p:nvSpPr>
        <p:spPr>
          <a:xfrm>
            <a:off x="3159125" y="3429000"/>
            <a:ext cx="2819400" cy="12954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10" name="Rectangle 9">
            <a:extLst>
              <a:ext uri="{FF2B5EF4-FFF2-40B4-BE49-F238E27FC236}">
                <a16:creationId xmlns:a16="http://schemas.microsoft.com/office/drawing/2014/main" id="{3A71F69E-BEAB-4683-B4B9-E91484A07071}"/>
              </a:ext>
            </a:extLst>
          </p:cNvPr>
          <p:cNvSpPr/>
          <p:nvPr/>
        </p:nvSpPr>
        <p:spPr>
          <a:xfrm>
            <a:off x="3962400" y="1325563"/>
            <a:ext cx="1219200" cy="9906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pic>
        <p:nvPicPr>
          <p:cNvPr id="281605" name="Picture 7">
            <a:extLst>
              <a:ext uri="{FF2B5EF4-FFF2-40B4-BE49-F238E27FC236}">
                <a16:creationId xmlns:a16="http://schemas.microsoft.com/office/drawing/2014/main" id="{875D429C-57E9-4574-8114-A19CA305A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563" y="1371600"/>
            <a:ext cx="5730875"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6" name="Title 1">
            <a:extLst>
              <a:ext uri="{FF2B5EF4-FFF2-40B4-BE49-F238E27FC236}">
                <a16:creationId xmlns:a16="http://schemas.microsoft.com/office/drawing/2014/main" id="{1CBC8B21-9299-46B6-8BA3-9AB3E336AAA9}"/>
              </a:ext>
            </a:extLst>
          </p:cNvPr>
          <p:cNvSpPr>
            <a:spLocks noGrp="1" noChangeArrowheads="1"/>
          </p:cNvSpPr>
          <p:nvPr>
            <p:ph type="title"/>
          </p:nvPr>
        </p:nvSpPr>
        <p:spPr>
          <a:xfrm>
            <a:off x="539552" y="0"/>
            <a:ext cx="7881441" cy="1143000"/>
          </a:xfrm>
        </p:spPr>
        <p:txBody>
          <a:bodyPr/>
          <a:lstStyle/>
          <a:p>
            <a:r>
              <a:rPr lang="zh-CN" altLang="en-US" sz="3600" dirty="0">
                <a:ea typeface="宋体" panose="02010600030101010101" pitchFamily="2" charset="-122"/>
              </a:rPr>
              <a:t>消毒剂：</a:t>
            </a:r>
            <a:r>
              <a:rPr lang="zh-CN" altLang="en-US" sz="3600" dirty="0">
                <a:solidFill>
                  <a:srgbClr val="FFFF00"/>
                </a:solidFill>
                <a:ea typeface="宋体" panose="02010600030101010101" pitchFamily="2" charset="-122"/>
              </a:rPr>
              <a:t>双胍类</a:t>
            </a:r>
            <a:endParaRPr lang="en-GB" altLang="zh-CN" sz="3600" dirty="0">
              <a:solidFill>
                <a:srgbClr val="FFFF00"/>
              </a:solidFill>
              <a:ea typeface="宋体" panose="02010600030101010101" pitchFamily="2" charset="-122"/>
            </a:endParaRPr>
          </a:p>
        </p:txBody>
      </p:sp>
    </p:spTree>
  </p:cSld>
  <p:clrMapOvr>
    <a:masterClrMapping/>
  </p:clrMapOvr>
  <p:transition advClick="0"/>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0798FC-2261-4F98-9FA9-AD4BDEC1D262}"/>
              </a:ext>
            </a:extLst>
          </p:cNvPr>
          <p:cNvSpPr/>
          <p:nvPr/>
        </p:nvSpPr>
        <p:spPr>
          <a:xfrm>
            <a:off x="685800" y="4038600"/>
            <a:ext cx="7696200" cy="2209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6" name="Rectangle 5">
            <a:extLst>
              <a:ext uri="{FF2B5EF4-FFF2-40B4-BE49-F238E27FC236}">
                <a16:creationId xmlns:a16="http://schemas.microsoft.com/office/drawing/2014/main" id="{7AFBCE77-863E-4447-9425-49DC4DA83563}"/>
              </a:ext>
            </a:extLst>
          </p:cNvPr>
          <p:cNvSpPr/>
          <p:nvPr/>
        </p:nvSpPr>
        <p:spPr>
          <a:xfrm>
            <a:off x="2057400" y="1371600"/>
            <a:ext cx="5029200" cy="24384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2" name="Rectangle 1">
            <a:extLst>
              <a:ext uri="{FF2B5EF4-FFF2-40B4-BE49-F238E27FC236}">
                <a16:creationId xmlns:a16="http://schemas.microsoft.com/office/drawing/2014/main" id="{3F7E287D-C4F2-4DF6-9A31-D7956A8E0EC5}"/>
              </a:ext>
            </a:extLst>
          </p:cNvPr>
          <p:cNvSpPr/>
          <p:nvPr/>
        </p:nvSpPr>
        <p:spPr>
          <a:xfrm>
            <a:off x="2438400" y="1600200"/>
            <a:ext cx="2971800" cy="1524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3" name="Rectangle 2">
            <a:extLst>
              <a:ext uri="{FF2B5EF4-FFF2-40B4-BE49-F238E27FC236}">
                <a16:creationId xmlns:a16="http://schemas.microsoft.com/office/drawing/2014/main" id="{90CB9853-0B13-4F39-9E6F-97D4376134A4}"/>
              </a:ext>
            </a:extLst>
          </p:cNvPr>
          <p:cNvSpPr/>
          <p:nvPr/>
        </p:nvSpPr>
        <p:spPr>
          <a:xfrm>
            <a:off x="4419600" y="4149725"/>
            <a:ext cx="1981200" cy="104933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pic>
        <p:nvPicPr>
          <p:cNvPr id="283653" name="Picture 3">
            <a:extLst>
              <a:ext uri="{FF2B5EF4-FFF2-40B4-BE49-F238E27FC236}">
                <a16:creationId xmlns:a16="http://schemas.microsoft.com/office/drawing/2014/main" id="{DD4BC89F-6597-468A-8B3C-1B3588478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325" y="4149725"/>
            <a:ext cx="7239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4">
            <a:extLst>
              <a:ext uri="{FF2B5EF4-FFF2-40B4-BE49-F238E27FC236}">
                <a16:creationId xmlns:a16="http://schemas.microsoft.com/office/drawing/2014/main" id="{C82FEBC7-5885-42FB-A59B-1DABB23707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513" y="1447800"/>
            <a:ext cx="47307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5" name="Title 7">
            <a:extLst>
              <a:ext uri="{FF2B5EF4-FFF2-40B4-BE49-F238E27FC236}">
                <a16:creationId xmlns:a16="http://schemas.microsoft.com/office/drawing/2014/main" id="{DDBBFF46-4326-4C6F-ACBB-5C11BB417AA7}"/>
              </a:ext>
            </a:extLst>
          </p:cNvPr>
          <p:cNvSpPr>
            <a:spLocks noGrp="1" noChangeArrowheads="1"/>
          </p:cNvSpPr>
          <p:nvPr>
            <p:ph type="title"/>
          </p:nvPr>
        </p:nvSpPr>
        <p:spPr>
          <a:xfrm>
            <a:off x="611560" y="0"/>
            <a:ext cx="6851650" cy="1143000"/>
          </a:xfrm>
        </p:spPr>
        <p:txBody>
          <a:bodyPr/>
          <a:lstStyle/>
          <a:p>
            <a:r>
              <a:rPr lang="zh-CN" altLang="en-US" sz="3600" dirty="0">
                <a:ea typeface="宋体" panose="02010600030101010101" pitchFamily="2" charset="-122"/>
              </a:rPr>
              <a:t>消毒剂：</a:t>
            </a:r>
            <a:r>
              <a:rPr lang="en-US" altLang="zh-CN" sz="3600" dirty="0">
                <a:solidFill>
                  <a:srgbClr val="FFFFFF"/>
                </a:solidFill>
                <a:ea typeface="宋体" panose="02010600030101010101" pitchFamily="2" charset="-122"/>
              </a:rPr>
              <a:t> </a:t>
            </a:r>
            <a:r>
              <a:rPr lang="zh-CN" altLang="en-US" sz="3600" dirty="0">
                <a:solidFill>
                  <a:srgbClr val="FFFF00"/>
                </a:solidFill>
                <a:ea typeface="宋体" panose="02010600030101010101" pitchFamily="2" charset="-122"/>
              </a:rPr>
              <a:t>双胍类</a:t>
            </a:r>
            <a:r>
              <a:rPr lang="zh-CN" altLang="en-US" sz="1800" dirty="0">
                <a:solidFill>
                  <a:srgbClr val="FFFF00"/>
                </a:solidFill>
                <a:ea typeface="宋体" panose="02010600030101010101" pitchFamily="2" charset="-122"/>
              </a:rPr>
              <a:t>待续</a:t>
            </a:r>
            <a:r>
              <a:rPr lang="en-US" altLang="zh-CN" sz="1800" dirty="0">
                <a:solidFill>
                  <a:srgbClr val="FFFF00"/>
                </a:solidFill>
                <a:ea typeface="宋体" panose="02010600030101010101" pitchFamily="2" charset="-122"/>
              </a:rPr>
              <a:t>...</a:t>
            </a:r>
            <a:endParaRPr lang="en-GB" altLang="zh-CN" dirty="0"/>
          </a:p>
        </p:txBody>
      </p:sp>
      <p:sp>
        <p:nvSpPr>
          <p:cNvPr id="9" name="AutoShape 25">
            <a:hlinkClick r:id="rId5" action="ppaction://hlinksldjump" highlightClick="1">
              <a:snd r:embed="rId6" name="click.wav"/>
            </a:hlinkClick>
            <a:extLst>
              <a:ext uri="{FF2B5EF4-FFF2-40B4-BE49-F238E27FC236}">
                <a16:creationId xmlns:a16="http://schemas.microsoft.com/office/drawing/2014/main" id="{2F4A0707-6386-47D5-91DB-3464FCAC1D50}"/>
              </a:ext>
            </a:extLst>
          </p:cNvPr>
          <p:cNvSpPr>
            <a:spLocks noChangeArrowheads="1"/>
          </p:cNvSpPr>
          <p:nvPr/>
        </p:nvSpPr>
        <p:spPr bwMode="auto">
          <a:xfrm flipH="1">
            <a:off x="6150933" y="60197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83657" name="TextBox 9">
            <a:extLst>
              <a:ext uri="{FF2B5EF4-FFF2-40B4-BE49-F238E27FC236}">
                <a16:creationId xmlns:a16="http://schemas.microsoft.com/office/drawing/2014/main" id="{D0732AE1-BDE7-4E0A-9FA3-AB703095BB8A}"/>
              </a:ext>
            </a:extLst>
          </p:cNvPr>
          <p:cNvSpPr txBox="1">
            <a:spLocks noChangeArrowheads="1"/>
          </p:cNvSpPr>
          <p:nvPr/>
        </p:nvSpPr>
        <p:spPr bwMode="auto">
          <a:xfrm>
            <a:off x="6600825" y="60658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p:cNvPicPr>
          <p:nvPr/>
        </p:nvPicPr>
        <p:blipFill>
          <a:blip r:embed="rId2" cstate="print"/>
          <a:srcRect/>
          <a:stretch>
            <a:fillRect/>
          </a:stretch>
        </p:blipFill>
        <p:spPr bwMode="auto">
          <a:xfrm>
            <a:off x="3143240" y="2689866"/>
            <a:ext cx="3047055" cy="2096456"/>
          </a:xfrm>
          <a:prstGeom prst="rect">
            <a:avLst/>
          </a:prstGeom>
          <a:noFill/>
          <a:ln w="9525">
            <a:noFill/>
            <a:miter lim="800000"/>
            <a:headEnd/>
            <a:tailEnd/>
          </a:ln>
        </p:spPr>
      </p:pic>
      <p:pic>
        <p:nvPicPr>
          <p:cNvPr id="107524" name="Picture 4" descr="C:\Users\Suneet Eng\Desktop\c22\Picture11.jpg"/>
          <p:cNvPicPr>
            <a:picLocks noChangeAspect="1" noChangeArrowheads="1"/>
          </p:cNvPicPr>
          <p:nvPr/>
        </p:nvPicPr>
        <p:blipFill>
          <a:blip r:embed="rId3" cstate="print"/>
          <a:srcRect/>
          <a:stretch>
            <a:fillRect/>
          </a:stretch>
        </p:blipFill>
        <p:spPr bwMode="auto">
          <a:xfrm>
            <a:off x="285720" y="928670"/>
            <a:ext cx="3005137" cy="2255838"/>
          </a:xfrm>
          <a:prstGeom prst="rect">
            <a:avLst/>
          </a:prstGeom>
          <a:noFill/>
        </p:spPr>
      </p:pic>
      <p:pic>
        <p:nvPicPr>
          <p:cNvPr id="107523" name="Picture 3" descr="C:\Users\Suneet Eng\Desktop\c22\Picture4.jpg"/>
          <p:cNvPicPr>
            <a:picLocks noChangeAspect="1" noChangeArrowheads="1"/>
          </p:cNvPicPr>
          <p:nvPr/>
        </p:nvPicPr>
        <p:blipFill>
          <a:blip r:embed="rId4" cstate="print"/>
          <a:srcRect/>
          <a:stretch>
            <a:fillRect/>
          </a:stretch>
        </p:blipFill>
        <p:spPr bwMode="auto">
          <a:xfrm>
            <a:off x="5786446" y="3786190"/>
            <a:ext cx="3011487" cy="2266950"/>
          </a:xfrm>
          <a:prstGeom prst="rect">
            <a:avLst/>
          </a:prstGeom>
          <a:noFill/>
        </p:spPr>
      </p:pic>
      <p:pic>
        <p:nvPicPr>
          <p:cNvPr id="107522" name="Picture 2" descr="C:\Users\Suneet Eng\Desktop\c22\Picture3.jpg"/>
          <p:cNvPicPr>
            <a:picLocks noChangeAspect="1" noChangeArrowheads="1"/>
          </p:cNvPicPr>
          <p:nvPr/>
        </p:nvPicPr>
        <p:blipFill>
          <a:blip r:embed="rId5" cstate="print"/>
          <a:srcRect/>
          <a:stretch>
            <a:fillRect/>
          </a:stretch>
        </p:blipFill>
        <p:spPr bwMode="auto">
          <a:xfrm>
            <a:off x="5786446" y="857232"/>
            <a:ext cx="3060700" cy="2298700"/>
          </a:xfrm>
          <a:prstGeom prst="rect">
            <a:avLst/>
          </a:prstGeom>
          <a:noFill/>
        </p:spPr>
      </p:pic>
      <p:pic>
        <p:nvPicPr>
          <p:cNvPr id="107521" name="Picture 1" descr="C:\Users\Suneet Eng\Desktop\c22\Picture2.jpg"/>
          <p:cNvPicPr>
            <a:picLocks noChangeAspect="1" noChangeArrowheads="1"/>
          </p:cNvPicPr>
          <p:nvPr/>
        </p:nvPicPr>
        <p:blipFill>
          <a:blip r:embed="rId6" cstate="print"/>
          <a:srcRect/>
          <a:stretch>
            <a:fillRect/>
          </a:stretch>
        </p:blipFill>
        <p:spPr bwMode="auto">
          <a:xfrm>
            <a:off x="214282" y="3643314"/>
            <a:ext cx="3060700" cy="2298700"/>
          </a:xfrm>
          <a:prstGeom prst="rect">
            <a:avLst/>
          </a:prstGeom>
          <a:noFill/>
        </p:spPr>
      </p:pic>
      <p:sp>
        <p:nvSpPr>
          <p:cNvPr id="31746" name="Title 1"/>
          <p:cNvSpPr>
            <a:spLocks noGrp="1"/>
          </p:cNvSpPr>
          <p:nvPr>
            <p:ph type="title"/>
          </p:nvPr>
        </p:nvSpPr>
        <p:spPr bwMode="auto">
          <a:xfrm>
            <a:off x="250825" y="90488"/>
            <a:ext cx="8458200" cy="69215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a:latin typeface="Arial" charset="0"/>
                <a:cs typeface="Arial" charset="0"/>
              </a:rPr>
              <a:t>镜片变性</a:t>
            </a:r>
            <a:endParaRPr lang="en-GB" altLang="en-US" dirty="0">
              <a:latin typeface="Arial" charset="0"/>
              <a:cs typeface="Arial" charset="0"/>
            </a:endParaRPr>
          </a:p>
        </p:txBody>
      </p:sp>
      <p:sp>
        <p:nvSpPr>
          <p:cNvPr id="8"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0545F1-A70B-4922-A065-DB412EEFE499}"/>
              </a:ext>
            </a:extLst>
          </p:cNvPr>
          <p:cNvSpPr/>
          <p:nvPr/>
        </p:nvSpPr>
        <p:spPr>
          <a:xfrm>
            <a:off x="4648200" y="3414713"/>
            <a:ext cx="4191000" cy="30289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6" name="Rectangle 5">
            <a:extLst>
              <a:ext uri="{FF2B5EF4-FFF2-40B4-BE49-F238E27FC236}">
                <a16:creationId xmlns:a16="http://schemas.microsoft.com/office/drawing/2014/main" id="{22C47B96-8F8C-48F9-BC5F-29F0757975C7}"/>
              </a:ext>
            </a:extLst>
          </p:cNvPr>
          <p:cNvSpPr/>
          <p:nvPr/>
        </p:nvSpPr>
        <p:spPr>
          <a:xfrm>
            <a:off x="0" y="1254125"/>
            <a:ext cx="7010400" cy="29225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pic>
        <p:nvPicPr>
          <p:cNvPr id="285699" name="Picture 1">
            <a:extLst>
              <a:ext uri="{FF2B5EF4-FFF2-40B4-BE49-F238E27FC236}">
                <a16:creationId xmlns:a16="http://schemas.microsoft.com/office/drawing/2014/main" id="{E60B22D1-ADC3-4995-9017-ABA4998751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43025"/>
            <a:ext cx="6789738"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2">
            <a:extLst>
              <a:ext uri="{FF2B5EF4-FFF2-40B4-BE49-F238E27FC236}">
                <a16:creationId xmlns:a16="http://schemas.microsoft.com/office/drawing/2014/main" id="{AB76F4BE-6C14-4655-8B1F-794AD44A0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497263"/>
            <a:ext cx="4038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1" name="TextBox 7">
            <a:extLst>
              <a:ext uri="{FF2B5EF4-FFF2-40B4-BE49-F238E27FC236}">
                <a16:creationId xmlns:a16="http://schemas.microsoft.com/office/drawing/2014/main" id="{B03B0119-14F3-4EA3-A8C9-E8A835CD9354}"/>
              </a:ext>
            </a:extLst>
          </p:cNvPr>
          <p:cNvSpPr txBox="1">
            <a:spLocks noChangeArrowheads="1"/>
          </p:cNvSpPr>
          <p:nvPr/>
        </p:nvSpPr>
        <p:spPr bwMode="auto">
          <a:xfrm>
            <a:off x="900113" y="4152900"/>
            <a:ext cx="1665841" cy="461665"/>
          </a:xfrm>
          <a:prstGeom prst="rect">
            <a:avLst/>
          </a:prstGeom>
          <a:solidFill>
            <a:srgbClr val="D4D4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ea typeface="宋体" panose="02010600030101010101" pitchFamily="2" charset="-122"/>
              </a:rPr>
              <a:t>聚季铵盐-1</a:t>
            </a:r>
            <a:endParaRPr lang="en-AU" altLang="zh-CN" sz="2400" b="1" dirty="0">
              <a:cs typeface="Arial" panose="020B0604020202020204" pitchFamily="34" charset="0"/>
            </a:endParaRPr>
          </a:p>
        </p:txBody>
      </p:sp>
      <p:sp>
        <p:nvSpPr>
          <p:cNvPr id="285702" name="TextBox 9">
            <a:extLst>
              <a:ext uri="{FF2B5EF4-FFF2-40B4-BE49-F238E27FC236}">
                <a16:creationId xmlns:a16="http://schemas.microsoft.com/office/drawing/2014/main" id="{BF4D6275-E9BF-4571-9575-A058888BAC12}"/>
              </a:ext>
            </a:extLst>
          </p:cNvPr>
          <p:cNvSpPr txBox="1">
            <a:spLocks noChangeArrowheads="1"/>
          </p:cNvSpPr>
          <p:nvPr/>
        </p:nvSpPr>
        <p:spPr bwMode="auto">
          <a:xfrm>
            <a:off x="2411760" y="5877272"/>
            <a:ext cx="2249334"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00"/>
                </a:solidFill>
                <a:cs typeface="Arial" panose="020B0604020202020204" pitchFamily="34" charset="0"/>
              </a:rPr>
              <a:t>肉豆蔻丙基二甲胺</a:t>
            </a:r>
            <a:endParaRPr lang="en-AU" altLang="zh-CN" sz="2000" b="1" dirty="0">
              <a:solidFill>
                <a:srgbClr val="000000"/>
              </a:solidFill>
              <a:cs typeface="Arial" panose="020B0604020202020204" pitchFamily="34" charset="0"/>
            </a:endParaRPr>
          </a:p>
        </p:txBody>
      </p:sp>
      <p:sp>
        <p:nvSpPr>
          <p:cNvPr id="285703" name="Title 3">
            <a:extLst>
              <a:ext uri="{FF2B5EF4-FFF2-40B4-BE49-F238E27FC236}">
                <a16:creationId xmlns:a16="http://schemas.microsoft.com/office/drawing/2014/main" id="{7C68EEC3-E200-4CC5-A133-A242B5417427}"/>
              </a:ext>
            </a:extLst>
          </p:cNvPr>
          <p:cNvSpPr>
            <a:spLocks noGrp="1" noChangeArrowheads="1"/>
          </p:cNvSpPr>
          <p:nvPr>
            <p:ph type="title"/>
          </p:nvPr>
        </p:nvSpPr>
        <p:spPr>
          <a:xfrm>
            <a:off x="251520" y="0"/>
            <a:ext cx="6851650" cy="1143000"/>
          </a:xfrm>
        </p:spPr>
        <p:txBody>
          <a:bodyPr>
            <a:normAutofit/>
          </a:bodyPr>
          <a:lstStyle/>
          <a:p>
            <a:r>
              <a:rPr lang="en-US" altLang="zh-CN" sz="3600" dirty="0" err="1">
                <a:ea typeface="宋体" panose="02010600030101010101" pitchFamily="2" charset="-122"/>
              </a:rPr>
              <a:t>消毒剂</a:t>
            </a:r>
            <a:r>
              <a:rPr lang="zh-CN" altLang="en-US" sz="3600" dirty="0">
                <a:ea typeface="宋体" panose="02010600030101010101" pitchFamily="2" charset="-122"/>
              </a:rPr>
              <a:t>：</a:t>
            </a:r>
            <a:r>
              <a:rPr lang="en-US" altLang="zh-CN" sz="3600" dirty="0">
                <a:solidFill>
                  <a:srgbClr val="FFFF00"/>
                </a:solidFill>
                <a:ea typeface="宋体" panose="02010600030101010101" pitchFamily="2" charset="-122"/>
              </a:rPr>
              <a:t>聚季铵盐-1</a:t>
            </a:r>
            <a:r>
              <a:rPr lang="en-US" altLang="en-US" sz="3600" dirty="0">
                <a:solidFill>
                  <a:srgbClr val="FFFF00"/>
                </a:solidFill>
                <a:latin typeface="Arial" charset="0"/>
                <a:cs typeface="Arial" charset="0"/>
              </a:rPr>
              <a:t>(PQ-1)</a:t>
            </a:r>
            <a:endParaRPr lang="en-US" altLang="zh-CN" sz="3600" dirty="0">
              <a:solidFill>
                <a:srgbClr val="FFFF00"/>
              </a:solidFill>
              <a:ea typeface="宋体" panose="02010600030101010101" pitchFamily="2" charset="-122"/>
            </a:endParaRPr>
          </a:p>
        </p:txBody>
      </p:sp>
      <p:sp>
        <p:nvSpPr>
          <p:cNvPr id="9" name="AutoShape 25">
            <a:hlinkClick r:id="rId5" action="ppaction://hlinksldjump" highlightClick="1">
              <a:snd r:embed="rId6" name="click.wav"/>
            </a:hlinkClick>
            <a:extLst>
              <a:ext uri="{FF2B5EF4-FFF2-40B4-BE49-F238E27FC236}">
                <a16:creationId xmlns:a16="http://schemas.microsoft.com/office/drawing/2014/main" id="{554C8345-D621-4970-8FB7-06085D80D91E}"/>
              </a:ext>
            </a:extLst>
          </p:cNvPr>
          <p:cNvSpPr>
            <a:spLocks noChangeArrowheads="1"/>
          </p:cNvSpPr>
          <p:nvPr/>
        </p:nvSpPr>
        <p:spPr bwMode="auto">
          <a:xfrm flipH="1">
            <a:off x="239079" y="5363577"/>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85705" name="TextBox 10">
            <a:extLst>
              <a:ext uri="{FF2B5EF4-FFF2-40B4-BE49-F238E27FC236}">
                <a16:creationId xmlns:a16="http://schemas.microsoft.com/office/drawing/2014/main" id="{59070C1D-7EC5-4CD6-B93B-F43B790AAD05}"/>
              </a:ext>
            </a:extLst>
          </p:cNvPr>
          <p:cNvSpPr txBox="1">
            <a:spLocks noChangeArrowheads="1"/>
          </p:cNvSpPr>
          <p:nvPr/>
        </p:nvSpPr>
        <p:spPr bwMode="auto">
          <a:xfrm>
            <a:off x="688975" y="5410200"/>
            <a:ext cx="2466975" cy="3381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a:extLst>
              <a:ext uri="{FF2B5EF4-FFF2-40B4-BE49-F238E27FC236}">
                <a16:creationId xmlns:a16="http://schemas.microsoft.com/office/drawing/2014/main" id="{6B26248D-A32C-415D-A05D-CD013747D1DB}"/>
              </a:ext>
            </a:extLst>
          </p:cNvPr>
          <p:cNvSpPr>
            <a:spLocks noGrp="1" noChangeArrowheads="1"/>
          </p:cNvSpPr>
          <p:nvPr>
            <p:ph type="title"/>
          </p:nvPr>
        </p:nvSpPr>
        <p:spPr>
          <a:xfrm>
            <a:off x="323528" y="0"/>
            <a:ext cx="6851650" cy="1143000"/>
          </a:xfrm>
        </p:spPr>
        <p:txBody>
          <a:bodyPr/>
          <a:lstStyle/>
          <a:p>
            <a:r>
              <a:rPr lang="en-US" altLang="zh-CN" sz="3600" dirty="0" err="1">
                <a:ea typeface="宋体" panose="02010600030101010101" pitchFamily="2" charset="-122"/>
              </a:rPr>
              <a:t>消毒剂</a:t>
            </a:r>
            <a:r>
              <a:rPr lang="zh-CN" altLang="en-US" sz="3600" dirty="0">
                <a:ea typeface="宋体" panose="02010600030101010101" pitchFamily="2" charset="-122"/>
              </a:rPr>
              <a:t>：</a:t>
            </a:r>
            <a:r>
              <a:rPr lang="zh-CN" altLang="en-US" sz="3600" dirty="0">
                <a:solidFill>
                  <a:srgbClr val="FFFF00"/>
                </a:solidFill>
                <a:ea typeface="宋体" panose="02010600030101010101" pitchFamily="2" charset="-122"/>
              </a:rPr>
              <a:t>醇</a:t>
            </a:r>
            <a:endParaRPr lang="zh-CN" altLang="en-CA" sz="3600" dirty="0">
              <a:solidFill>
                <a:srgbClr val="FFFF00"/>
              </a:solidFill>
              <a:ea typeface="宋体" panose="02010600030101010101" pitchFamily="2" charset="-122"/>
            </a:endParaRPr>
          </a:p>
        </p:txBody>
      </p:sp>
      <p:sp>
        <p:nvSpPr>
          <p:cNvPr id="32" name="AutoShape 25">
            <a:hlinkClick r:id="rId3" action="ppaction://hlinksldjump" highlightClick="1">
              <a:snd r:embed="rId4" name="click.wav"/>
            </a:hlinkClick>
            <a:extLst>
              <a:ext uri="{FF2B5EF4-FFF2-40B4-BE49-F238E27FC236}">
                <a16:creationId xmlns:a16="http://schemas.microsoft.com/office/drawing/2014/main" id="{674974B0-7F2D-4288-837E-77B2383691E0}"/>
              </a:ext>
            </a:extLst>
          </p:cNvPr>
          <p:cNvSpPr>
            <a:spLocks noChangeArrowheads="1"/>
          </p:cNvSpPr>
          <p:nvPr/>
        </p:nvSpPr>
        <p:spPr bwMode="auto">
          <a:xfrm flipH="1">
            <a:off x="6150933" y="59435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87747" name="TextBox 32">
            <a:extLst>
              <a:ext uri="{FF2B5EF4-FFF2-40B4-BE49-F238E27FC236}">
                <a16:creationId xmlns:a16="http://schemas.microsoft.com/office/drawing/2014/main" id="{3329AD27-AF68-49A6-93D9-62D130C888B7}"/>
              </a:ext>
            </a:extLst>
          </p:cNvPr>
          <p:cNvSpPr txBox="1">
            <a:spLocks noChangeArrowheads="1"/>
          </p:cNvSpPr>
          <p:nvPr/>
        </p:nvSpPr>
        <p:spPr bwMode="auto">
          <a:xfrm>
            <a:off x="6600825" y="59896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grpSp>
        <p:nvGrpSpPr>
          <p:cNvPr id="287748" name="Group 1">
            <a:extLst>
              <a:ext uri="{FF2B5EF4-FFF2-40B4-BE49-F238E27FC236}">
                <a16:creationId xmlns:a16="http://schemas.microsoft.com/office/drawing/2014/main" id="{A1A8ADF7-5969-45B9-96B5-5AE6AEDDE511}"/>
              </a:ext>
            </a:extLst>
          </p:cNvPr>
          <p:cNvGrpSpPr>
            <a:grpSpLocks/>
          </p:cNvGrpSpPr>
          <p:nvPr/>
        </p:nvGrpSpPr>
        <p:grpSpPr bwMode="auto">
          <a:xfrm>
            <a:off x="5791200" y="1289050"/>
            <a:ext cx="3308350" cy="3816350"/>
            <a:chOff x="5791200" y="1288804"/>
            <a:chExt cx="3308499" cy="3816596"/>
          </a:xfrm>
        </p:grpSpPr>
        <p:sp>
          <p:nvSpPr>
            <p:cNvPr id="22" name="Rectangle 21">
              <a:extLst>
                <a:ext uri="{FF2B5EF4-FFF2-40B4-BE49-F238E27FC236}">
                  <a16:creationId xmlns:a16="http://schemas.microsoft.com/office/drawing/2014/main" id="{521C53FA-A8BC-4864-8A8A-57F0B4176F4F}"/>
                </a:ext>
              </a:extLst>
            </p:cNvPr>
            <p:cNvSpPr/>
            <p:nvPr/>
          </p:nvSpPr>
          <p:spPr>
            <a:xfrm>
              <a:off x="5791200" y="1288804"/>
              <a:ext cx="3308499" cy="3816596"/>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pic>
          <p:nvPicPr>
            <p:cNvPr id="287750" name="Picture 2">
              <a:extLst>
                <a:ext uri="{FF2B5EF4-FFF2-40B4-BE49-F238E27FC236}">
                  <a16:creationId xmlns:a16="http://schemas.microsoft.com/office/drawing/2014/main" id="{E3386C10-7389-4FC6-B84A-DD1891A022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3790" y="1447555"/>
              <a:ext cx="2683318" cy="34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751" name="Group 3">
            <a:extLst>
              <a:ext uri="{FF2B5EF4-FFF2-40B4-BE49-F238E27FC236}">
                <a16:creationId xmlns:a16="http://schemas.microsoft.com/office/drawing/2014/main" id="{B22443FC-8650-4E72-ADDC-390898687C2F}"/>
              </a:ext>
            </a:extLst>
          </p:cNvPr>
          <p:cNvGrpSpPr>
            <a:grpSpLocks/>
          </p:cNvGrpSpPr>
          <p:nvPr/>
        </p:nvGrpSpPr>
        <p:grpSpPr bwMode="auto">
          <a:xfrm>
            <a:off x="42863" y="1295400"/>
            <a:ext cx="3767137" cy="3651250"/>
            <a:chOff x="42532" y="1294615"/>
            <a:chExt cx="3767468" cy="3652036"/>
          </a:xfrm>
        </p:grpSpPr>
        <p:sp>
          <p:nvSpPr>
            <p:cNvPr id="20" name="Rectangle 19">
              <a:extLst>
                <a:ext uri="{FF2B5EF4-FFF2-40B4-BE49-F238E27FC236}">
                  <a16:creationId xmlns:a16="http://schemas.microsoft.com/office/drawing/2014/main" id="{9888B244-0668-4E03-8E1B-714FA64B00E2}"/>
                </a:ext>
              </a:extLst>
            </p:cNvPr>
            <p:cNvSpPr/>
            <p:nvPr/>
          </p:nvSpPr>
          <p:spPr>
            <a:xfrm>
              <a:off x="42532" y="1294615"/>
              <a:ext cx="3767468" cy="365203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pic>
          <p:nvPicPr>
            <p:cNvPr id="287753" name="Picture 6">
              <a:extLst>
                <a:ext uri="{FF2B5EF4-FFF2-40B4-BE49-F238E27FC236}">
                  <a16:creationId xmlns:a16="http://schemas.microsoft.com/office/drawing/2014/main" id="{2902C088-8E34-4C34-86ED-3D7B0AD3F7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804" y="1468920"/>
              <a:ext cx="3460924" cy="330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0" y="4149080"/>
            <a:ext cx="2771800" cy="369332"/>
          </a:xfrm>
          <a:prstGeom prst="rect">
            <a:avLst/>
          </a:prstGeom>
          <a:solidFill>
            <a:srgbClr val="FFFFCC"/>
          </a:solidFill>
        </p:spPr>
        <p:txBody>
          <a:bodyPr wrap="square" rtlCol="0">
            <a:spAutoFit/>
          </a:bodyPr>
          <a:lstStyle/>
          <a:p>
            <a:pPr algn="ctr"/>
            <a:r>
              <a:rPr lang="zh-CN" altLang="en-US" b="1" dirty="0"/>
              <a:t>       异丙醇</a:t>
            </a:r>
          </a:p>
        </p:txBody>
      </p:sp>
      <p:sp>
        <p:nvSpPr>
          <p:cNvPr id="13" name="TextBox 12"/>
          <p:cNvSpPr txBox="1"/>
          <p:nvPr/>
        </p:nvSpPr>
        <p:spPr>
          <a:xfrm>
            <a:off x="6588224" y="3933056"/>
            <a:ext cx="1368152" cy="369332"/>
          </a:xfrm>
          <a:prstGeom prst="rect">
            <a:avLst/>
          </a:prstGeom>
          <a:solidFill>
            <a:schemeClr val="accent3">
              <a:lumMod val="20000"/>
              <a:lumOff val="80000"/>
            </a:schemeClr>
          </a:solidFill>
        </p:spPr>
        <p:txBody>
          <a:bodyPr wrap="square" rtlCol="0">
            <a:spAutoFit/>
          </a:bodyPr>
          <a:lstStyle/>
          <a:p>
            <a:r>
              <a:rPr lang="zh-CN" altLang="en-US" b="1" dirty="0"/>
              <a:t>      乙醇</a:t>
            </a:r>
          </a:p>
        </p:txBody>
      </p:sp>
      <p:sp>
        <p:nvSpPr>
          <p:cNvPr id="14" name="TextBox 13"/>
          <p:cNvSpPr txBox="1"/>
          <p:nvPr/>
        </p:nvSpPr>
        <p:spPr>
          <a:xfrm>
            <a:off x="6156176" y="4293096"/>
            <a:ext cx="1152128" cy="369332"/>
          </a:xfrm>
          <a:prstGeom prst="rect">
            <a:avLst/>
          </a:prstGeom>
          <a:solidFill>
            <a:schemeClr val="accent3">
              <a:lumMod val="20000"/>
              <a:lumOff val="80000"/>
            </a:schemeClr>
          </a:solidFill>
        </p:spPr>
        <p:txBody>
          <a:bodyPr wrap="square" rtlCol="0">
            <a:spAutoFit/>
          </a:bodyPr>
          <a:lstStyle/>
          <a:p>
            <a:r>
              <a:rPr lang="zh-CN" altLang="en-US" b="1" dirty="0"/>
              <a:t>     酒精</a:t>
            </a:r>
          </a:p>
        </p:txBody>
      </p:sp>
    </p:spTree>
  </p:cSld>
  <p:clrMapOvr>
    <a:masterClrMapping/>
  </p:clrMapOvr>
  <p:transition advClick="0"/>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47688" y="981075"/>
            <a:ext cx="3657600" cy="1905000"/>
            <a:chOff x="685800" y="1752600"/>
            <a:chExt cx="3657600" cy="1905000"/>
          </a:xfrm>
        </p:grpSpPr>
        <p:sp>
          <p:nvSpPr>
            <p:cNvPr id="9" name="Rectangle 8"/>
            <p:cNvSpPr/>
            <p:nvPr/>
          </p:nvSpPr>
          <p:spPr>
            <a:xfrm>
              <a:off x="685800" y="1752600"/>
              <a:ext cx="3657600" cy="19050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42350" name="Picture 2"/>
            <p:cNvPicPr>
              <a:picLocks noChangeAspect="1" noChangeArrowheads="1"/>
            </p:cNvPicPr>
            <p:nvPr/>
          </p:nvPicPr>
          <p:blipFill>
            <a:blip r:embed="rId3" cstate="print"/>
            <a:srcRect/>
            <a:stretch>
              <a:fillRect/>
            </a:stretch>
          </p:blipFill>
          <p:spPr bwMode="auto">
            <a:xfrm>
              <a:off x="866775" y="2067719"/>
              <a:ext cx="3295650" cy="1274763"/>
            </a:xfrm>
            <a:prstGeom prst="rect">
              <a:avLst/>
            </a:prstGeom>
            <a:noFill/>
            <a:ln w="9525">
              <a:noFill/>
              <a:miter lim="800000"/>
              <a:headEnd/>
              <a:tailEnd/>
            </a:ln>
          </p:spPr>
        </p:pic>
      </p:grpSp>
      <p:sp>
        <p:nvSpPr>
          <p:cNvPr id="32" name="AutoShape 25">
            <a:hlinkClick r:id="rId4" action="ppaction://hlinksldjump" highlightClick="1">
              <a:snd r:embed="rId5" name="click.wav"/>
            </a:hlinkClick>
          </p:cNvPr>
          <p:cNvSpPr>
            <a:spLocks noChangeArrowheads="1"/>
          </p:cNvSpPr>
          <p:nvPr/>
        </p:nvSpPr>
        <p:spPr bwMode="auto">
          <a:xfrm flipH="1">
            <a:off x="6003158" y="6318804"/>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eaLnBrk="1" hangingPunct="1">
              <a:defRPr/>
            </a:pPr>
            <a:endParaRPr lang="en-CA">
              <a:latin typeface="Arial" charset="0"/>
              <a:cs typeface="Arial" pitchFamily="34" charset="0"/>
            </a:endParaRPr>
          </a:p>
        </p:txBody>
      </p:sp>
      <p:sp>
        <p:nvSpPr>
          <p:cNvPr id="142343" name="TextBox 32"/>
          <p:cNvSpPr txBox="1">
            <a:spLocks noChangeArrowheads="1"/>
          </p:cNvSpPr>
          <p:nvPr/>
        </p:nvSpPr>
        <p:spPr bwMode="auto">
          <a:xfrm>
            <a:off x="6453188" y="6364288"/>
            <a:ext cx="2466975" cy="339725"/>
          </a:xfrm>
          <a:prstGeom prst="rect">
            <a:avLst/>
          </a:prstGeom>
          <a:solidFill>
            <a:srgbClr val="CCFFFF"/>
          </a:solidFill>
          <a:ln w="9525">
            <a:noFill/>
            <a:miter lim="800000"/>
            <a:headEnd/>
            <a:tailEnd/>
          </a:ln>
        </p:spPr>
        <p:txBody>
          <a:bodyPr>
            <a:spAutoFit/>
          </a:bodyPr>
          <a:lstStyle/>
          <a:p>
            <a:pPr algn="ctr" eaLnBrk="1" hangingPunct="1"/>
            <a:r>
              <a:rPr lang="zh-CN" altLang="en-US" sz="1600" b="1" dirty="0">
                <a:latin typeface="Arial" charset="0"/>
              </a:rPr>
              <a:t>返回报告</a:t>
            </a:r>
            <a:endParaRPr lang="en-GB" altLang="en-US" sz="1600" b="1" dirty="0">
              <a:latin typeface="Arial" charset="0"/>
            </a:endParaRPr>
          </a:p>
        </p:txBody>
      </p:sp>
      <p:sp>
        <p:nvSpPr>
          <p:cNvPr id="15" name="Rectangle 14"/>
          <p:cNvSpPr/>
          <p:nvPr/>
        </p:nvSpPr>
        <p:spPr>
          <a:xfrm>
            <a:off x="1547813" y="4689475"/>
            <a:ext cx="828675" cy="252413"/>
          </a:xfrm>
          <a:prstGeom prst="rect">
            <a:avLst/>
          </a:prstGeom>
          <a:solidFill>
            <a:srgbClr val="BBE0E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sz="1600" b="1" dirty="0">
                <a:solidFill>
                  <a:srgbClr val="FF0000"/>
                </a:solidFill>
              </a:rPr>
              <a:t>Light</a:t>
            </a:r>
            <a:endParaRPr lang="en-GB" sz="1600" b="1" dirty="0">
              <a:solidFill>
                <a:srgbClr val="FF0000"/>
              </a:solidFill>
            </a:endParaRPr>
          </a:p>
        </p:txBody>
      </p:sp>
      <p:sp>
        <p:nvSpPr>
          <p:cNvPr id="16" name="Rectangle 15"/>
          <p:cNvSpPr/>
          <p:nvPr/>
        </p:nvSpPr>
        <p:spPr>
          <a:xfrm>
            <a:off x="2255838" y="3927475"/>
            <a:ext cx="1198562" cy="304800"/>
          </a:xfrm>
          <a:prstGeom prst="rect">
            <a:avLst/>
          </a:prstGeom>
          <a:solidFill>
            <a:srgbClr val="BBE0E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sz="1000" b="1" dirty="0">
                <a:solidFill>
                  <a:srgbClr val="FF0000"/>
                </a:solidFill>
              </a:rPr>
              <a:t>Acidic microbial components</a:t>
            </a:r>
            <a:endParaRPr lang="en-GB" sz="1000" b="1" dirty="0">
              <a:solidFill>
                <a:srgbClr val="FF0000"/>
              </a:solidFill>
            </a:endParaRPr>
          </a:p>
        </p:txBody>
      </p:sp>
      <p:sp>
        <p:nvSpPr>
          <p:cNvPr id="17" name="Content Placeholder 1"/>
          <p:cNvSpPr>
            <a:spLocks noGrp="1"/>
          </p:cNvSpPr>
          <p:nvPr>
            <p:ph idx="1"/>
          </p:nvPr>
        </p:nvSpPr>
        <p:spPr>
          <a:xfrm>
            <a:off x="152400" y="3429000"/>
            <a:ext cx="8534400" cy="1656184"/>
          </a:xfrm>
        </p:spPr>
        <p:txBody>
          <a:bodyPr/>
          <a:lstStyle/>
          <a:p>
            <a:pPr>
              <a:lnSpc>
                <a:spcPts val="2200"/>
              </a:lnSpc>
              <a:buFont typeface="Arial" pitchFamily="34" charset="0"/>
              <a:buChar char="•"/>
              <a:defRPr/>
            </a:pPr>
            <a:r>
              <a:rPr lang="zh-CN" altLang="en-US" sz="2400" dirty="0"/>
              <a:t>亚氯酸钠</a:t>
            </a:r>
            <a:r>
              <a:rPr lang="en-AU" sz="2400" dirty="0"/>
              <a:t>(NaClO</a:t>
            </a:r>
            <a:r>
              <a:rPr lang="en-AU" sz="2400" baseline="-25000" dirty="0"/>
              <a:t>2</a:t>
            </a:r>
            <a:r>
              <a:rPr lang="en-AU" sz="2400" dirty="0"/>
              <a:t>) &amp; H</a:t>
            </a:r>
            <a:r>
              <a:rPr lang="en-AU" sz="2400" baseline="-25000" dirty="0"/>
              <a:t>2</a:t>
            </a:r>
            <a:r>
              <a:rPr lang="en-AU" sz="2400" dirty="0"/>
              <a:t>O</a:t>
            </a:r>
            <a:r>
              <a:rPr lang="en-AU" sz="2400" baseline="-25000" dirty="0"/>
              <a:t>2 </a:t>
            </a:r>
            <a:r>
              <a:rPr lang="en-AU" sz="1600" dirty="0"/>
              <a:t>(</a:t>
            </a:r>
            <a:r>
              <a:rPr lang="zh-CN" altLang="en-US" sz="1600" dirty="0"/>
              <a:t>微量</a:t>
            </a:r>
            <a:r>
              <a:rPr lang="en-AU" sz="1600" dirty="0"/>
              <a:t> [100 ppm] </a:t>
            </a:r>
            <a:r>
              <a:rPr lang="zh-CN" altLang="en-US" sz="1600" dirty="0"/>
              <a:t>作为稳定剂</a:t>
            </a:r>
            <a:r>
              <a:rPr lang="en-AU" sz="1600" dirty="0"/>
              <a:t>)</a:t>
            </a:r>
          </a:p>
          <a:p>
            <a:pPr>
              <a:lnSpc>
                <a:spcPts val="2200"/>
              </a:lnSpc>
              <a:buFont typeface="Arial" pitchFamily="34" charset="0"/>
              <a:buChar char="•"/>
              <a:defRPr/>
            </a:pPr>
            <a:endParaRPr lang="en-AU" sz="1600" dirty="0"/>
          </a:p>
          <a:p>
            <a:pPr lvl="1">
              <a:lnSpc>
                <a:spcPts val="2200"/>
              </a:lnSpc>
              <a:buFont typeface="Arial" pitchFamily="34" charset="0"/>
              <a:buChar char="•"/>
              <a:defRPr/>
            </a:pPr>
            <a:r>
              <a:rPr lang="zh-CN" altLang="en-US" sz="2000" dirty="0"/>
              <a:t> 通常 </a:t>
            </a:r>
            <a:r>
              <a:rPr lang="en-AU" sz="2000" dirty="0"/>
              <a:t>,    ClO</a:t>
            </a:r>
            <a:r>
              <a:rPr lang="en-AU" sz="2000" baseline="-25000" dirty="0"/>
              <a:t>2      </a:t>
            </a:r>
            <a:r>
              <a:rPr lang="en-GB" sz="2000" dirty="0">
                <a:sym typeface="Symbol"/>
              </a:rPr>
              <a:t>    </a:t>
            </a:r>
            <a:r>
              <a:rPr lang="en-AU" sz="2000" dirty="0"/>
              <a:t>ClO</a:t>
            </a:r>
            <a:r>
              <a:rPr lang="en-AU" sz="2000" baseline="-25000" dirty="0"/>
              <a:t>2</a:t>
            </a:r>
            <a:r>
              <a:rPr lang="en-AU" sz="2000" b="1" baseline="30000" dirty="0"/>
              <a:t>–</a:t>
            </a:r>
            <a:r>
              <a:rPr lang="en-AU" sz="2000" baseline="-25000" dirty="0"/>
              <a:t>      </a:t>
            </a:r>
            <a:endParaRPr lang="en-AU" sz="1200" dirty="0">
              <a:solidFill>
                <a:srgbClr val="00B050"/>
              </a:solidFill>
            </a:endParaRPr>
          </a:p>
          <a:p>
            <a:pPr lvl="1">
              <a:lnSpc>
                <a:spcPts val="2200"/>
              </a:lnSpc>
              <a:buFont typeface="Arial" pitchFamily="34" charset="0"/>
              <a:buChar char="•"/>
              <a:defRPr/>
            </a:pPr>
            <a:r>
              <a:rPr lang="en-AU" sz="2000" dirty="0"/>
              <a:t>NaClO</a:t>
            </a:r>
            <a:r>
              <a:rPr lang="en-AU" sz="2000" baseline="-25000" dirty="0"/>
              <a:t>2  </a:t>
            </a:r>
            <a:r>
              <a:rPr lang="en-AU" sz="2000" dirty="0">
                <a:latin typeface="Symbol" pitchFamily="18" charset="2"/>
              </a:rPr>
              <a:t>®</a:t>
            </a:r>
            <a:r>
              <a:rPr lang="en-AU" sz="2000" dirty="0">
                <a:latin typeface="+mj-lt"/>
              </a:rPr>
              <a:t> Na</a:t>
            </a:r>
            <a:r>
              <a:rPr lang="en-AU" sz="2000" baseline="30000" dirty="0">
                <a:latin typeface="+mj-lt"/>
              </a:rPr>
              <a:t>+</a:t>
            </a:r>
            <a:r>
              <a:rPr lang="en-AU" sz="2000" dirty="0">
                <a:latin typeface="+mj-lt"/>
              </a:rPr>
              <a:t> </a:t>
            </a:r>
            <a:r>
              <a:rPr lang="en-AU" sz="2000" dirty="0">
                <a:latin typeface="Symbol" pitchFamily="18" charset="2"/>
              </a:rPr>
              <a:t>+</a:t>
            </a:r>
            <a:r>
              <a:rPr lang="en-AU" sz="2000" dirty="0"/>
              <a:t> </a:t>
            </a:r>
            <a:r>
              <a:rPr lang="en-AU" sz="2000" baseline="-25000" dirty="0"/>
              <a:t>  </a:t>
            </a:r>
            <a:r>
              <a:rPr lang="en-AU" sz="2000" dirty="0"/>
              <a:t>ClO</a:t>
            </a:r>
            <a:r>
              <a:rPr lang="en-AU" sz="2000" baseline="-25000" dirty="0"/>
              <a:t>2</a:t>
            </a:r>
            <a:r>
              <a:rPr lang="en-AU" sz="2000" b="1" baseline="30000" dirty="0"/>
              <a:t>–</a:t>
            </a:r>
            <a:r>
              <a:rPr lang="en-AU" sz="2000" b="1" baseline="-25000" dirty="0"/>
              <a:t> </a:t>
            </a:r>
            <a:r>
              <a:rPr lang="en-AU" sz="2000" baseline="-25000" dirty="0"/>
              <a:t> </a:t>
            </a:r>
            <a:r>
              <a:rPr lang="en-AU" sz="2000" dirty="0">
                <a:latin typeface="Symbol" pitchFamily="18" charset="2"/>
              </a:rPr>
              <a:t>®</a:t>
            </a:r>
            <a:r>
              <a:rPr lang="en-AU" sz="2000" dirty="0"/>
              <a:t>  ClO</a:t>
            </a:r>
            <a:r>
              <a:rPr lang="en-AU" sz="2000" baseline="-25000" dirty="0"/>
              <a:t>2    </a:t>
            </a:r>
            <a:r>
              <a:rPr lang="en-AU" dirty="0">
                <a:solidFill>
                  <a:srgbClr val="CC00FF"/>
                </a:solidFill>
              </a:rPr>
              <a:t>(</a:t>
            </a:r>
            <a:r>
              <a:rPr lang="zh-CN" altLang="en-US" dirty="0">
                <a:solidFill>
                  <a:srgbClr val="CC00FF"/>
                </a:solidFill>
              </a:rPr>
              <a:t>不稳定但有效的消毒剂</a:t>
            </a:r>
            <a:r>
              <a:rPr lang="en-AU" dirty="0">
                <a:solidFill>
                  <a:srgbClr val="CC00FF"/>
                </a:solidFill>
              </a:rPr>
              <a:t>)</a:t>
            </a:r>
            <a:r>
              <a:rPr lang="en-AU" sz="2000" dirty="0"/>
              <a:t> </a:t>
            </a:r>
            <a:br>
              <a:rPr lang="en-AU" sz="2000" dirty="0"/>
            </a:br>
            <a:endParaRPr lang="en-AU" sz="2000" dirty="0"/>
          </a:p>
          <a:p>
            <a:pPr lvl="1">
              <a:lnSpc>
                <a:spcPts val="2200"/>
              </a:lnSpc>
              <a:buFont typeface="Arial" pitchFamily="34" charset="0"/>
              <a:buChar char="•"/>
              <a:defRPr/>
            </a:pPr>
            <a:r>
              <a:rPr lang="en-AU" sz="2000" dirty="0" err="1"/>
              <a:t>4NaClO</a:t>
            </a:r>
            <a:r>
              <a:rPr lang="en-AU" sz="2000" baseline="-25000" dirty="0" err="1"/>
              <a:t>2</a:t>
            </a:r>
            <a:r>
              <a:rPr lang="en-AU" sz="2000" dirty="0"/>
              <a:t>   </a:t>
            </a:r>
            <a:r>
              <a:rPr lang="en-AU" sz="2000" dirty="0">
                <a:latin typeface="Symbol" pitchFamily="18" charset="2"/>
              </a:rPr>
              <a:t>®</a:t>
            </a:r>
            <a:r>
              <a:rPr lang="en-AU" sz="2000" dirty="0"/>
              <a:t>  </a:t>
            </a:r>
            <a:r>
              <a:rPr lang="en-AU" sz="2000" dirty="0" err="1"/>
              <a:t>2NaCl</a:t>
            </a:r>
            <a:r>
              <a:rPr lang="en-AU" sz="2000" dirty="0"/>
              <a:t> + </a:t>
            </a:r>
            <a:r>
              <a:rPr lang="en-AU" sz="2000" dirty="0">
                <a:latin typeface="Symbol" pitchFamily="18" charset="2"/>
              </a:rPr>
              <a:t>­</a:t>
            </a:r>
            <a:r>
              <a:rPr lang="en-AU" sz="2000" dirty="0">
                <a:latin typeface="Symbol" pitchFamily="18" charset="2"/>
                <a:sym typeface="Symbol"/>
              </a:rPr>
              <a:t></a:t>
            </a:r>
            <a:r>
              <a:rPr lang="en-AU" sz="2000" dirty="0"/>
              <a:t>O</a:t>
            </a:r>
            <a:r>
              <a:rPr lang="en-AU" sz="2000" baseline="-25000" dirty="0"/>
              <a:t>2</a:t>
            </a:r>
            <a:r>
              <a:rPr lang="en-AU" sz="2000" dirty="0"/>
              <a:t> + 2NaClO</a:t>
            </a:r>
            <a:r>
              <a:rPr lang="en-AU" sz="2000" baseline="-25000" dirty="0"/>
              <a:t>3</a:t>
            </a:r>
            <a:endParaRPr lang="en-AU" sz="2000" dirty="0"/>
          </a:p>
        </p:txBody>
      </p:sp>
      <p:sp>
        <p:nvSpPr>
          <p:cNvPr id="142347" name="TextBox 17"/>
          <p:cNvSpPr txBox="1">
            <a:spLocks noChangeArrowheads="1"/>
          </p:cNvSpPr>
          <p:nvPr/>
        </p:nvSpPr>
        <p:spPr bwMode="auto">
          <a:xfrm>
            <a:off x="4281488" y="4079875"/>
            <a:ext cx="4343400" cy="338138"/>
          </a:xfrm>
          <a:prstGeom prst="rect">
            <a:avLst/>
          </a:prstGeom>
          <a:noFill/>
          <a:ln w="9525">
            <a:noFill/>
            <a:miter lim="800000"/>
            <a:headEnd/>
            <a:tailEnd/>
          </a:ln>
        </p:spPr>
        <p:txBody>
          <a:bodyPr>
            <a:spAutoFit/>
          </a:bodyPr>
          <a:lstStyle/>
          <a:p>
            <a:pPr eaLnBrk="1" hangingPunct="1"/>
            <a:r>
              <a:rPr lang="en-AU" altLang="en-US" sz="1600" dirty="0">
                <a:solidFill>
                  <a:srgbClr val="FF0000"/>
                </a:solidFill>
                <a:latin typeface="Arial" charset="0"/>
              </a:rPr>
              <a:t>ClO</a:t>
            </a:r>
            <a:r>
              <a:rPr lang="en-AU" altLang="en-US" sz="1600" baseline="-25000" dirty="0">
                <a:solidFill>
                  <a:srgbClr val="FF0000"/>
                </a:solidFill>
                <a:latin typeface="Arial" charset="0"/>
              </a:rPr>
              <a:t>2</a:t>
            </a:r>
            <a:r>
              <a:rPr lang="en-AU" altLang="en-US" sz="1600" dirty="0">
                <a:solidFill>
                  <a:srgbClr val="FF0000"/>
                </a:solidFill>
                <a:latin typeface="Arial" charset="0"/>
              </a:rPr>
              <a:t> = </a:t>
            </a:r>
            <a:r>
              <a:rPr lang="zh-CN" altLang="en-US" sz="1600" dirty="0">
                <a:solidFill>
                  <a:srgbClr val="FF0000"/>
                </a:solidFill>
                <a:latin typeface="Arial" charset="0"/>
              </a:rPr>
              <a:t>二氧化氯   </a:t>
            </a:r>
            <a:r>
              <a:rPr lang="en-AU" altLang="en-US" sz="1600" dirty="0">
                <a:solidFill>
                  <a:srgbClr val="000000"/>
                </a:solidFill>
                <a:latin typeface="Arial" charset="0"/>
              </a:rPr>
              <a:t>&amp;  </a:t>
            </a:r>
            <a:r>
              <a:rPr lang="en-AU" altLang="en-US" sz="1600" dirty="0">
                <a:solidFill>
                  <a:srgbClr val="FF0000"/>
                </a:solidFill>
                <a:latin typeface="Arial" charset="0"/>
              </a:rPr>
              <a:t>ClO</a:t>
            </a:r>
            <a:r>
              <a:rPr lang="en-AU" altLang="en-US" sz="1600" b="1" baseline="-25000" dirty="0">
                <a:solidFill>
                  <a:srgbClr val="FF0000"/>
                </a:solidFill>
                <a:latin typeface="Arial" charset="0"/>
              </a:rPr>
              <a:t>2</a:t>
            </a:r>
            <a:r>
              <a:rPr lang="en-AU" altLang="en-US" sz="1600" b="1" baseline="30000" dirty="0">
                <a:solidFill>
                  <a:srgbClr val="FF0000"/>
                </a:solidFill>
                <a:latin typeface="Arial" charset="0"/>
              </a:rPr>
              <a:t>–</a:t>
            </a:r>
            <a:r>
              <a:rPr lang="en-AU" altLang="en-US" sz="1600" dirty="0">
                <a:solidFill>
                  <a:srgbClr val="FF0000"/>
                </a:solidFill>
                <a:latin typeface="Arial" charset="0"/>
              </a:rPr>
              <a:t> = </a:t>
            </a:r>
            <a:r>
              <a:rPr lang="zh-CN" altLang="en-US" sz="1600" dirty="0">
                <a:solidFill>
                  <a:srgbClr val="FF0000"/>
                </a:solidFill>
                <a:latin typeface="Arial" charset="0"/>
              </a:rPr>
              <a:t>亚氯酸根</a:t>
            </a:r>
            <a:endParaRPr lang="en-GB" altLang="en-US" sz="1600" dirty="0">
              <a:solidFill>
                <a:srgbClr val="FF0000"/>
              </a:solidFill>
              <a:latin typeface="Arial" charset="0"/>
            </a:endParaRPr>
          </a:p>
        </p:txBody>
      </p:sp>
      <p:sp>
        <p:nvSpPr>
          <p:cNvPr id="142348" name="TextBox 18"/>
          <p:cNvSpPr txBox="1">
            <a:spLocks noChangeArrowheads="1"/>
          </p:cNvSpPr>
          <p:nvPr/>
        </p:nvSpPr>
        <p:spPr bwMode="auto">
          <a:xfrm>
            <a:off x="5580063" y="5284788"/>
            <a:ext cx="2590800" cy="584200"/>
          </a:xfrm>
          <a:prstGeom prst="rect">
            <a:avLst/>
          </a:prstGeom>
          <a:noFill/>
          <a:ln w="9525">
            <a:noFill/>
            <a:miter lim="800000"/>
            <a:headEnd/>
            <a:tailEnd/>
          </a:ln>
        </p:spPr>
        <p:txBody>
          <a:bodyPr>
            <a:spAutoFit/>
          </a:bodyPr>
          <a:lstStyle/>
          <a:p>
            <a:pPr eaLnBrk="1" hangingPunct="1"/>
            <a:r>
              <a:rPr lang="en-AU" altLang="en-US" sz="1600" dirty="0">
                <a:solidFill>
                  <a:srgbClr val="FF0000"/>
                </a:solidFill>
                <a:latin typeface="Arial" charset="0"/>
              </a:rPr>
              <a:t>NaClO</a:t>
            </a:r>
            <a:r>
              <a:rPr lang="en-AU" altLang="en-US" sz="1600" baseline="-25000" dirty="0">
                <a:solidFill>
                  <a:srgbClr val="FF0000"/>
                </a:solidFill>
                <a:latin typeface="Arial" charset="0"/>
              </a:rPr>
              <a:t>2</a:t>
            </a:r>
            <a:r>
              <a:rPr lang="en-AU" altLang="en-US" sz="1600" dirty="0">
                <a:solidFill>
                  <a:srgbClr val="FF0000"/>
                </a:solidFill>
                <a:latin typeface="Arial" charset="0"/>
              </a:rPr>
              <a:t> =</a:t>
            </a:r>
            <a:r>
              <a:rPr lang="zh-CN" altLang="en-US" sz="1600" dirty="0">
                <a:solidFill>
                  <a:srgbClr val="FF0000"/>
                </a:solidFill>
                <a:latin typeface="Arial" charset="0"/>
              </a:rPr>
              <a:t>亚氯酸钠</a:t>
            </a:r>
            <a:endParaRPr lang="en-GB" altLang="en-US" sz="1600" dirty="0">
              <a:solidFill>
                <a:srgbClr val="FF0000"/>
              </a:solidFill>
              <a:latin typeface="Arial" charset="0"/>
            </a:endParaRPr>
          </a:p>
          <a:p>
            <a:pPr eaLnBrk="1" hangingPunct="1"/>
            <a:r>
              <a:rPr lang="en-AU" altLang="en-US" sz="1600" dirty="0">
                <a:solidFill>
                  <a:srgbClr val="FF0000"/>
                </a:solidFill>
                <a:latin typeface="Arial" charset="0"/>
              </a:rPr>
              <a:t>NaClO</a:t>
            </a:r>
            <a:r>
              <a:rPr lang="en-AU" altLang="en-US" sz="1600" baseline="-25000" dirty="0">
                <a:solidFill>
                  <a:srgbClr val="FF0000"/>
                </a:solidFill>
                <a:latin typeface="Arial" charset="0"/>
              </a:rPr>
              <a:t>3</a:t>
            </a:r>
            <a:r>
              <a:rPr lang="en-AU" altLang="en-US" sz="1600" dirty="0">
                <a:solidFill>
                  <a:srgbClr val="FF0000"/>
                </a:solidFill>
                <a:latin typeface="Arial" charset="0"/>
              </a:rPr>
              <a:t> =</a:t>
            </a:r>
            <a:r>
              <a:rPr lang="zh-CN" altLang="en-US" sz="1600" dirty="0">
                <a:solidFill>
                  <a:srgbClr val="FF0000"/>
                </a:solidFill>
                <a:latin typeface="Arial" charset="0"/>
              </a:rPr>
              <a:t>氯酸钠</a:t>
            </a:r>
            <a:endParaRPr lang="en-GB" altLang="en-US" sz="1600" dirty="0">
              <a:solidFill>
                <a:srgbClr val="FF0000"/>
              </a:solidFill>
              <a:latin typeface="Arial" charset="0"/>
            </a:endParaRPr>
          </a:p>
        </p:txBody>
      </p:sp>
      <p:sp>
        <p:nvSpPr>
          <p:cNvPr id="14" name="Title 1">
            <a:extLst>
              <a:ext uri="{FF2B5EF4-FFF2-40B4-BE49-F238E27FC236}">
                <a16:creationId xmlns:a16="http://schemas.microsoft.com/office/drawing/2014/main" id="{8A28C8E0-99CE-41D1-A3C8-D6B4E9CFB333}"/>
              </a:ext>
            </a:extLst>
          </p:cNvPr>
          <p:cNvSpPr>
            <a:spLocks noGrp="1" noChangeArrowheads="1"/>
          </p:cNvSpPr>
          <p:nvPr>
            <p:ph type="title"/>
          </p:nvPr>
        </p:nvSpPr>
        <p:spPr>
          <a:xfrm>
            <a:off x="251520" y="0"/>
            <a:ext cx="6851650" cy="1143000"/>
          </a:xfrm>
        </p:spPr>
        <p:txBody>
          <a:bodyPr>
            <a:normAutofit/>
          </a:bodyPr>
          <a:lstStyle/>
          <a:p>
            <a:r>
              <a:rPr lang="en-US" altLang="zh-CN" sz="3600" dirty="0" err="1">
                <a:ea typeface="宋体" panose="02010600030101010101" pitchFamily="2" charset="-122"/>
              </a:rPr>
              <a:t>消毒剂:</a:t>
            </a:r>
            <a:r>
              <a:rPr lang="en-US" altLang="zh-CN" sz="3600" dirty="0" err="1">
                <a:solidFill>
                  <a:srgbClr val="FFFF00"/>
                </a:solidFill>
                <a:ea typeface="宋体" panose="02010600030101010101" pitchFamily="2" charset="-122"/>
              </a:rPr>
              <a:t>其他</a:t>
            </a:r>
            <a:endParaRPr lang="en-US" altLang="zh-CN" sz="3600" dirty="0">
              <a:solidFill>
                <a:srgbClr val="FFFF00"/>
              </a:solidFill>
              <a:ea typeface="宋体" panose="02010600030101010101" pitchFamily="2" charset="-122"/>
            </a:endParaRPr>
          </a:p>
        </p:txBody>
      </p:sp>
      <p:sp>
        <p:nvSpPr>
          <p:cNvPr id="18" name="TextBox 17"/>
          <p:cNvSpPr txBox="1"/>
          <p:nvPr/>
        </p:nvSpPr>
        <p:spPr>
          <a:xfrm>
            <a:off x="1547664" y="4725144"/>
            <a:ext cx="864096" cy="246221"/>
          </a:xfrm>
          <a:prstGeom prst="rect">
            <a:avLst/>
          </a:prstGeom>
          <a:solidFill>
            <a:schemeClr val="accent5">
              <a:lumMod val="20000"/>
              <a:lumOff val="80000"/>
            </a:schemeClr>
          </a:solidFill>
        </p:spPr>
        <p:txBody>
          <a:bodyPr wrap="square" rtlCol="0">
            <a:spAutoFit/>
          </a:bodyPr>
          <a:lstStyle/>
          <a:p>
            <a:pPr algn="ctr"/>
            <a:r>
              <a:rPr lang="zh-CN" altLang="en-US" sz="1000" b="1" dirty="0">
                <a:solidFill>
                  <a:srgbClr val="FF0000"/>
                </a:solidFill>
              </a:rPr>
              <a:t>光照</a:t>
            </a:r>
          </a:p>
        </p:txBody>
      </p:sp>
      <p:sp>
        <p:nvSpPr>
          <p:cNvPr id="19" name="TextBox 18"/>
          <p:cNvSpPr txBox="1"/>
          <p:nvPr/>
        </p:nvSpPr>
        <p:spPr>
          <a:xfrm>
            <a:off x="2267744" y="3789040"/>
            <a:ext cx="1224136" cy="400110"/>
          </a:xfrm>
          <a:prstGeom prst="rect">
            <a:avLst/>
          </a:prstGeom>
          <a:solidFill>
            <a:schemeClr val="accent5">
              <a:lumMod val="20000"/>
              <a:lumOff val="80000"/>
            </a:schemeClr>
          </a:solidFill>
        </p:spPr>
        <p:txBody>
          <a:bodyPr wrap="square" rtlCol="0">
            <a:spAutoFit/>
          </a:bodyPr>
          <a:lstStyle/>
          <a:p>
            <a:pPr algn="ctr"/>
            <a:r>
              <a:rPr lang="zh-CN" altLang="en-US" sz="1000" b="1" dirty="0">
                <a:solidFill>
                  <a:srgbClr val="FF0000"/>
                </a:solidFill>
              </a:rPr>
              <a:t>酸性微生物</a:t>
            </a:r>
            <a:endParaRPr lang="en-US" altLang="zh-CN" sz="1000" b="1" dirty="0">
              <a:solidFill>
                <a:srgbClr val="FF0000"/>
              </a:solidFill>
            </a:endParaRPr>
          </a:p>
          <a:p>
            <a:pPr algn="ctr"/>
            <a:r>
              <a:rPr lang="zh-CN" altLang="en-US" sz="1000" b="1" dirty="0">
                <a:solidFill>
                  <a:srgbClr val="FF0000"/>
                </a:solidFill>
              </a:rPr>
              <a:t>成分</a:t>
            </a:r>
          </a:p>
        </p:txBody>
      </p:sp>
    </p:spTree>
  </p:cSld>
  <p:clrMapOvr>
    <a:masterClrMapping/>
  </p:clrMapOvr>
  <p:transition advClick="0"/>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8811CD-4B81-4EDE-AA3E-0E96D3CEC746}"/>
              </a:ext>
            </a:extLst>
          </p:cNvPr>
          <p:cNvSpPr/>
          <p:nvPr/>
        </p:nvSpPr>
        <p:spPr>
          <a:xfrm>
            <a:off x="5472113" y="1258888"/>
            <a:ext cx="3657600" cy="304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291842" name="Title 1">
            <a:extLst>
              <a:ext uri="{FF2B5EF4-FFF2-40B4-BE49-F238E27FC236}">
                <a16:creationId xmlns:a16="http://schemas.microsoft.com/office/drawing/2014/main" id="{CFB4B756-8768-4D49-AC23-C9C9FB3EFAC2}"/>
              </a:ext>
            </a:extLst>
          </p:cNvPr>
          <p:cNvSpPr>
            <a:spLocks noGrp="1" noChangeArrowheads="1"/>
          </p:cNvSpPr>
          <p:nvPr>
            <p:ph type="title"/>
          </p:nvPr>
        </p:nvSpPr>
        <p:spPr>
          <a:xfrm>
            <a:off x="395536" y="-9525"/>
            <a:ext cx="8291264" cy="1143000"/>
          </a:xfrm>
        </p:spPr>
        <p:txBody>
          <a:bodyPr>
            <a:normAutofit/>
          </a:bodyPr>
          <a:lstStyle/>
          <a:p>
            <a:r>
              <a:rPr lang="en-US" altLang="zh-CN" sz="3600" dirty="0" err="1">
                <a:ea typeface="宋体" panose="02010600030101010101" pitchFamily="2" charset="-122"/>
              </a:rPr>
              <a:t>消毒剂</a:t>
            </a:r>
            <a:r>
              <a:rPr lang="en-US" altLang="zh-CN" sz="3600" dirty="0">
                <a:ea typeface="宋体" panose="02010600030101010101" pitchFamily="2" charset="-122"/>
              </a:rPr>
              <a:t>:</a:t>
            </a:r>
            <a:r>
              <a:rPr lang="zh-CN" altLang="en-US" sz="3600" dirty="0">
                <a:solidFill>
                  <a:srgbClr val="FFFF00"/>
                </a:solidFill>
                <a:ea typeface="宋体" panose="02010600030101010101" pitchFamily="2" charset="-122"/>
              </a:rPr>
              <a:t>辅料</a:t>
            </a:r>
            <a:r>
              <a:rPr lang="en-US" altLang="zh-CN" sz="3600" dirty="0">
                <a:solidFill>
                  <a:srgbClr val="FFFF00"/>
                </a:solidFill>
                <a:ea typeface="宋体" panose="02010600030101010101" pitchFamily="2" charset="-122"/>
              </a:rPr>
              <a:t>: EDTAs</a:t>
            </a:r>
            <a:endParaRPr lang="en-CA" altLang="zh-CN" sz="3600" dirty="0">
              <a:solidFill>
                <a:srgbClr val="FFFF00"/>
              </a:solidFill>
              <a:ea typeface="宋体" panose="02010600030101010101" pitchFamily="2" charset="-122"/>
            </a:endParaRPr>
          </a:p>
        </p:txBody>
      </p:sp>
      <p:sp>
        <p:nvSpPr>
          <p:cNvPr id="11" name="Oval 10">
            <a:extLst>
              <a:ext uri="{FF2B5EF4-FFF2-40B4-BE49-F238E27FC236}">
                <a16:creationId xmlns:a16="http://schemas.microsoft.com/office/drawing/2014/main" id="{A1D7C4A6-6E13-43F1-BCA9-E380A12390B5}"/>
              </a:ext>
            </a:extLst>
          </p:cNvPr>
          <p:cNvSpPr/>
          <p:nvPr/>
        </p:nvSpPr>
        <p:spPr>
          <a:xfrm>
            <a:off x="5553075" y="3078163"/>
            <a:ext cx="692150" cy="350837"/>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13" name="Oval 12">
            <a:extLst>
              <a:ext uri="{FF2B5EF4-FFF2-40B4-BE49-F238E27FC236}">
                <a16:creationId xmlns:a16="http://schemas.microsoft.com/office/drawing/2014/main" id="{ACF84020-D7E2-4B96-A01B-7D48233180CA}"/>
              </a:ext>
            </a:extLst>
          </p:cNvPr>
          <p:cNvSpPr/>
          <p:nvPr/>
        </p:nvSpPr>
        <p:spPr>
          <a:xfrm>
            <a:off x="8364538" y="2047875"/>
            <a:ext cx="693737" cy="34925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pic>
        <p:nvPicPr>
          <p:cNvPr id="291845" name="Picture 3">
            <a:extLst>
              <a:ext uri="{FF2B5EF4-FFF2-40B4-BE49-F238E27FC236}">
                <a16:creationId xmlns:a16="http://schemas.microsoft.com/office/drawing/2014/main" id="{FCEBAD87-D647-44C7-A843-A4B09C50D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8163" y="1360488"/>
            <a:ext cx="33655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25E7031-69FD-43A8-959E-B5C95DDF737A}"/>
              </a:ext>
            </a:extLst>
          </p:cNvPr>
          <p:cNvSpPr/>
          <p:nvPr/>
        </p:nvSpPr>
        <p:spPr>
          <a:xfrm>
            <a:off x="3175" y="1263650"/>
            <a:ext cx="3657600" cy="304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15" name="Oval 14">
            <a:extLst>
              <a:ext uri="{FF2B5EF4-FFF2-40B4-BE49-F238E27FC236}">
                <a16:creationId xmlns:a16="http://schemas.microsoft.com/office/drawing/2014/main" id="{BFDA90E1-9382-44ED-87CF-0AEF4A6F198D}"/>
              </a:ext>
            </a:extLst>
          </p:cNvPr>
          <p:cNvSpPr/>
          <p:nvPr/>
        </p:nvSpPr>
        <p:spPr>
          <a:xfrm>
            <a:off x="2878138" y="2062163"/>
            <a:ext cx="693737" cy="34925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14" name="Oval 13">
            <a:extLst>
              <a:ext uri="{FF2B5EF4-FFF2-40B4-BE49-F238E27FC236}">
                <a16:creationId xmlns:a16="http://schemas.microsoft.com/office/drawing/2014/main" id="{4D7EC46D-2222-4F88-B635-AF5116024B13}"/>
              </a:ext>
            </a:extLst>
          </p:cNvPr>
          <p:cNvSpPr/>
          <p:nvPr/>
        </p:nvSpPr>
        <p:spPr>
          <a:xfrm>
            <a:off x="115888" y="3086100"/>
            <a:ext cx="693737" cy="35083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pic>
        <p:nvPicPr>
          <p:cNvPr id="291849" name="Picture 7">
            <a:extLst>
              <a:ext uri="{FF2B5EF4-FFF2-40B4-BE49-F238E27FC236}">
                <a16:creationId xmlns:a16="http://schemas.microsoft.com/office/drawing/2014/main" id="{874E8BC8-B72B-45C3-B5AB-34D63D7F9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387475"/>
            <a:ext cx="32385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50" name="TextBox 11">
            <a:extLst>
              <a:ext uri="{FF2B5EF4-FFF2-40B4-BE49-F238E27FC236}">
                <a16:creationId xmlns:a16="http://schemas.microsoft.com/office/drawing/2014/main" id="{2F99CE8C-EA98-4881-BFFF-F27FD49E1AC1}"/>
              </a:ext>
            </a:extLst>
          </p:cNvPr>
          <p:cNvSpPr txBox="1">
            <a:spLocks noChangeArrowheads="1"/>
          </p:cNvSpPr>
          <p:nvPr/>
        </p:nvSpPr>
        <p:spPr bwMode="auto">
          <a:xfrm>
            <a:off x="1087579" y="4278313"/>
            <a:ext cx="15792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cs typeface="Arial" panose="020B0604020202020204" pitchFamily="34" charset="0"/>
              </a:rPr>
              <a:t>乙二胺四乙酸</a:t>
            </a:r>
          </a:p>
          <a:p>
            <a:pPr algn="ctr"/>
            <a:r>
              <a:rPr lang="zh-CN" altLang="en-US" b="1" dirty="0">
                <a:solidFill>
                  <a:srgbClr val="000000"/>
                </a:solidFill>
                <a:cs typeface="Arial" panose="020B0604020202020204" pitchFamily="34" charset="0"/>
              </a:rPr>
              <a:t>或</a:t>
            </a:r>
          </a:p>
          <a:p>
            <a:pPr algn="ctr"/>
            <a:r>
              <a:rPr lang="zh-CN" altLang="en-US" b="1" dirty="0">
                <a:solidFill>
                  <a:srgbClr val="000000"/>
                </a:solidFill>
                <a:cs typeface="Arial" panose="020B0604020202020204" pitchFamily="34" charset="0"/>
              </a:rPr>
              <a:t>乙二酸</a:t>
            </a:r>
            <a:endParaRPr lang="en-AU" altLang="zh-CN" b="1" dirty="0">
              <a:solidFill>
                <a:srgbClr val="000000"/>
              </a:solidFill>
              <a:cs typeface="Arial" panose="020B0604020202020204" pitchFamily="34" charset="0"/>
            </a:endParaRPr>
          </a:p>
        </p:txBody>
      </p:sp>
      <p:sp>
        <p:nvSpPr>
          <p:cNvPr id="291851" name="TextBox 16">
            <a:extLst>
              <a:ext uri="{FF2B5EF4-FFF2-40B4-BE49-F238E27FC236}">
                <a16:creationId xmlns:a16="http://schemas.microsoft.com/office/drawing/2014/main" id="{951019AB-30C3-4070-B3C6-4D7A708D9B5F}"/>
              </a:ext>
            </a:extLst>
          </p:cNvPr>
          <p:cNvSpPr txBox="1">
            <a:spLocks noChangeArrowheads="1"/>
          </p:cNvSpPr>
          <p:nvPr/>
        </p:nvSpPr>
        <p:spPr bwMode="auto">
          <a:xfrm>
            <a:off x="6536507" y="4267200"/>
            <a:ext cx="21399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a:solidFill>
                  <a:srgbClr val="000000"/>
                </a:solidFill>
                <a:cs typeface="Arial" panose="020B0604020202020204" pitchFamily="34" charset="0"/>
              </a:rPr>
              <a:t>乙二胺四乙酸</a:t>
            </a:r>
            <a:r>
              <a:rPr lang="en-AU" altLang="zh-CN" b="1" dirty="0" err="1">
                <a:solidFill>
                  <a:srgbClr val="000000"/>
                </a:solidFill>
                <a:cs typeface="Arial" panose="020B0604020202020204" pitchFamily="34" charset="0"/>
              </a:rPr>
              <a:t>二钠</a:t>
            </a:r>
            <a:endParaRPr lang="en-AU" altLang="zh-CN" b="1" dirty="0">
              <a:solidFill>
                <a:srgbClr val="000000"/>
              </a:solidFill>
              <a:cs typeface="Arial" panose="020B0604020202020204" pitchFamily="34" charset="0"/>
            </a:endParaRPr>
          </a:p>
          <a:p>
            <a:pPr algn="ctr"/>
            <a:r>
              <a:rPr lang="zh-CN" altLang="en-AU" b="1" dirty="0">
                <a:solidFill>
                  <a:srgbClr val="000000"/>
                </a:solidFill>
                <a:ea typeface="宋体" panose="02010600030101010101" pitchFamily="2" charset="-122"/>
              </a:rPr>
              <a:t>或</a:t>
            </a:r>
          </a:p>
          <a:p>
            <a:pPr algn="ctr"/>
            <a:r>
              <a:rPr lang="en-AU" altLang="zh-CN" b="1" dirty="0" err="1">
                <a:solidFill>
                  <a:srgbClr val="000000"/>
                </a:solidFill>
                <a:cs typeface="Arial" panose="020B0604020202020204" pitchFamily="34" charset="0"/>
              </a:rPr>
              <a:t>乙二胺四</a:t>
            </a:r>
            <a:r>
              <a:rPr lang="zh-CN" altLang="en-US" b="1" dirty="0">
                <a:solidFill>
                  <a:srgbClr val="000000"/>
                </a:solidFill>
                <a:cs typeface="Arial" panose="020B0604020202020204" pitchFamily="34" charset="0"/>
              </a:rPr>
              <a:t>乙酸</a:t>
            </a:r>
            <a:r>
              <a:rPr lang="en-AU" altLang="zh-CN" b="1" dirty="0">
                <a:solidFill>
                  <a:srgbClr val="000000"/>
                </a:solidFill>
                <a:cs typeface="Arial" panose="020B0604020202020204" pitchFamily="34" charset="0"/>
              </a:rPr>
              <a:t>钠</a:t>
            </a:r>
          </a:p>
          <a:p>
            <a:pPr algn="ctr"/>
            <a:r>
              <a:rPr lang="zh-CN" altLang="en-AU" b="1" dirty="0">
                <a:solidFill>
                  <a:srgbClr val="000000"/>
                </a:solidFill>
                <a:ea typeface="宋体" panose="02010600030101010101" pitchFamily="2" charset="-122"/>
              </a:rPr>
              <a:t>或</a:t>
            </a:r>
          </a:p>
          <a:p>
            <a:pPr algn="ctr"/>
            <a:r>
              <a:rPr lang="en-AU" altLang="zh-CN" b="1" dirty="0" err="1">
                <a:solidFill>
                  <a:srgbClr val="000000"/>
                </a:solidFill>
                <a:cs typeface="Arial" panose="020B0604020202020204" pitchFamily="34" charset="0"/>
              </a:rPr>
              <a:t>乙酸钠</a:t>
            </a:r>
            <a:endParaRPr lang="en-AU" altLang="zh-CN" b="1" dirty="0">
              <a:solidFill>
                <a:srgbClr val="000000"/>
              </a:solidFill>
              <a:cs typeface="Arial" panose="020B0604020202020204" pitchFamily="34" charset="0"/>
            </a:endParaRPr>
          </a:p>
          <a:p>
            <a:pPr algn="ctr"/>
            <a:r>
              <a:rPr lang="en-AU" altLang="zh-CN" b="1" dirty="0">
                <a:solidFill>
                  <a:srgbClr val="000000"/>
                </a:solidFill>
                <a:cs typeface="Arial" panose="020B0604020202020204" pitchFamily="34" charset="0"/>
              </a:rPr>
              <a:t>（EDTA的钠盐）</a:t>
            </a:r>
          </a:p>
        </p:txBody>
      </p:sp>
      <p:sp>
        <p:nvSpPr>
          <p:cNvPr id="5" name="Rectangle 4">
            <a:extLst>
              <a:ext uri="{FF2B5EF4-FFF2-40B4-BE49-F238E27FC236}">
                <a16:creationId xmlns:a16="http://schemas.microsoft.com/office/drawing/2014/main" id="{38575D61-0FB3-40B5-91CE-17F5F68481CC}"/>
              </a:ext>
            </a:extLst>
          </p:cNvPr>
          <p:cNvSpPr/>
          <p:nvPr/>
        </p:nvSpPr>
        <p:spPr>
          <a:xfrm>
            <a:off x="2809875" y="5187950"/>
            <a:ext cx="2743200" cy="49688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6" name="Oval 15">
            <a:extLst>
              <a:ext uri="{FF2B5EF4-FFF2-40B4-BE49-F238E27FC236}">
                <a16:creationId xmlns:a16="http://schemas.microsoft.com/office/drawing/2014/main" id="{66E558E7-C9DA-4836-B67E-9CEBC4FF5E86}"/>
              </a:ext>
            </a:extLst>
          </p:cNvPr>
          <p:cNvSpPr/>
          <p:nvPr/>
        </p:nvSpPr>
        <p:spPr>
          <a:xfrm>
            <a:off x="2895600" y="5257800"/>
            <a:ext cx="693738" cy="35083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altLang="x-none" noProof="1">
              <a:solidFill>
                <a:srgbClr val="FFFFFF"/>
              </a:solidFill>
            </a:endParaRPr>
          </a:p>
        </p:txBody>
      </p:sp>
      <p:sp>
        <p:nvSpPr>
          <p:cNvPr id="291854" name="TextBox 1">
            <a:extLst>
              <a:ext uri="{FF2B5EF4-FFF2-40B4-BE49-F238E27FC236}">
                <a16:creationId xmlns:a16="http://schemas.microsoft.com/office/drawing/2014/main" id="{DE94BC7E-F6CF-4B17-B55A-3C39FEC461D0}"/>
              </a:ext>
            </a:extLst>
          </p:cNvPr>
          <p:cNvSpPr txBox="1">
            <a:spLocks noChangeArrowheads="1"/>
          </p:cNvSpPr>
          <p:nvPr/>
        </p:nvSpPr>
        <p:spPr bwMode="auto">
          <a:xfrm>
            <a:off x="3509963" y="5259388"/>
            <a:ext cx="881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000000"/>
                </a:solidFill>
                <a:cs typeface="Arial" panose="020B0604020202020204" pitchFamily="34" charset="0"/>
              </a:rPr>
              <a:t>不同处</a:t>
            </a:r>
            <a:endParaRPr lang="en-GB" altLang="zh-CN" b="1" dirty="0">
              <a:solidFill>
                <a:srgbClr val="000000"/>
              </a:solidFill>
              <a:cs typeface="Arial" panose="020B0604020202020204" pitchFamily="34" charset="0"/>
            </a:endParaRPr>
          </a:p>
        </p:txBody>
      </p:sp>
      <p:sp>
        <p:nvSpPr>
          <p:cNvPr id="18" name="AutoShape 25">
            <a:hlinkClick r:id="rId5" action="ppaction://hlinksldjump" highlightClick="1">
              <a:snd r:embed="rId6" name="click.wav"/>
            </a:hlinkClick>
            <a:extLst>
              <a:ext uri="{FF2B5EF4-FFF2-40B4-BE49-F238E27FC236}">
                <a16:creationId xmlns:a16="http://schemas.microsoft.com/office/drawing/2014/main" id="{22023550-35D5-49EE-A5C6-724EB1455595}"/>
              </a:ext>
            </a:extLst>
          </p:cNvPr>
          <p:cNvSpPr>
            <a:spLocks noChangeArrowheads="1"/>
          </p:cNvSpPr>
          <p:nvPr/>
        </p:nvSpPr>
        <p:spPr bwMode="auto">
          <a:xfrm flipH="1">
            <a:off x="6150933" y="60197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91856" name="TextBox 18">
            <a:extLst>
              <a:ext uri="{FF2B5EF4-FFF2-40B4-BE49-F238E27FC236}">
                <a16:creationId xmlns:a16="http://schemas.microsoft.com/office/drawing/2014/main" id="{73C65E3E-3D48-45FE-8F5D-D25C82FADCE1}"/>
              </a:ext>
            </a:extLst>
          </p:cNvPr>
          <p:cNvSpPr txBox="1">
            <a:spLocks noChangeArrowheads="1"/>
          </p:cNvSpPr>
          <p:nvPr/>
        </p:nvSpPr>
        <p:spPr bwMode="auto">
          <a:xfrm>
            <a:off x="6600825" y="60658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Tree>
  </p:cSld>
  <p:clrMapOvr>
    <a:masterClrMapping/>
  </p:clrMapOvr>
  <p:transition advClick="0"/>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BBE80B-992F-4AD1-AEB3-5AE959874AAD}"/>
              </a:ext>
            </a:extLst>
          </p:cNvPr>
          <p:cNvSpPr/>
          <p:nvPr/>
        </p:nvSpPr>
        <p:spPr>
          <a:xfrm>
            <a:off x="5076056" y="3789040"/>
            <a:ext cx="678483" cy="2029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9" name="Rectangle 8">
            <a:extLst>
              <a:ext uri="{FF2B5EF4-FFF2-40B4-BE49-F238E27FC236}">
                <a16:creationId xmlns:a16="http://schemas.microsoft.com/office/drawing/2014/main" id="{3E39A49E-B0B4-4A29-9B00-B5783D9DCE0B}"/>
              </a:ext>
            </a:extLst>
          </p:cNvPr>
          <p:cNvSpPr/>
          <p:nvPr/>
        </p:nvSpPr>
        <p:spPr>
          <a:xfrm>
            <a:off x="1259632" y="4005064"/>
            <a:ext cx="611807" cy="2480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293891" name="Title 1">
            <a:extLst>
              <a:ext uri="{FF2B5EF4-FFF2-40B4-BE49-F238E27FC236}">
                <a16:creationId xmlns:a16="http://schemas.microsoft.com/office/drawing/2014/main" id="{BB578745-D213-48E1-8788-084E1643358F}"/>
              </a:ext>
            </a:extLst>
          </p:cNvPr>
          <p:cNvSpPr>
            <a:spLocks noGrp="1" noChangeArrowheads="1"/>
          </p:cNvSpPr>
          <p:nvPr>
            <p:ph type="title"/>
          </p:nvPr>
        </p:nvSpPr>
        <p:spPr>
          <a:xfrm>
            <a:off x="323528" y="0"/>
            <a:ext cx="6851650" cy="1143000"/>
          </a:xfrm>
        </p:spPr>
        <p:txBody>
          <a:bodyPr/>
          <a:lstStyle/>
          <a:p>
            <a:r>
              <a:rPr lang="en-US" altLang="zh-CN" sz="3600" dirty="0">
                <a:ea typeface="宋体" panose="02010600030101010101" pitchFamily="2" charset="-122"/>
              </a:rPr>
              <a:t>CAS</a:t>
            </a:r>
            <a:r>
              <a:rPr lang="zh-CN" altLang="en-US" sz="3600" dirty="0">
                <a:ea typeface="宋体" panose="02010600030101010101" pitchFamily="2" charset="-122"/>
              </a:rPr>
              <a:t>注册</a:t>
            </a:r>
            <a:r>
              <a:rPr lang="en-US" altLang="zh-CN" sz="3600" dirty="0">
                <a:ea typeface="宋体" panose="02010600030101010101" pitchFamily="2" charset="-122"/>
              </a:rPr>
              <a:t>号</a:t>
            </a:r>
          </a:p>
        </p:txBody>
      </p:sp>
      <p:sp>
        <p:nvSpPr>
          <p:cNvPr id="293892" name="Content Placeholder 3">
            <a:extLst>
              <a:ext uri="{FF2B5EF4-FFF2-40B4-BE49-F238E27FC236}">
                <a16:creationId xmlns:a16="http://schemas.microsoft.com/office/drawing/2014/main" id="{58FCADD2-BA6E-4AA2-A198-C5A46304D7E0}"/>
              </a:ext>
            </a:extLst>
          </p:cNvPr>
          <p:cNvSpPr>
            <a:spLocks noGrp="1" noChangeArrowheads="1"/>
          </p:cNvSpPr>
          <p:nvPr>
            <p:ph idx="1"/>
          </p:nvPr>
        </p:nvSpPr>
        <p:spPr>
          <a:xfrm>
            <a:off x="228600" y="1371600"/>
            <a:ext cx="8839200" cy="5181600"/>
          </a:xfrm>
        </p:spPr>
        <p:txBody>
          <a:bodyPr/>
          <a:lstStyle/>
          <a:p>
            <a:pPr>
              <a:lnSpc>
                <a:spcPts val="1600"/>
              </a:lnSpc>
              <a:tabLst>
                <a:tab pos="2511425" algn="l"/>
              </a:tabLst>
            </a:pPr>
            <a:endParaRPr lang="en-AU" altLang="zh-CN" sz="1200" dirty="0"/>
          </a:p>
          <a:p>
            <a:pPr>
              <a:lnSpc>
                <a:spcPts val="1600"/>
              </a:lnSpc>
              <a:buFontTx/>
              <a:buNone/>
              <a:tabLst>
                <a:tab pos="2511425" algn="l"/>
              </a:tabLst>
            </a:pPr>
            <a:endParaRPr lang="en-AU" altLang="zh-CN" sz="1200" b="1" dirty="0"/>
          </a:p>
        </p:txBody>
      </p:sp>
      <p:sp>
        <p:nvSpPr>
          <p:cNvPr id="7" name="AutoShape 25">
            <a:hlinkClick r:id="rId3" action="ppaction://hlinksldjump" highlightClick="1">
              <a:snd r:embed="rId4" name="click.wav"/>
            </a:hlinkClick>
            <a:extLst>
              <a:ext uri="{FF2B5EF4-FFF2-40B4-BE49-F238E27FC236}">
                <a16:creationId xmlns:a16="http://schemas.microsoft.com/office/drawing/2014/main" id="{E1A79A0B-E024-4AB9-9664-F95AA101A2FB}"/>
              </a:ext>
            </a:extLst>
          </p:cNvPr>
          <p:cNvSpPr>
            <a:spLocks noChangeArrowheads="1"/>
          </p:cNvSpPr>
          <p:nvPr/>
        </p:nvSpPr>
        <p:spPr bwMode="auto">
          <a:xfrm flipH="1">
            <a:off x="6150933" y="60197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93894" name="TextBox 7">
            <a:extLst>
              <a:ext uri="{FF2B5EF4-FFF2-40B4-BE49-F238E27FC236}">
                <a16:creationId xmlns:a16="http://schemas.microsoft.com/office/drawing/2014/main" id="{2C067B51-D671-4C5E-8468-AABB4C65565B}"/>
              </a:ext>
            </a:extLst>
          </p:cNvPr>
          <p:cNvSpPr txBox="1">
            <a:spLocks noChangeArrowheads="1"/>
          </p:cNvSpPr>
          <p:nvPr/>
        </p:nvSpPr>
        <p:spPr bwMode="auto">
          <a:xfrm>
            <a:off x="6600825" y="6065838"/>
            <a:ext cx="2466975" cy="339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
        <p:nvSpPr>
          <p:cNvPr id="293895" name="TextBox 1">
            <a:extLst>
              <a:ext uri="{FF2B5EF4-FFF2-40B4-BE49-F238E27FC236}">
                <a16:creationId xmlns:a16="http://schemas.microsoft.com/office/drawing/2014/main" id="{DCD04AB0-AEED-4962-B7D5-4F72C05B29E7}"/>
              </a:ext>
            </a:extLst>
          </p:cNvPr>
          <p:cNvSpPr txBox="1">
            <a:spLocks noChangeArrowheads="1"/>
          </p:cNvSpPr>
          <p:nvPr/>
        </p:nvSpPr>
        <p:spPr bwMode="auto">
          <a:xfrm>
            <a:off x="304800" y="1314450"/>
            <a:ext cx="8443664"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100"/>
              </a:lnSpc>
            </a:pPr>
            <a:r>
              <a:rPr lang="en-US" altLang="zh-CN" sz="1600" dirty="0" err="1">
                <a:latin typeface="Arial" pitchFamily="34" charset="0"/>
                <a:ea typeface="宋体" panose="02010600030101010101" pitchFamily="2" charset="-122"/>
                <a:cs typeface="Arial" pitchFamily="34" charset="0"/>
              </a:rPr>
              <a:t>化学文摘</a:t>
            </a:r>
            <a:r>
              <a:rPr lang="zh-CN" altLang="en-US" sz="1600" dirty="0">
                <a:latin typeface="Arial" pitchFamily="34" charset="0"/>
                <a:ea typeface="宋体" panose="02010600030101010101" pitchFamily="2" charset="-122"/>
                <a:cs typeface="Arial" pitchFamily="34" charset="0"/>
              </a:rPr>
              <a:t>社</a:t>
            </a:r>
            <a:r>
              <a:rPr lang="en-US" altLang="zh-CN" sz="1600" dirty="0">
                <a:latin typeface="Arial" pitchFamily="34" charset="0"/>
                <a:ea typeface="宋体" panose="02010600030101010101" pitchFamily="2" charset="-122"/>
                <a:cs typeface="Arial" pitchFamily="34" charset="0"/>
              </a:rPr>
              <a:t>（</a:t>
            </a:r>
            <a:r>
              <a:rPr lang="en-US" altLang="zh-CN" sz="1600" dirty="0">
                <a:solidFill>
                  <a:srgbClr val="FF0000"/>
                </a:solidFill>
                <a:latin typeface="Arial" pitchFamily="34" charset="0"/>
                <a:ea typeface="宋体" panose="02010600030101010101" pitchFamily="2" charset="-122"/>
                <a:cs typeface="Arial" pitchFamily="34" charset="0"/>
              </a:rPr>
              <a:t>CAS</a:t>
            </a:r>
            <a:r>
              <a:rPr lang="en-US" altLang="zh-CN" sz="1600" dirty="0">
                <a:latin typeface="Arial" pitchFamily="34" charset="0"/>
                <a:ea typeface="宋体" panose="02010600030101010101" pitchFamily="2" charset="-122"/>
                <a:cs typeface="Arial" pitchFamily="34" charset="0"/>
              </a:rPr>
              <a:t>）注册号：广泛使用的</a:t>
            </a:r>
            <a:r>
              <a:rPr lang="en-US" altLang="zh-CN" sz="1600" dirty="0">
                <a:solidFill>
                  <a:srgbClr val="FF0000"/>
                </a:solidFill>
                <a:latin typeface="Arial" pitchFamily="34" charset="0"/>
                <a:ea typeface="宋体" panose="02010600030101010101" pitchFamily="2" charset="-122"/>
                <a:cs typeface="Arial" pitchFamily="34" charset="0"/>
              </a:rPr>
              <a:t>唯一</a:t>
            </a:r>
            <a:r>
              <a:rPr lang="en-US" altLang="zh-CN" sz="1600" dirty="0">
                <a:latin typeface="Arial" pitchFamily="34" charset="0"/>
                <a:ea typeface="宋体" panose="02010600030101010101" pitchFamily="2" charset="-122"/>
                <a:cs typeface="Arial" pitchFamily="34" charset="0"/>
              </a:rPr>
              <a:t>识别化学实体的系统。 CAS是美国化学学会的分支机构，为文献中所述的化学品指定受版权保护的标识号。</a:t>
            </a:r>
            <a:r>
              <a:rPr lang="zh-CN" altLang="en-US" sz="1600" dirty="0">
                <a:latin typeface="Arial" pitchFamily="34" charset="0"/>
                <a:ea typeface="宋体" panose="02010600030101010101" pitchFamily="2" charset="-122"/>
                <a:cs typeface="Arial" pitchFamily="34" charset="0"/>
              </a:rPr>
              <a:t>迄今为止</a:t>
            </a:r>
            <a:r>
              <a:rPr lang="en-US" altLang="zh-CN" sz="1600" dirty="0">
                <a:latin typeface="Arial" pitchFamily="34" charset="0"/>
                <a:ea typeface="宋体" panose="02010600030101010101" pitchFamily="2" charset="-122"/>
                <a:cs typeface="Arial" pitchFamily="34" charset="0"/>
              </a:rPr>
              <a:t>，已有5600万种化合</a:t>
            </a:r>
            <a:r>
              <a:rPr lang="zh-CN" altLang="en-US" sz="1600" dirty="0">
                <a:latin typeface="Arial" pitchFamily="34" charset="0"/>
                <a:ea typeface="宋体" panose="02010600030101010101" pitchFamily="2" charset="-122"/>
                <a:cs typeface="Arial" pitchFamily="34" charset="0"/>
              </a:rPr>
              <a:t>物</a:t>
            </a:r>
            <a:r>
              <a:rPr lang="en-US" altLang="zh-CN" sz="1600" dirty="0">
                <a:latin typeface="Arial" pitchFamily="34" charset="0"/>
                <a:ea typeface="宋体" panose="02010600030101010101" pitchFamily="2" charset="-122"/>
                <a:cs typeface="Arial" pitchFamily="34" charset="0"/>
              </a:rPr>
              <a:t>被分配CAS号（CAS＃，CAS RN或简称CAS</a:t>
            </a:r>
            <a:r>
              <a:rPr lang="zh-CN" altLang="en-US" sz="1600" dirty="0">
                <a:latin typeface="Arial" pitchFamily="34" charset="0"/>
                <a:ea typeface="宋体" panose="02010600030101010101" pitchFamily="2" charset="-122"/>
                <a:cs typeface="Arial" pitchFamily="34" charset="0"/>
              </a:rPr>
              <a:t>：</a:t>
            </a:r>
            <a:r>
              <a:rPr lang="en-US" altLang="zh-CN" sz="1600" dirty="0">
                <a:latin typeface="Arial" pitchFamily="34" charset="0"/>
                <a:ea typeface="宋体" panose="02010600030101010101" pitchFamily="2" charset="-122"/>
                <a:cs typeface="Arial" pitchFamily="34" charset="0"/>
              </a:rPr>
              <a:t>），</a:t>
            </a:r>
            <a:r>
              <a:rPr lang="en-US" altLang="zh-CN" sz="1600" dirty="0" err="1">
                <a:latin typeface="Arial" pitchFamily="34" charset="0"/>
                <a:ea typeface="宋体" panose="02010600030101010101" pitchFamily="2" charset="-122"/>
                <a:cs typeface="Arial" pitchFamily="34" charset="0"/>
              </a:rPr>
              <a:t>新号码每天以</a:t>
            </a:r>
            <a:r>
              <a:rPr lang="zh-CN" altLang="en-US" sz="1600" dirty="0">
                <a:latin typeface="Arial" pitchFamily="34" charset="0"/>
                <a:ea typeface="宋体" panose="02010600030101010101" pitchFamily="2" charset="-122"/>
                <a:cs typeface="Arial" pitchFamily="34" charset="0"/>
              </a:rPr>
              <a:t>大</a:t>
            </a:r>
            <a:r>
              <a:rPr lang="en-US" altLang="zh-CN" sz="1600" dirty="0">
                <a:latin typeface="Arial" pitchFamily="34" charset="0"/>
                <a:ea typeface="宋体" panose="02010600030101010101" pitchFamily="2" charset="-122"/>
                <a:cs typeface="Arial" pitchFamily="34" charset="0"/>
              </a:rPr>
              <a:t>约12,000的速率发布（访问：</a:t>
            </a:r>
            <a:r>
              <a:rPr lang="en-US" altLang="zh-CN" sz="1600" dirty="0">
                <a:solidFill>
                  <a:srgbClr val="00B0F0"/>
                </a:solidFill>
                <a:latin typeface="Arial" pitchFamily="34" charset="0"/>
                <a:ea typeface="宋体" panose="02010600030101010101" pitchFamily="2" charset="-122"/>
                <a:cs typeface="Arial" pitchFamily="34" charset="0"/>
              </a:rPr>
              <a:t>http：//www.cas.org/ </a:t>
            </a:r>
            <a:r>
              <a:rPr lang="en-US" altLang="zh-CN" sz="1600" dirty="0">
                <a:latin typeface="Arial" pitchFamily="34" charset="0"/>
                <a:ea typeface="宋体" panose="02010600030101010101" pitchFamily="2" charset="-122"/>
                <a:cs typeface="Arial" pitchFamily="34" charset="0"/>
              </a:rPr>
              <a:t>）。</a:t>
            </a:r>
            <a:r>
              <a:rPr lang="en-US" altLang="zh-CN" sz="1600" dirty="0" err="1">
                <a:solidFill>
                  <a:srgbClr val="FF0000"/>
                </a:solidFill>
                <a:latin typeface="Arial" pitchFamily="34" charset="0"/>
                <a:ea typeface="宋体" panose="02010600030101010101" pitchFamily="2" charset="-122"/>
                <a:cs typeface="Arial" pitchFamily="34" charset="0"/>
              </a:rPr>
              <a:t>该系统的一个</a:t>
            </a:r>
            <a:r>
              <a:rPr lang="zh-CN" altLang="en-US" sz="1600" dirty="0">
                <a:solidFill>
                  <a:srgbClr val="FF0000"/>
                </a:solidFill>
                <a:latin typeface="Arial" pitchFamily="34" charset="0"/>
                <a:ea typeface="宋体" panose="02010600030101010101" pitchFamily="2" charset="-122"/>
                <a:cs typeface="Arial" pitchFamily="34" charset="0"/>
              </a:rPr>
              <a:t>明确目标</a:t>
            </a:r>
            <a:r>
              <a:rPr lang="en-US" altLang="zh-CN" sz="1600" dirty="0" err="1">
                <a:solidFill>
                  <a:srgbClr val="FF0000"/>
                </a:solidFill>
                <a:latin typeface="Arial" pitchFamily="34" charset="0"/>
                <a:ea typeface="宋体" panose="02010600030101010101" pitchFamily="2" charset="-122"/>
                <a:cs typeface="Arial" pitchFamily="34" charset="0"/>
              </a:rPr>
              <a:t>是识别相同但具有不同名称或商品名称的实体，即，用于对抗营销和广告</a:t>
            </a:r>
            <a:r>
              <a:rPr lang="zh-CN" altLang="en-US" sz="1600" dirty="0">
                <a:solidFill>
                  <a:srgbClr val="FF0000"/>
                </a:solidFill>
                <a:latin typeface="Arial" pitchFamily="34" charset="0"/>
                <a:ea typeface="宋体" panose="02010600030101010101" pitchFamily="2" charset="-122"/>
                <a:cs typeface="Arial" pitchFamily="34" charset="0"/>
              </a:rPr>
              <a:t>活动</a:t>
            </a:r>
            <a:r>
              <a:rPr lang="en-US" altLang="zh-CN" sz="1600" dirty="0">
                <a:solidFill>
                  <a:srgbClr val="FF0000"/>
                </a:solidFill>
                <a:latin typeface="Arial" pitchFamily="34" charset="0"/>
                <a:ea typeface="宋体" panose="02010600030101010101" pitchFamily="2" charset="-122"/>
                <a:cs typeface="Arial" pitchFamily="34" charset="0"/>
              </a:rPr>
              <a:t>。</a:t>
            </a:r>
            <a:r>
              <a:rPr lang="en-US" altLang="zh-CN" sz="1600" dirty="0">
                <a:latin typeface="Arial" pitchFamily="34" charset="0"/>
                <a:ea typeface="宋体" panose="02010600030101010101" pitchFamily="2" charset="-122"/>
                <a:cs typeface="Arial" pitchFamily="34" charset="0"/>
              </a:rPr>
              <a:t>CAS标识符由三组通过连字符分隔的数字组成。</a:t>
            </a:r>
            <a:r>
              <a:rPr lang="zh-CN" altLang="en-US" sz="1600" dirty="0">
                <a:latin typeface="Arial" pitchFamily="34" charset="0"/>
                <a:ea typeface="宋体" panose="02010600030101010101" pitchFamily="2" charset="-122"/>
                <a:cs typeface="Arial" pitchFamily="34" charset="0"/>
              </a:rPr>
              <a:t>例如</a:t>
            </a:r>
            <a:r>
              <a:rPr lang="en-US" altLang="zh-CN" sz="1600" dirty="0">
                <a:latin typeface="Arial" pitchFamily="34" charset="0"/>
                <a:ea typeface="宋体" panose="02010600030101010101" pitchFamily="2" charset="-122"/>
                <a:cs typeface="Arial" pitchFamily="34" charset="0"/>
              </a:rPr>
              <a:t>水为CAS：7732-18-5。</a:t>
            </a:r>
            <a:r>
              <a:rPr lang="zh-CN" altLang="en-US" sz="1600" dirty="0">
                <a:latin typeface="Arial" pitchFamily="34" charset="0"/>
                <a:ea typeface="宋体" panose="02010600030101010101" pitchFamily="2" charset="-122"/>
                <a:cs typeface="Arial" pitchFamily="34" charset="0"/>
              </a:rPr>
              <a:t>但是</a:t>
            </a:r>
            <a:r>
              <a:rPr lang="en-US" altLang="zh-CN" sz="1600" dirty="0">
                <a:latin typeface="Arial" pitchFamily="34" charset="0"/>
                <a:ea typeface="宋体" panose="02010600030101010101" pitchFamily="2" charset="-122"/>
                <a:cs typeface="Arial" pitchFamily="34" charset="0"/>
              </a:rPr>
              <a:t>，“</a:t>
            </a:r>
            <a:r>
              <a:rPr lang="zh-CN" altLang="en-US" sz="1600" dirty="0">
                <a:latin typeface="Arial" pitchFamily="34" charset="0"/>
                <a:ea typeface="宋体" panose="02010600030101010101" pitchFamily="2" charset="-122"/>
                <a:cs typeface="Arial" pitchFamily="34" charset="0"/>
              </a:rPr>
              <a:t>真正的</a:t>
            </a:r>
            <a:r>
              <a:rPr lang="en-US" altLang="zh-CN" sz="1600" dirty="0">
                <a:latin typeface="Arial" pitchFamily="34" charset="0"/>
                <a:ea typeface="宋体" panose="02010600030101010101" pitchFamily="2" charset="-122"/>
                <a:cs typeface="Arial" pitchFamily="34" charset="0"/>
              </a:rPr>
              <a:t>”</a:t>
            </a:r>
            <a:r>
              <a:rPr lang="en-US" altLang="zh-CN" sz="1600" dirty="0" err="1">
                <a:latin typeface="Arial" pitchFamily="34" charset="0"/>
                <a:ea typeface="宋体" panose="02010600030101010101" pitchFamily="2" charset="-122"/>
                <a:cs typeface="Arial" pitchFamily="34" charset="0"/>
              </a:rPr>
              <a:t>数据仅由中</a:t>
            </a:r>
            <a:r>
              <a:rPr lang="zh-CN" altLang="en-US" sz="1600" dirty="0">
                <a:latin typeface="Arial" pitchFamily="34" charset="0"/>
                <a:ea typeface="宋体" panose="02010600030101010101" pitchFamily="2" charset="-122"/>
                <a:cs typeface="Arial" pitchFamily="34" charset="0"/>
              </a:rPr>
              <a:t>间</a:t>
            </a:r>
            <a:r>
              <a:rPr lang="en-US" altLang="zh-CN" sz="1600" dirty="0">
                <a:latin typeface="Arial" pitchFamily="34" charset="0"/>
                <a:ea typeface="宋体" panose="02010600030101010101" pitchFamily="2" charset="-122"/>
                <a:cs typeface="Arial" pitchFamily="34" charset="0"/>
              </a:rPr>
              <a:t>（</a:t>
            </a:r>
            <a:r>
              <a:rPr lang="zh-CN" altLang="en-US" sz="1600" dirty="0">
                <a:latin typeface="Arial" pitchFamily="34" charset="0"/>
                <a:ea typeface="宋体" panose="02010600030101010101" pitchFamily="2" charset="-122"/>
                <a:cs typeface="Arial" pitchFamily="34" charset="0"/>
              </a:rPr>
              <a:t>始终</a:t>
            </a:r>
            <a:r>
              <a:rPr lang="en-US" altLang="zh-CN" sz="1600" dirty="0" err="1">
                <a:latin typeface="Arial" pitchFamily="34" charset="0"/>
                <a:ea typeface="宋体" panose="02010600030101010101" pitchFamily="2" charset="-122"/>
                <a:cs typeface="Arial" pitchFamily="34" charset="0"/>
              </a:rPr>
              <a:t>是两位数字）和左</a:t>
            </a:r>
            <a:r>
              <a:rPr lang="zh-CN" altLang="en-US" sz="1600" dirty="0">
                <a:latin typeface="Arial" pitchFamily="34" charset="0"/>
                <a:ea typeface="宋体" panose="02010600030101010101" pitchFamily="2" charset="-122"/>
                <a:cs typeface="Arial" pitchFamily="34" charset="0"/>
              </a:rPr>
              <a:t>侧组</a:t>
            </a:r>
            <a:r>
              <a:rPr lang="en-US" altLang="zh-CN" sz="1600" dirty="0">
                <a:latin typeface="Arial" pitchFamily="34" charset="0"/>
                <a:ea typeface="宋体" panose="02010600030101010101" pitchFamily="2" charset="-122"/>
                <a:cs typeface="Arial" pitchFamily="34" charset="0"/>
              </a:rPr>
              <a:t>（最多7位数的变量＃）表示</a:t>
            </a:r>
            <a:r>
              <a:rPr lang="zh-CN" altLang="en-US" sz="1600" dirty="0">
                <a:latin typeface="Arial" pitchFamily="34" charset="0"/>
                <a:ea typeface="宋体" panose="02010600030101010101" pitchFamily="2" charset="-122"/>
                <a:cs typeface="Arial" pitchFamily="34" charset="0"/>
              </a:rPr>
              <a:t>，右侧</a:t>
            </a:r>
            <a:r>
              <a:rPr lang="en-US" altLang="zh-CN" sz="1600" dirty="0">
                <a:latin typeface="Arial" pitchFamily="34" charset="0"/>
                <a:ea typeface="宋体" panose="02010600030101010101" pitchFamily="2" charset="-122"/>
                <a:cs typeface="Arial" pitchFamily="34" charset="0"/>
              </a:rPr>
              <a:t>的数字（最低有效位，总是一个数字）是模数10校验和数字，以确认“真实”数据（两</a:t>
            </a:r>
            <a:r>
              <a:rPr lang="zh-CN" altLang="en-US" sz="1600" dirty="0">
                <a:latin typeface="Arial" pitchFamily="34" charset="0"/>
                <a:ea typeface="宋体" panose="02010600030101010101" pitchFamily="2" charset="-122"/>
                <a:cs typeface="Arial" pitchFamily="34" charset="0"/>
              </a:rPr>
              <a:t>组</a:t>
            </a:r>
            <a:r>
              <a:rPr lang="en-US" altLang="zh-CN" sz="1600" dirty="0">
                <a:latin typeface="Arial" pitchFamily="34" charset="0"/>
                <a:ea typeface="宋体" panose="02010600030101010101" pitchFamily="2" charset="-122"/>
                <a:cs typeface="Arial" pitchFamily="34" charset="0"/>
              </a:rPr>
              <a:t>左</a:t>
            </a:r>
            <a:r>
              <a:rPr lang="zh-CN" altLang="en-US" sz="1600" dirty="0">
                <a:latin typeface="Arial" pitchFamily="34" charset="0"/>
                <a:ea typeface="宋体" panose="02010600030101010101" pitchFamily="2" charset="-122"/>
                <a:cs typeface="Arial" pitchFamily="34" charset="0"/>
              </a:rPr>
              <a:t>侧数字</a:t>
            </a:r>
            <a:r>
              <a:rPr lang="en-US" altLang="zh-CN" sz="1600" dirty="0">
                <a:latin typeface="Arial" pitchFamily="34" charset="0"/>
                <a:ea typeface="宋体" panose="02010600030101010101" pitchFamily="2" charset="-122"/>
                <a:cs typeface="Arial" pitchFamily="34" charset="0"/>
              </a:rPr>
              <a:t>）</a:t>
            </a:r>
            <a:r>
              <a:rPr lang="en-US" altLang="zh-CN" sz="1600" dirty="0" err="1">
                <a:latin typeface="Arial" pitchFamily="34" charset="0"/>
                <a:ea typeface="宋体" panose="02010600030101010101" pitchFamily="2" charset="-122"/>
                <a:cs typeface="Arial" pitchFamily="34" charset="0"/>
              </a:rPr>
              <a:t>的内部一致性</a:t>
            </a:r>
            <a:r>
              <a:rPr lang="zh-CN" altLang="en-US" sz="1600" dirty="0">
                <a:latin typeface="Arial" pitchFamily="34" charset="0"/>
                <a:ea typeface="宋体" panose="02010600030101010101" pitchFamily="2" charset="-122"/>
                <a:cs typeface="Arial" pitchFamily="34" charset="0"/>
              </a:rPr>
              <a:t>。</a:t>
            </a:r>
            <a:endParaRPr lang="en-US" altLang="zh-CN" sz="1600" dirty="0">
              <a:latin typeface="Arial" pitchFamily="34" charset="0"/>
              <a:ea typeface="宋体" panose="02010600030101010101" pitchFamily="2" charset="-122"/>
              <a:cs typeface="Arial" pitchFamily="34" charset="0"/>
            </a:endParaRPr>
          </a:p>
          <a:p>
            <a:pPr>
              <a:lnSpc>
                <a:spcPts val="2100"/>
              </a:lnSpc>
            </a:pPr>
            <a:r>
              <a:rPr lang="en-US" altLang="zh-CN" sz="1600" dirty="0">
                <a:latin typeface="Arial" pitchFamily="34" charset="0"/>
                <a:ea typeface="宋体" panose="02010600030101010101" pitchFamily="2" charset="-122"/>
                <a:cs typeface="Arial" pitchFamily="34" charset="0"/>
              </a:rPr>
              <a:t>CAS数字</a:t>
            </a:r>
            <a:r>
              <a:rPr lang="en-US" altLang="zh-CN" sz="1600" dirty="0">
                <a:solidFill>
                  <a:srgbClr val="FF0000"/>
                </a:solidFill>
                <a:latin typeface="Arial" pitchFamily="34" charset="0"/>
                <a:ea typeface="宋体" panose="02010600030101010101" pitchFamily="2" charset="-122"/>
                <a:cs typeface="Arial" pitchFamily="34" charset="0"/>
              </a:rPr>
              <a:t>不是系统的或以任何方式分类</a:t>
            </a:r>
            <a:r>
              <a:rPr lang="en-US" altLang="zh-CN" sz="1600" dirty="0">
                <a:latin typeface="Arial" pitchFamily="34" charset="0"/>
                <a:ea typeface="宋体" panose="02010600030101010101" pitchFamily="2" charset="-122"/>
                <a:cs typeface="Arial" pitchFamily="34" charset="0"/>
              </a:rPr>
              <a:t>，例如。它们不是序列，1234-56-6是有效但未使用的CAS </a:t>
            </a:r>
            <a:r>
              <a:rPr lang="zh-CN" altLang="en-US" sz="1600" dirty="0">
                <a:latin typeface="Arial" pitchFamily="34" charset="0"/>
                <a:ea typeface="宋体" panose="02010600030101010101" pitchFamily="2" charset="-122"/>
                <a:cs typeface="Arial" pitchFamily="34" charset="0"/>
              </a:rPr>
              <a:t>注册号</a:t>
            </a:r>
            <a:r>
              <a:rPr lang="en-US" altLang="zh-CN" sz="1600" dirty="0">
                <a:latin typeface="Arial" pitchFamily="34" charset="0"/>
                <a:ea typeface="宋体" panose="02010600030101010101" pitchFamily="2" charset="-122"/>
                <a:cs typeface="Arial" pitchFamily="34" charset="0"/>
              </a:rPr>
              <a:t>，类似地，1234567-89-5仍未使用，但在结构上也是有效的。通常，较低的CAS</a:t>
            </a:r>
            <a:r>
              <a:rPr lang="zh-CN" altLang="en-US" sz="1600" dirty="0">
                <a:latin typeface="Arial" pitchFamily="34" charset="0"/>
                <a:ea typeface="宋体" panose="02010600030101010101" pitchFamily="2" charset="-122"/>
                <a:cs typeface="Arial" pitchFamily="34" charset="0"/>
              </a:rPr>
              <a:t>注册号</a:t>
            </a:r>
            <a:r>
              <a:rPr lang="en-US" altLang="zh-CN" sz="1600" dirty="0">
                <a:latin typeface="Arial" pitchFamily="34" charset="0"/>
                <a:ea typeface="宋体" panose="02010600030101010101" pitchFamily="2" charset="-122"/>
                <a:cs typeface="Arial" pitchFamily="34" charset="0"/>
              </a:rPr>
              <a:t>（左</a:t>
            </a:r>
            <a:r>
              <a:rPr lang="zh-CN" altLang="en-US" sz="1600" dirty="0">
                <a:latin typeface="Arial" pitchFamily="34" charset="0"/>
                <a:ea typeface="宋体" panose="02010600030101010101" pitchFamily="2" charset="-122"/>
                <a:cs typeface="Arial" pitchFamily="34" charset="0"/>
              </a:rPr>
              <a:t>侧组</a:t>
            </a:r>
            <a:r>
              <a:rPr lang="en-US" altLang="zh-CN" sz="1600" dirty="0">
                <a:latin typeface="Arial" pitchFamily="34" charset="0"/>
                <a:ea typeface="宋体" panose="02010600030101010101" pitchFamily="2" charset="-122"/>
                <a:cs typeface="Arial" pitchFamily="34" charset="0"/>
              </a:rPr>
              <a:t>）</a:t>
            </a:r>
            <a:r>
              <a:rPr lang="en-US" altLang="zh-CN" sz="1600" dirty="0" err="1">
                <a:latin typeface="Arial" pitchFamily="34" charset="0"/>
                <a:ea typeface="宋体" panose="02010600030101010101" pitchFamily="2" charset="-122"/>
                <a:cs typeface="Arial" pitchFamily="34" charset="0"/>
              </a:rPr>
              <a:t>意味着较早的注册表项</a:t>
            </a:r>
            <a:r>
              <a:rPr lang="zh-CN" altLang="en-US" sz="1600" dirty="0">
                <a:latin typeface="Arial" pitchFamily="34" charset="0"/>
                <a:ea typeface="宋体" panose="02010600030101010101" pitchFamily="2" charset="-122"/>
                <a:cs typeface="Arial" pitchFamily="34" charset="0"/>
              </a:rPr>
              <a:t>目</a:t>
            </a:r>
            <a:r>
              <a:rPr lang="en-US" altLang="zh-CN" sz="1600" dirty="0">
                <a:latin typeface="Arial" pitchFamily="34" charset="0"/>
                <a:ea typeface="宋体" panose="02010600030101010101" pitchFamily="2" charset="-122"/>
                <a:cs typeface="Arial" pitchFamily="34" charset="0"/>
              </a:rPr>
              <a:t>。</a:t>
            </a:r>
          </a:p>
          <a:p>
            <a:pPr>
              <a:lnSpc>
                <a:spcPts val="2100"/>
              </a:lnSpc>
            </a:pPr>
            <a:endParaRPr lang="en-US" altLang="zh-CN" sz="1600" dirty="0">
              <a:ea typeface="宋体" panose="02010600030101010101" pitchFamily="2" charset="-122"/>
              <a:cs typeface="Arial" panose="020B0604020202020204" pitchFamily="34" charset="0"/>
            </a:endParaRPr>
          </a:p>
          <a:p>
            <a:pPr algn="ctr">
              <a:lnSpc>
                <a:spcPts val="2100"/>
              </a:lnSpc>
            </a:pPr>
            <a:r>
              <a:rPr lang="en-US" altLang="zh-CN" sz="1600" dirty="0" err="1">
                <a:ea typeface="宋体" panose="02010600030101010101" pitchFamily="2" charset="-122"/>
                <a:cs typeface="Arial" panose="020B0604020202020204" pitchFamily="34" charset="0"/>
              </a:rPr>
              <a:t>很少有制造商</a:t>
            </a:r>
            <a:r>
              <a:rPr lang="zh-CN" altLang="en-US" sz="1600" dirty="0">
                <a:ea typeface="宋体" panose="02010600030101010101" pitchFamily="2" charset="-122"/>
                <a:cs typeface="Arial" panose="020B0604020202020204" pitchFamily="34" charset="0"/>
              </a:rPr>
              <a:t>提供</a:t>
            </a:r>
            <a:r>
              <a:rPr lang="en-US" altLang="zh-CN" sz="1600" dirty="0">
                <a:ea typeface="宋体" panose="02010600030101010101" pitchFamily="2" charset="-122"/>
                <a:cs typeface="Arial" panose="020B0604020202020204" pitchFamily="34" charset="0"/>
              </a:rPr>
              <a:t>其LCP成分的CAS＃</a:t>
            </a:r>
            <a:r>
              <a:rPr lang="zh-CN" altLang="en-US" sz="1600" dirty="0">
                <a:ea typeface="宋体" panose="02010600030101010101" pitchFamily="2" charset="-122"/>
                <a:cs typeface="Arial" panose="020B0604020202020204" pitchFamily="34" charset="0"/>
              </a:rPr>
              <a:t>。</a:t>
            </a:r>
            <a:endParaRPr lang="en-US" altLang="zh-CN" sz="1600" dirty="0">
              <a:ea typeface="宋体" panose="02010600030101010101" pitchFamily="2" charset="-122"/>
              <a:cs typeface="Arial" panose="020B0604020202020204" pitchFamily="34" charset="0"/>
            </a:endParaRPr>
          </a:p>
        </p:txBody>
      </p:sp>
    </p:spTree>
  </p:cSld>
  <p:clrMapOvr>
    <a:masterClrMapping/>
  </p:clrMapOvr>
  <p:transition advClick="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ctrTitle"/>
          </p:nvPr>
        </p:nvSpPr>
        <p:spPr bwMode="auto">
          <a:xfrm>
            <a:off x="304800" y="2257425"/>
            <a:ext cx="8534400" cy="1216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dirty="0"/>
              <a:t>隐形眼镜护理产品</a:t>
            </a:r>
            <a:endParaRPr lang="en-CA" altLang="en-US" dirty="0"/>
          </a:p>
        </p:txBody>
      </p:sp>
      <p:sp>
        <p:nvSpPr>
          <p:cNvPr id="145411" name="Subtitle 2"/>
          <p:cNvSpPr>
            <a:spLocks noGrp="1"/>
          </p:cNvSpPr>
          <p:nvPr>
            <p:ph type="subTitle" idx="1"/>
          </p:nvPr>
        </p:nvSpPr>
        <p:spPr>
          <a:xfrm>
            <a:off x="1371600" y="3506788"/>
            <a:ext cx="6400800" cy="989012"/>
          </a:xfrm>
        </p:spPr>
        <p:txBody>
          <a:bodyPr/>
          <a:lstStyle/>
          <a:p>
            <a:pPr eaLnBrk="1" hangingPunct="1"/>
            <a:r>
              <a:rPr lang="zh-CN" altLang="en-US" sz="2400" dirty="0">
                <a:solidFill>
                  <a:srgbClr val="FFFF00"/>
                </a:solidFill>
                <a:latin typeface="Arial" charset="0"/>
                <a:cs typeface="Arial" charset="0"/>
              </a:rPr>
              <a:t>清单</a:t>
            </a:r>
            <a:endParaRPr lang="en-CA" altLang="en-US" sz="2400" dirty="0">
              <a:solidFill>
                <a:srgbClr val="FFFF00"/>
              </a:solidFill>
              <a:latin typeface="Arial" charset="0"/>
              <a:cs typeface="Arial" charset="0"/>
            </a:endParaRPr>
          </a:p>
        </p:txBody>
      </p:sp>
    </p:spTree>
  </p:cSld>
  <p:clrMapOvr>
    <a:masterClrMapping/>
  </p:clrMapOvr>
  <p:transition advClick="0"/>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a:extLst>
              <a:ext uri="{FF2B5EF4-FFF2-40B4-BE49-F238E27FC236}">
                <a16:creationId xmlns:a16="http://schemas.microsoft.com/office/drawing/2014/main" id="{02A70998-A819-45A2-861E-8B2FDEBABAE0}"/>
              </a:ext>
            </a:extLst>
          </p:cNvPr>
          <p:cNvSpPr>
            <a:spLocks noGrp="1" noChangeArrowheads="1"/>
          </p:cNvSpPr>
          <p:nvPr>
            <p:ph type="title"/>
          </p:nvPr>
        </p:nvSpPr>
        <p:spPr>
          <a:xfrm>
            <a:off x="323528" y="0"/>
            <a:ext cx="6851650" cy="1143000"/>
          </a:xfrm>
        </p:spPr>
        <p:txBody>
          <a:bodyPr/>
          <a:lstStyle/>
          <a:p>
            <a:r>
              <a:rPr lang="en-GB" altLang="zh-CN" sz="4000" dirty="0">
                <a:solidFill>
                  <a:srgbClr val="FFFF00"/>
                </a:solidFill>
              </a:rPr>
              <a:t>当前LCP市场</a:t>
            </a:r>
          </a:p>
        </p:txBody>
      </p:sp>
      <p:sp>
        <p:nvSpPr>
          <p:cNvPr id="295938" name="TextBox 2">
            <a:extLst>
              <a:ext uri="{FF2B5EF4-FFF2-40B4-BE49-F238E27FC236}">
                <a16:creationId xmlns:a16="http://schemas.microsoft.com/office/drawing/2014/main" id="{B28FC147-66DA-4859-9CCF-BF24DE200969}"/>
              </a:ext>
            </a:extLst>
          </p:cNvPr>
          <p:cNvSpPr txBox="1">
            <a:spLocks noChangeArrowheads="1"/>
          </p:cNvSpPr>
          <p:nvPr/>
        </p:nvSpPr>
        <p:spPr bwMode="auto">
          <a:xfrm>
            <a:off x="683568" y="908720"/>
            <a:ext cx="7704856"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AU" altLang="zh-CN" dirty="0" err="1">
                <a:solidFill>
                  <a:srgbClr val="5C6F7B"/>
                </a:solidFill>
                <a:latin typeface="Arial" charset="0"/>
              </a:rPr>
              <a:t>以下幻灯片包含从</a:t>
            </a:r>
            <a:r>
              <a:rPr lang="en-AU" altLang="zh-CN" dirty="0" err="1">
                <a:solidFill>
                  <a:srgbClr val="FF0000"/>
                </a:solidFill>
                <a:latin typeface="Arial" charset="0"/>
              </a:rPr>
              <a:t>会议</a:t>
            </a:r>
            <a:r>
              <a:rPr lang="en-AU" altLang="zh-CN" dirty="0" err="1">
                <a:solidFill>
                  <a:srgbClr val="5C6F7B"/>
                </a:solidFill>
                <a:latin typeface="Arial" charset="0"/>
              </a:rPr>
              <a:t>和</a:t>
            </a:r>
            <a:r>
              <a:rPr lang="en-AU" altLang="zh-CN" dirty="0" err="1">
                <a:solidFill>
                  <a:srgbClr val="FF0000"/>
                </a:solidFill>
                <a:latin typeface="Arial" charset="0"/>
              </a:rPr>
              <a:t>展览</a:t>
            </a:r>
            <a:r>
              <a:rPr lang="en-AU" altLang="zh-CN" dirty="0" err="1">
                <a:solidFill>
                  <a:srgbClr val="5C6F7B"/>
                </a:solidFill>
                <a:latin typeface="Arial" charset="0"/>
              </a:rPr>
              <a:t>，当前</a:t>
            </a:r>
            <a:r>
              <a:rPr lang="en-AU" altLang="zh-CN" dirty="0" err="1">
                <a:solidFill>
                  <a:srgbClr val="FF0000"/>
                </a:solidFill>
                <a:latin typeface="Arial" charset="0"/>
              </a:rPr>
              <a:t>期刊</a:t>
            </a:r>
            <a:r>
              <a:rPr lang="en-AU" altLang="zh-CN" dirty="0">
                <a:solidFill>
                  <a:srgbClr val="5C6F7B"/>
                </a:solidFill>
                <a:latin typeface="Arial" charset="0"/>
              </a:rPr>
              <a:t>，</a:t>
            </a:r>
            <a:r>
              <a:rPr lang="zh-CN" altLang="en-US" dirty="0">
                <a:solidFill>
                  <a:srgbClr val="FF0000"/>
                </a:solidFill>
                <a:latin typeface="Arial" charset="0"/>
              </a:rPr>
              <a:t>互联网</a:t>
            </a:r>
            <a:r>
              <a:rPr lang="en-AU" altLang="zh-CN" dirty="0">
                <a:solidFill>
                  <a:srgbClr val="5C6F7B"/>
                </a:solidFill>
                <a:latin typeface="Arial" charset="0"/>
              </a:rPr>
              <a:t>，</a:t>
            </a:r>
            <a:r>
              <a:rPr lang="en-AU" altLang="zh-CN" dirty="0">
                <a:solidFill>
                  <a:srgbClr val="FF0000"/>
                </a:solidFill>
                <a:latin typeface="Arial" charset="0"/>
              </a:rPr>
              <a:t>公司</a:t>
            </a:r>
            <a:r>
              <a:rPr lang="en-AU" altLang="zh-CN" dirty="0">
                <a:solidFill>
                  <a:srgbClr val="5C6F7B"/>
                </a:solidFill>
                <a:latin typeface="Arial" charset="0"/>
              </a:rPr>
              <a:t>信息和知识渊博的</a:t>
            </a:r>
            <a:r>
              <a:rPr lang="en-AU" altLang="zh-CN" dirty="0">
                <a:solidFill>
                  <a:srgbClr val="FF0000"/>
                </a:solidFill>
                <a:latin typeface="Arial" charset="0"/>
              </a:rPr>
              <a:t>IACLE会员和工作人员</a:t>
            </a:r>
            <a:r>
              <a:rPr lang="en-AU" altLang="zh-CN" dirty="0">
                <a:solidFill>
                  <a:srgbClr val="5C6F7B"/>
                </a:solidFill>
                <a:latin typeface="Arial" charset="0"/>
              </a:rPr>
              <a:t>收集的镜片护理产品（LCP）的名称</a:t>
            </a:r>
            <a:r>
              <a:rPr lang="zh-CN" altLang="en-US" dirty="0">
                <a:solidFill>
                  <a:srgbClr val="5C6F7B"/>
                </a:solidFill>
                <a:latin typeface="Arial" charset="0"/>
              </a:rPr>
              <a:t>。</a:t>
            </a:r>
            <a:endParaRPr lang="en-AU" altLang="zh-CN" dirty="0" err="1">
              <a:solidFill>
                <a:srgbClr val="5C6F7B"/>
              </a:solidFill>
              <a:latin typeface="Arial" charset="0"/>
            </a:endParaRPr>
          </a:p>
          <a:p>
            <a:pPr algn="ctr">
              <a:lnSpc>
                <a:spcPct val="150000"/>
              </a:lnSpc>
            </a:pPr>
            <a:endParaRPr lang="en-AU" altLang="zh-CN" dirty="0">
              <a:cs typeface="Arial" panose="020B0604020202020204" pitchFamily="34" charset="0"/>
            </a:endParaRPr>
          </a:p>
          <a:p>
            <a:pPr algn="ctr" eaLnBrk="1" hangingPunct="1">
              <a:lnSpc>
                <a:spcPct val="150000"/>
              </a:lnSpc>
            </a:pPr>
            <a:r>
              <a:rPr lang="zh-CN" altLang="en-US" dirty="0">
                <a:solidFill>
                  <a:srgbClr val="5C6F7B"/>
                </a:solidFill>
                <a:latin typeface="Arial" charset="0"/>
              </a:rPr>
              <a:t>无法保证并</a:t>
            </a:r>
            <a:r>
              <a:rPr lang="en-AU" altLang="zh-CN" dirty="0" err="1">
                <a:solidFill>
                  <a:srgbClr val="5C6F7B"/>
                </a:solidFill>
                <a:latin typeface="Arial" charset="0"/>
              </a:rPr>
              <a:t>列出全</a:t>
            </a:r>
            <a:r>
              <a:rPr lang="zh-CN" altLang="en-US" dirty="0">
                <a:solidFill>
                  <a:srgbClr val="5C6F7B"/>
                </a:solidFill>
                <a:latin typeface="Arial" charset="0"/>
              </a:rPr>
              <a:t>球</a:t>
            </a:r>
            <a:r>
              <a:rPr lang="en-AU" altLang="zh-CN" dirty="0">
                <a:solidFill>
                  <a:srgbClr val="5C6F7B"/>
                </a:solidFill>
                <a:latin typeface="Arial" charset="0"/>
              </a:rPr>
              <a:t>可用的所有LCP。 </a:t>
            </a:r>
            <a:r>
              <a:rPr lang="zh-CN" altLang="en-US" dirty="0">
                <a:solidFill>
                  <a:srgbClr val="5C6F7B"/>
                </a:solidFill>
                <a:latin typeface="Arial" charset="0"/>
              </a:rPr>
              <a:t>更加复杂的问题是</a:t>
            </a:r>
            <a:r>
              <a:rPr lang="en-AU" altLang="zh-CN" dirty="0">
                <a:solidFill>
                  <a:srgbClr val="5C6F7B"/>
                </a:solidFill>
                <a:latin typeface="Arial" charset="0"/>
              </a:rPr>
              <a:t>，有些LCP以不同的名称</a:t>
            </a:r>
            <a:r>
              <a:rPr lang="zh-CN" altLang="en-US" dirty="0">
                <a:solidFill>
                  <a:srgbClr val="5C6F7B"/>
                </a:solidFill>
                <a:latin typeface="Arial" charset="0"/>
              </a:rPr>
              <a:t>、</a:t>
            </a:r>
            <a:r>
              <a:rPr lang="en-AU" altLang="zh-CN" dirty="0" err="1">
                <a:solidFill>
                  <a:srgbClr val="5C6F7B"/>
                </a:solidFill>
                <a:latin typeface="Arial" charset="0"/>
              </a:rPr>
              <a:t>包装</a:t>
            </a:r>
            <a:r>
              <a:rPr lang="zh-CN" altLang="en-US" dirty="0">
                <a:solidFill>
                  <a:srgbClr val="5C6F7B"/>
                </a:solidFill>
                <a:latin typeface="Arial" charset="0"/>
              </a:rPr>
              <a:t>、</a:t>
            </a:r>
            <a:r>
              <a:rPr lang="en-AU" altLang="zh-CN" dirty="0" err="1">
                <a:solidFill>
                  <a:srgbClr val="5C6F7B"/>
                </a:solidFill>
                <a:latin typeface="Arial" charset="0"/>
              </a:rPr>
              <a:t>标签等</a:t>
            </a:r>
            <a:r>
              <a:rPr lang="zh-CN" altLang="en-US" dirty="0">
                <a:solidFill>
                  <a:srgbClr val="5C6F7B"/>
                </a:solidFill>
                <a:latin typeface="Arial" charset="0"/>
              </a:rPr>
              <a:t>出</a:t>
            </a:r>
            <a:r>
              <a:rPr lang="en-AU" altLang="zh-CN" dirty="0" err="1">
                <a:solidFill>
                  <a:srgbClr val="5C6F7B"/>
                </a:solidFill>
                <a:latin typeface="Arial" charset="0"/>
              </a:rPr>
              <a:t>售到不同的市场，有时</a:t>
            </a:r>
            <a:r>
              <a:rPr lang="zh-CN" altLang="en-US" dirty="0">
                <a:solidFill>
                  <a:srgbClr val="5C6F7B"/>
                </a:solidFill>
                <a:latin typeface="Arial" charset="0"/>
              </a:rPr>
              <a:t>是</a:t>
            </a:r>
            <a:r>
              <a:rPr lang="en-AU" altLang="zh-CN" dirty="0" err="1">
                <a:solidFill>
                  <a:srgbClr val="5C6F7B"/>
                </a:solidFill>
                <a:latin typeface="Arial" charset="0"/>
              </a:rPr>
              <a:t>由同一家公司</a:t>
            </a:r>
            <a:r>
              <a:rPr lang="zh-CN" altLang="en-US" dirty="0">
                <a:solidFill>
                  <a:srgbClr val="5C6F7B"/>
                </a:solidFill>
                <a:latin typeface="Arial" charset="0"/>
              </a:rPr>
              <a:t>出售</a:t>
            </a:r>
            <a:r>
              <a:rPr lang="en-AU" altLang="zh-CN" dirty="0">
                <a:solidFill>
                  <a:srgbClr val="5C6F7B"/>
                </a:solidFill>
                <a:latin typeface="Arial" charset="0"/>
              </a:rPr>
              <a:t>，</a:t>
            </a:r>
            <a:r>
              <a:rPr lang="zh-CN" altLang="en-US" dirty="0">
                <a:solidFill>
                  <a:srgbClr val="5C6F7B"/>
                </a:solidFill>
                <a:latin typeface="Arial" charset="0"/>
              </a:rPr>
              <a:t>有</a:t>
            </a:r>
            <a:r>
              <a:rPr lang="en-AU" altLang="zh-CN" dirty="0">
                <a:solidFill>
                  <a:srgbClr val="5C6F7B"/>
                </a:solidFill>
                <a:latin typeface="Arial" charset="0"/>
              </a:rPr>
              <a:t>时</a:t>
            </a:r>
            <a:r>
              <a:rPr lang="zh-CN" altLang="en-US" dirty="0">
                <a:solidFill>
                  <a:srgbClr val="5C6F7B"/>
                </a:solidFill>
                <a:latin typeface="Arial" charset="0"/>
              </a:rPr>
              <a:t>是由</a:t>
            </a:r>
            <a:r>
              <a:rPr lang="en-AU" altLang="zh-CN" dirty="0" err="1">
                <a:solidFill>
                  <a:srgbClr val="5C6F7B"/>
                </a:solidFill>
                <a:latin typeface="Arial" charset="0"/>
              </a:rPr>
              <a:t>当地</a:t>
            </a:r>
            <a:r>
              <a:rPr lang="zh-CN" altLang="en-US" dirty="0">
                <a:solidFill>
                  <a:srgbClr val="5C6F7B"/>
                </a:solidFill>
                <a:latin typeface="Arial" charset="0"/>
              </a:rPr>
              <a:t>的</a:t>
            </a:r>
            <a:r>
              <a:rPr lang="en-AU" altLang="zh-CN" dirty="0" err="1">
                <a:solidFill>
                  <a:srgbClr val="5C6F7B"/>
                </a:solidFill>
                <a:latin typeface="Arial" charset="0"/>
              </a:rPr>
              <a:t>分销商/进口商</a:t>
            </a:r>
            <a:r>
              <a:rPr lang="zh-CN" altLang="en-US" dirty="0">
                <a:solidFill>
                  <a:srgbClr val="5C6F7B"/>
                </a:solidFill>
                <a:latin typeface="Arial" charset="0"/>
              </a:rPr>
              <a:t>出售的。</a:t>
            </a:r>
            <a:endParaRPr lang="en-AU" altLang="zh-CN" dirty="0">
              <a:solidFill>
                <a:srgbClr val="5C6F7B"/>
              </a:solidFill>
              <a:latin typeface="Arial" charset="0"/>
            </a:endParaRPr>
          </a:p>
          <a:p>
            <a:pPr algn="ctr">
              <a:lnSpc>
                <a:spcPct val="150000"/>
              </a:lnSpc>
            </a:pPr>
            <a:endParaRPr lang="en-AU" altLang="zh-CN" dirty="0">
              <a:cs typeface="Arial" panose="020B0604020202020204" pitchFamily="34" charset="0"/>
            </a:endParaRPr>
          </a:p>
          <a:p>
            <a:pPr algn="ctr" eaLnBrk="1" hangingPunct="1">
              <a:lnSpc>
                <a:spcPct val="150000"/>
              </a:lnSpc>
            </a:pPr>
            <a:r>
              <a:rPr lang="zh-CN" altLang="en-US" b="1" dirty="0">
                <a:solidFill>
                  <a:srgbClr val="5C6F7B"/>
                </a:solidFill>
                <a:latin typeface="Arial" charset="0"/>
              </a:rPr>
              <a:t>最终</a:t>
            </a:r>
            <a:r>
              <a:rPr lang="en-AU" altLang="zh-CN" b="1" dirty="0">
                <a:solidFill>
                  <a:srgbClr val="5C6F7B"/>
                </a:solidFill>
                <a:latin typeface="Arial" charset="0"/>
              </a:rPr>
              <a:t>，由于LCP蓬勃发展的</a:t>
            </a:r>
            <a:r>
              <a:rPr lang="zh-CN" altLang="en-US" b="1" dirty="0">
                <a:solidFill>
                  <a:srgbClr val="5C6F7B"/>
                </a:solidFill>
                <a:latin typeface="Arial" charset="0"/>
              </a:rPr>
              <a:t>全球市场</a:t>
            </a:r>
            <a:r>
              <a:rPr lang="en-AU" altLang="zh-CN" b="1" dirty="0" err="1">
                <a:solidFill>
                  <a:srgbClr val="5C6F7B"/>
                </a:solidFill>
                <a:latin typeface="Arial" charset="0"/>
              </a:rPr>
              <a:t>动态</a:t>
            </a:r>
            <a:r>
              <a:rPr lang="en-AU" altLang="zh-CN" b="1" dirty="0">
                <a:solidFill>
                  <a:srgbClr val="5C6F7B"/>
                </a:solidFill>
                <a:latin typeface="Arial" charset="0"/>
              </a:rPr>
              <a:t>，</a:t>
            </a:r>
            <a:r>
              <a:rPr lang="zh-CN" altLang="en-US" b="1" dirty="0">
                <a:solidFill>
                  <a:srgbClr val="5C6F7B"/>
                </a:solidFill>
                <a:latin typeface="Arial" charset="0"/>
              </a:rPr>
              <a:t>该清</a:t>
            </a:r>
            <a:r>
              <a:rPr lang="en-AU" altLang="zh-CN" b="1" dirty="0" err="1">
                <a:solidFill>
                  <a:srgbClr val="5C6F7B"/>
                </a:solidFill>
                <a:latin typeface="Arial" charset="0"/>
              </a:rPr>
              <a:t>单</a:t>
            </a:r>
            <a:r>
              <a:rPr lang="en-AU" altLang="zh-CN" b="1" dirty="0" err="1">
                <a:solidFill>
                  <a:srgbClr val="FF0000"/>
                </a:solidFill>
                <a:latin typeface="Arial" charset="0"/>
              </a:rPr>
              <a:t>既不</a:t>
            </a:r>
            <a:r>
              <a:rPr lang="zh-CN" altLang="en-US" b="1" dirty="0">
                <a:solidFill>
                  <a:srgbClr val="FF0000"/>
                </a:solidFill>
                <a:latin typeface="Arial" charset="0"/>
              </a:rPr>
              <a:t>可能</a:t>
            </a:r>
            <a:r>
              <a:rPr lang="en-AU" altLang="zh-CN" b="1" dirty="0" err="1">
                <a:solidFill>
                  <a:srgbClr val="FF0000"/>
                </a:solidFill>
                <a:latin typeface="Arial" charset="0"/>
              </a:rPr>
              <a:t>完整也不</a:t>
            </a:r>
            <a:r>
              <a:rPr lang="zh-CN" altLang="en-US" b="1" dirty="0">
                <a:solidFill>
                  <a:srgbClr val="FF0000"/>
                </a:solidFill>
                <a:latin typeface="Arial" charset="0"/>
              </a:rPr>
              <a:t>可能是最新的。</a:t>
            </a:r>
            <a:endParaRPr lang="en-AU" altLang="zh-CN" b="1" dirty="0">
              <a:solidFill>
                <a:srgbClr val="FF0000"/>
              </a:solidFill>
              <a:latin typeface="Arial" charset="0"/>
            </a:endParaRPr>
          </a:p>
          <a:p>
            <a:pPr algn="ctr" eaLnBrk="1" hangingPunct="1">
              <a:lnSpc>
                <a:spcPct val="150000"/>
              </a:lnSpc>
            </a:pPr>
            <a:endParaRPr lang="en-AU" altLang="zh-CN" sz="2400" b="1" dirty="0">
              <a:solidFill>
                <a:srgbClr val="5C6F7B"/>
              </a:solidFill>
              <a:latin typeface="Arial" charset="0"/>
            </a:endParaRPr>
          </a:p>
          <a:p>
            <a:pPr algn="ctr" eaLnBrk="1" hangingPunct="1">
              <a:lnSpc>
                <a:spcPct val="150000"/>
              </a:lnSpc>
            </a:pPr>
            <a:r>
              <a:rPr lang="zh-CN" altLang="en-US" sz="2400" b="1" i="1" dirty="0">
                <a:solidFill>
                  <a:srgbClr val="92D050"/>
                </a:solidFill>
                <a:latin typeface="Arial" charset="0"/>
              </a:rPr>
              <a:t>诚邀</a:t>
            </a:r>
            <a:r>
              <a:rPr lang="en-AU" altLang="zh-CN" sz="2400" b="1" i="1" dirty="0" err="1">
                <a:solidFill>
                  <a:srgbClr val="92D050"/>
                </a:solidFill>
                <a:latin typeface="Arial" charset="0"/>
              </a:rPr>
              <a:t>您通过对</a:t>
            </a:r>
            <a:r>
              <a:rPr lang="zh-CN" altLang="en-US" sz="2400" b="1" i="1" dirty="0">
                <a:solidFill>
                  <a:srgbClr val="92D050"/>
                </a:solidFill>
                <a:latin typeface="Arial" charset="0"/>
              </a:rPr>
              <a:t>未</a:t>
            </a:r>
            <a:r>
              <a:rPr lang="en-AU" altLang="zh-CN" sz="2400" b="1" i="1" dirty="0" err="1">
                <a:solidFill>
                  <a:srgbClr val="92D050"/>
                </a:solidFill>
                <a:latin typeface="Arial" charset="0"/>
              </a:rPr>
              <a:t>上市产品</a:t>
            </a:r>
            <a:r>
              <a:rPr lang="zh-CN" altLang="en-US" sz="2400" b="1" i="1" dirty="0">
                <a:solidFill>
                  <a:srgbClr val="92D050"/>
                </a:solidFill>
                <a:latin typeface="Arial" charset="0"/>
              </a:rPr>
              <a:t>、</a:t>
            </a:r>
            <a:r>
              <a:rPr lang="en-AU" altLang="zh-CN" sz="2400" b="1" i="1" dirty="0" err="1">
                <a:solidFill>
                  <a:srgbClr val="92D050"/>
                </a:solidFill>
                <a:latin typeface="Arial" charset="0"/>
              </a:rPr>
              <a:t>停产产品</a:t>
            </a:r>
            <a:r>
              <a:rPr lang="zh-CN" altLang="en-US" sz="2400" b="1" i="1" dirty="0">
                <a:solidFill>
                  <a:srgbClr val="92D050"/>
                </a:solidFill>
                <a:latin typeface="Arial" charset="0"/>
              </a:rPr>
              <a:t>，以及</a:t>
            </a:r>
            <a:r>
              <a:rPr lang="en-AU" altLang="zh-CN" sz="2400" b="1" i="1" dirty="0" err="1">
                <a:solidFill>
                  <a:srgbClr val="92D050"/>
                </a:solidFill>
                <a:latin typeface="Arial" charset="0"/>
              </a:rPr>
              <a:t>新产品的反馈</a:t>
            </a:r>
            <a:r>
              <a:rPr lang="zh-CN" altLang="en-US" sz="2400" b="1" i="1" dirty="0">
                <a:solidFill>
                  <a:srgbClr val="92D050"/>
                </a:solidFill>
                <a:latin typeface="Arial" charset="0"/>
              </a:rPr>
              <a:t>来</a:t>
            </a:r>
            <a:r>
              <a:rPr lang="en-AU" altLang="zh-CN" sz="2400" b="1" i="1" dirty="0">
                <a:solidFill>
                  <a:srgbClr val="92D050"/>
                </a:solidFill>
                <a:latin typeface="Arial" charset="0"/>
              </a:rPr>
              <a:t>对</a:t>
            </a:r>
            <a:r>
              <a:rPr lang="zh-CN" altLang="en-US" sz="2400" b="1" i="1" dirty="0">
                <a:solidFill>
                  <a:srgbClr val="92D050"/>
                </a:solidFill>
                <a:latin typeface="Arial" charset="0"/>
              </a:rPr>
              <a:t>该</a:t>
            </a:r>
            <a:r>
              <a:rPr lang="en-AU" altLang="zh-CN" sz="2400" b="1" i="1" dirty="0" err="1">
                <a:solidFill>
                  <a:srgbClr val="92D050"/>
                </a:solidFill>
                <a:latin typeface="Arial" charset="0"/>
              </a:rPr>
              <a:t>列表作出贡献</a:t>
            </a:r>
            <a:r>
              <a:rPr lang="zh-CN" altLang="en-US" sz="2400" b="1" i="1" dirty="0">
                <a:solidFill>
                  <a:srgbClr val="92D050"/>
                </a:solidFill>
                <a:latin typeface="Arial" charset="0"/>
              </a:rPr>
              <a:t>。</a:t>
            </a:r>
            <a:endParaRPr lang="en-AU" altLang="zh-CN" sz="2400" b="1" i="1" dirty="0">
              <a:solidFill>
                <a:srgbClr val="92D050"/>
              </a:solidFill>
              <a:latin typeface="Arial" charset="0"/>
            </a:endParaRPr>
          </a:p>
        </p:txBody>
      </p:sp>
    </p:spTree>
  </p:cSld>
  <p:clrMapOvr>
    <a:masterClrMapping/>
  </p:clrMapOvr>
  <p:transition advClick="0"/>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a:extLst>
              <a:ext uri="{FF2B5EF4-FFF2-40B4-BE49-F238E27FC236}">
                <a16:creationId xmlns:a16="http://schemas.microsoft.com/office/drawing/2014/main" id="{CB072329-8B01-4EF1-A721-94B0A15DAF7F}"/>
              </a:ext>
            </a:extLst>
          </p:cNvPr>
          <p:cNvSpPr>
            <a:spLocks noGrp="1" noChangeArrowheads="1"/>
          </p:cNvSpPr>
          <p:nvPr>
            <p:ph type="title"/>
          </p:nvPr>
        </p:nvSpPr>
        <p:spPr>
          <a:xfrm>
            <a:off x="251520" y="0"/>
            <a:ext cx="6851650" cy="1143000"/>
          </a:xfrm>
        </p:spPr>
        <p:txBody>
          <a:bodyPr/>
          <a:lstStyle/>
          <a:p>
            <a:r>
              <a:rPr lang="en-US" altLang="zh-CN" sz="3600" dirty="0" err="1">
                <a:ea typeface="宋体" panose="02010600030101010101" pitchFamily="2" charset="-122"/>
              </a:rPr>
              <a:t>表面活性剂</a:t>
            </a:r>
            <a:r>
              <a:rPr lang="zh-CN" altLang="en-US" sz="3600" dirty="0">
                <a:ea typeface="宋体" panose="02010600030101010101" pitchFamily="2" charset="-122"/>
              </a:rPr>
              <a:t>清洁</a:t>
            </a:r>
            <a:r>
              <a:rPr lang="en-US" altLang="zh-CN" sz="3600" dirty="0">
                <a:ea typeface="宋体" panose="02010600030101010101" pitchFamily="2" charset="-122"/>
              </a:rPr>
              <a:t>剂</a:t>
            </a:r>
            <a:r>
              <a:rPr lang="zh-CN" altLang="en-US" sz="3600" dirty="0">
                <a:ea typeface="宋体" panose="02010600030101010101" pitchFamily="2" charset="-122"/>
              </a:rPr>
              <a:t>：</a:t>
            </a:r>
            <a:r>
              <a:rPr lang="en-US" altLang="zh-CN" sz="3600" dirty="0">
                <a:solidFill>
                  <a:srgbClr val="FFFF00"/>
                </a:solidFill>
                <a:ea typeface="宋体" panose="02010600030101010101" pitchFamily="2" charset="-122"/>
              </a:rPr>
              <a:t>GP</a:t>
            </a:r>
            <a:r>
              <a:rPr lang="en-US" altLang="zh-CN" sz="3600" dirty="0">
                <a:ea typeface="宋体" panose="02010600030101010101" pitchFamily="2" charset="-122"/>
              </a:rPr>
              <a:t> </a:t>
            </a:r>
            <a:r>
              <a:rPr lang="en-US" altLang="zh-CN" sz="3600" dirty="0">
                <a:solidFill>
                  <a:srgbClr val="FFFF00"/>
                </a:solidFill>
                <a:ea typeface="宋体" panose="02010600030101010101" pitchFamily="2" charset="-122"/>
              </a:rPr>
              <a:t>(DAILY)</a:t>
            </a:r>
            <a:endParaRPr lang="en-CA" altLang="zh-CN" sz="3600" dirty="0">
              <a:solidFill>
                <a:srgbClr val="FFFF00"/>
              </a:solidFill>
            </a:endParaRPr>
          </a:p>
        </p:txBody>
      </p:sp>
      <p:sp>
        <p:nvSpPr>
          <p:cNvPr id="296962" name="TextBox 1">
            <a:extLst>
              <a:ext uri="{FF2B5EF4-FFF2-40B4-BE49-F238E27FC236}">
                <a16:creationId xmlns:a16="http://schemas.microsoft.com/office/drawing/2014/main" id="{CEB6D5B5-9272-40D1-A3C1-D2F3A39D167E}"/>
              </a:ext>
            </a:extLst>
          </p:cNvPr>
          <p:cNvSpPr txBox="1">
            <a:spLocks noChangeArrowheads="1"/>
          </p:cNvSpPr>
          <p:nvPr/>
        </p:nvSpPr>
        <p:spPr bwMode="auto">
          <a:xfrm>
            <a:off x="533400" y="1328738"/>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AU" altLang="zh-CN" b="1" i="1" dirty="0">
                <a:solidFill>
                  <a:srgbClr val="FF0000"/>
                </a:solidFill>
                <a:cs typeface="Arial" panose="020B0604020202020204" pitchFamily="34" charset="0"/>
              </a:rPr>
              <a:t>GP CLS</a:t>
            </a:r>
            <a:r>
              <a:rPr lang="zh-CN" altLang="en-US" b="1" i="1" dirty="0">
                <a:solidFill>
                  <a:srgbClr val="FF0000"/>
                </a:solidFill>
                <a:cs typeface="Arial" panose="020B0604020202020204" pitchFamily="34" charset="0"/>
              </a:rPr>
              <a:t>清洁剂</a:t>
            </a:r>
            <a:endParaRPr lang="en-GB" altLang="zh-CN" b="1" i="1" dirty="0">
              <a:solidFill>
                <a:srgbClr val="FF0000"/>
              </a:solidFill>
              <a:cs typeface="Arial" panose="020B0604020202020204" pitchFamily="34" charset="0"/>
            </a:endParaRPr>
          </a:p>
        </p:txBody>
      </p:sp>
      <p:sp>
        <p:nvSpPr>
          <p:cNvPr id="296964" name="TextBox 7">
            <a:extLst>
              <a:ext uri="{FF2B5EF4-FFF2-40B4-BE49-F238E27FC236}">
                <a16:creationId xmlns:a16="http://schemas.microsoft.com/office/drawing/2014/main" id="{AA05D88F-6311-4968-89A7-61EBD639D9A7}"/>
              </a:ext>
            </a:extLst>
          </p:cNvPr>
          <p:cNvSpPr txBox="1">
            <a:spLocks noChangeArrowheads="1"/>
          </p:cNvSpPr>
          <p:nvPr/>
        </p:nvSpPr>
        <p:spPr bwMode="auto">
          <a:xfrm>
            <a:off x="5538788" y="5181600"/>
            <a:ext cx="3529012" cy="914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cs typeface="Arial" panose="020B0604020202020204" pitchFamily="34" charset="0"/>
              </a:rPr>
              <a:t>注意：</a:t>
            </a:r>
            <a:r>
              <a:rPr lang="en-AU" altLang="zh-CN" dirty="0">
                <a:cs typeface="Arial" panose="020B0604020202020204" pitchFamily="34" charset="0"/>
              </a:rPr>
              <a:t> </a:t>
            </a:r>
            <a:r>
              <a:rPr lang="en-AU" altLang="zh-CN" dirty="0" err="1">
                <a:cs typeface="Arial" panose="020B0604020202020204" pitchFamily="34" charset="0"/>
              </a:rPr>
              <a:t>列出的</a:t>
            </a:r>
            <a:r>
              <a:rPr lang="zh-CN" altLang="en-US" dirty="0">
                <a:cs typeface="Arial" panose="020B0604020202020204" pitchFamily="34" charset="0"/>
              </a:rPr>
              <a:t>一些</a:t>
            </a:r>
            <a:r>
              <a:rPr lang="en-AU" altLang="zh-CN" dirty="0" err="1">
                <a:cs typeface="Arial" panose="020B0604020202020204" pitchFamily="34" charset="0"/>
              </a:rPr>
              <a:t>产品是相同的，但是在不同的国际市场上以不同的名称销售</a:t>
            </a:r>
            <a:r>
              <a:rPr lang="zh-CN" altLang="en-US" dirty="0">
                <a:cs typeface="Arial" panose="020B0604020202020204" pitchFamily="34" charset="0"/>
              </a:rPr>
              <a:t>。</a:t>
            </a:r>
            <a:endParaRPr lang="en-AU" altLang="zh-CN" dirty="0">
              <a:cs typeface="Arial" panose="020B0604020202020204" pitchFamily="34" charset="0"/>
            </a:endParaRPr>
          </a:p>
        </p:txBody>
      </p:sp>
      <p:sp>
        <p:nvSpPr>
          <p:cNvPr id="10" name="TextBox 9">
            <a:extLst>
              <a:ext uri="{FF2B5EF4-FFF2-40B4-BE49-F238E27FC236}">
                <a16:creationId xmlns:a16="http://schemas.microsoft.com/office/drawing/2014/main" id="{758CF629-0EDE-4CBF-951D-566F35CFC3F0}"/>
              </a:ext>
            </a:extLst>
          </p:cNvPr>
          <p:cNvSpPr txBox="1"/>
          <p:nvPr/>
        </p:nvSpPr>
        <p:spPr>
          <a:xfrm>
            <a:off x="5573713" y="3905250"/>
            <a:ext cx="3505200" cy="914400"/>
          </a:xfrm>
          <a:prstGeom prst="rect">
            <a:avLst/>
          </a:prstGeom>
          <a:solidFill>
            <a:schemeClr val="accent6">
              <a:lumMod val="20000"/>
              <a:lumOff val="80000"/>
            </a:schemeClr>
          </a:solidFill>
        </p:spPr>
        <p:txBody>
          <a:bodyPr>
            <a:spAutoFit/>
          </a:bodyPr>
          <a:lstStyle/>
          <a:p>
            <a:r>
              <a:rPr lang="en-AU" altLang="zh-CN">
                <a:cs typeface="Arial" panose="020B0604020202020204" pitchFamily="34" charset="0"/>
              </a:rPr>
              <a:t>一些产品出现在GP和Hy＆SiHy列表中，即它们是“通用的”，适用于GP，Hy和SiHy CLs</a:t>
            </a:r>
          </a:p>
        </p:txBody>
      </p:sp>
      <p:sp>
        <p:nvSpPr>
          <p:cNvPr id="296966" name="TextBox 10">
            <a:extLst>
              <a:ext uri="{FF2B5EF4-FFF2-40B4-BE49-F238E27FC236}">
                <a16:creationId xmlns:a16="http://schemas.microsoft.com/office/drawing/2014/main" id="{A154E81B-722F-4939-B419-53791334C8AA}"/>
              </a:ext>
            </a:extLst>
          </p:cNvPr>
          <p:cNvSpPr txBox="1">
            <a:spLocks noChangeArrowheads="1"/>
          </p:cNvSpPr>
          <p:nvPr/>
        </p:nvSpPr>
        <p:spPr bwMode="auto">
          <a:xfrm>
            <a:off x="5573713" y="1328738"/>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i="1" dirty="0">
                <a:solidFill>
                  <a:srgbClr val="FF0000"/>
                </a:solidFill>
                <a:cs typeface="Arial" panose="020B0604020202020204" pitchFamily="34" charset="0"/>
              </a:rPr>
              <a:t>GP CLS</a:t>
            </a:r>
            <a:r>
              <a:rPr lang="zh-CN" altLang="en-US" b="1" i="1" dirty="0">
                <a:solidFill>
                  <a:srgbClr val="FF0000"/>
                </a:solidFill>
                <a:cs typeface="Arial" panose="020B0604020202020204" pitchFamily="34" charset="0"/>
              </a:rPr>
              <a:t>清洁剂</a:t>
            </a:r>
            <a:endParaRPr lang="en-GB" altLang="zh-CN" b="1" i="1" dirty="0">
              <a:solidFill>
                <a:srgbClr val="FF0000"/>
              </a:solidFill>
              <a:cs typeface="Arial" panose="020B0604020202020204" pitchFamily="34" charset="0"/>
            </a:endParaRPr>
          </a:p>
        </p:txBody>
      </p:sp>
      <p:sp>
        <p:nvSpPr>
          <p:cNvPr id="9" name="TextBox 2"/>
          <p:cNvSpPr txBox="1">
            <a:spLocks noChangeArrowheads="1"/>
          </p:cNvSpPr>
          <p:nvPr/>
        </p:nvSpPr>
        <p:spPr bwMode="auto">
          <a:xfrm>
            <a:off x="152400" y="1633538"/>
            <a:ext cx="4175125" cy="3046412"/>
          </a:xfrm>
          <a:prstGeom prst="rect">
            <a:avLst/>
          </a:prstGeom>
          <a:noFill/>
          <a:ln w="9525">
            <a:noFill/>
            <a:miter lim="800000"/>
            <a:headEnd/>
            <a:tailEnd/>
          </a:ln>
        </p:spPr>
        <p:txBody>
          <a:bodyPr wrap="none">
            <a:spAutoFit/>
          </a:bodyPr>
          <a:lstStyle/>
          <a:p>
            <a:pPr marL="285750" indent="-285750" eaLnBrk="1" hangingPunct="1">
              <a:buFontTx/>
              <a:buChar char="•"/>
            </a:pPr>
            <a:r>
              <a:rPr lang="en-AU" altLang="en-US" sz="1600" dirty="0">
                <a:solidFill>
                  <a:srgbClr val="5C6F7B"/>
                </a:solidFill>
                <a:latin typeface="Arial" charset="0"/>
              </a:rPr>
              <a:t>Alcon OPTI-FREE</a:t>
            </a:r>
            <a:r>
              <a:rPr lang="en-AU" altLang="en-US" sz="1600" baseline="30000" dirty="0">
                <a:solidFill>
                  <a:srgbClr val="5C6F7B"/>
                </a:solidFill>
                <a:latin typeface="Arial" charset="0"/>
                <a:sym typeface="Symbol" pitchFamily="18" charset="2"/>
              </a:rPr>
              <a:t></a:t>
            </a:r>
            <a:r>
              <a:rPr lang="en-AU" altLang="en-US" sz="1600" baseline="30000" dirty="0">
                <a:solidFill>
                  <a:srgbClr val="5C6F7B"/>
                </a:solidFill>
                <a:latin typeface="Arial" charset="0"/>
              </a:rPr>
              <a:t> </a:t>
            </a:r>
            <a:r>
              <a:rPr lang="en-AU" altLang="en-US" sz="1600" dirty="0">
                <a:solidFill>
                  <a:srgbClr val="5C6F7B"/>
                </a:solidFill>
                <a:latin typeface="Arial" charset="0"/>
              </a:rPr>
              <a:t> Daily Cleaner</a:t>
            </a:r>
          </a:p>
          <a:p>
            <a:pPr marL="285750" indent="-285750" eaLnBrk="1" hangingPunct="1">
              <a:buFontTx/>
              <a:buChar char="•"/>
            </a:pPr>
            <a:r>
              <a:rPr lang="en-AU" altLang="en-US" sz="1600" dirty="0" err="1">
                <a:solidFill>
                  <a:srgbClr val="5C6F7B"/>
                </a:solidFill>
                <a:latin typeface="Arial" charset="0"/>
              </a:rPr>
              <a:t>Menicon</a:t>
            </a:r>
            <a:r>
              <a:rPr lang="en-AU" altLang="en-US" sz="1600" dirty="0">
                <a:solidFill>
                  <a:srgbClr val="5C6F7B"/>
                </a:solidFill>
                <a:latin typeface="Arial" charset="0"/>
              </a:rPr>
              <a:t> Unique</a:t>
            </a:r>
            <a:r>
              <a:rPr lang="en-AU" altLang="en-US" sz="1600" baseline="30000" dirty="0">
                <a:solidFill>
                  <a:srgbClr val="5C6F7B"/>
                </a:solidFill>
                <a:latin typeface="Arial" charset="0"/>
                <a:sym typeface="Symbol" pitchFamily="18" charset="2"/>
              </a:rPr>
              <a:t></a:t>
            </a:r>
            <a:r>
              <a:rPr lang="en-AU" altLang="en-US" sz="1600" dirty="0">
                <a:solidFill>
                  <a:srgbClr val="5C6F7B"/>
                </a:solidFill>
                <a:latin typeface="Arial" charset="0"/>
              </a:rPr>
              <a:t> pH (limited channels)</a:t>
            </a:r>
          </a:p>
          <a:p>
            <a:pPr marL="285750" indent="-285750" eaLnBrk="1" hangingPunct="1">
              <a:buFontTx/>
              <a:buChar char="•"/>
            </a:pPr>
            <a:r>
              <a:rPr lang="en-AU" altLang="en-US" sz="1600" dirty="0">
                <a:solidFill>
                  <a:srgbClr val="5C6F7B"/>
                </a:solidFill>
                <a:latin typeface="Arial" charset="0"/>
              </a:rPr>
              <a:t>AMO </a:t>
            </a:r>
            <a:r>
              <a:rPr lang="en-AU" altLang="en-US" sz="1600" dirty="0" err="1">
                <a:solidFill>
                  <a:srgbClr val="5C6F7B"/>
                </a:solidFill>
                <a:latin typeface="Arial" charset="0"/>
              </a:rPr>
              <a:t>AMO</a:t>
            </a:r>
            <a:r>
              <a:rPr lang="en-AU" altLang="en-US" sz="1600" dirty="0">
                <a:solidFill>
                  <a:srgbClr val="5C6F7B"/>
                </a:solidFill>
                <a:latin typeface="Arial" charset="0"/>
              </a:rPr>
              <a:t> Total Care</a:t>
            </a:r>
            <a:r>
              <a:rPr lang="en-AU" altLang="en-US" sz="1600" dirty="0">
                <a:solidFill>
                  <a:srgbClr val="5C6F7B"/>
                </a:solidFill>
                <a:latin typeface="Arial" charset="0"/>
                <a:sym typeface="Symbol" pitchFamily="18" charset="2"/>
              </a:rPr>
              <a:t></a:t>
            </a:r>
            <a:r>
              <a:rPr lang="en-AU" altLang="en-US" sz="1600" dirty="0">
                <a:solidFill>
                  <a:srgbClr val="5C6F7B"/>
                </a:solidFill>
                <a:latin typeface="Arial" charset="0"/>
              </a:rPr>
              <a:t> Cleaner</a:t>
            </a:r>
          </a:p>
          <a:p>
            <a:pPr marL="285750" indent="-285750" eaLnBrk="1" hangingPunct="1">
              <a:buFontTx/>
              <a:buChar char="•"/>
            </a:pPr>
            <a:r>
              <a:rPr lang="en-AU" altLang="en-US" sz="1600" dirty="0">
                <a:solidFill>
                  <a:srgbClr val="5C6F7B"/>
                </a:solidFill>
                <a:latin typeface="Arial" charset="0"/>
              </a:rPr>
              <a:t>AVIZOR GP Cleaner</a:t>
            </a:r>
          </a:p>
          <a:p>
            <a:pPr marL="285750" indent="-285750" eaLnBrk="1" hangingPunct="1">
              <a:buFontTx/>
              <a:buChar char="•"/>
            </a:pPr>
            <a:r>
              <a:rPr lang="en-AU" altLang="en-US" sz="1600" dirty="0">
                <a:solidFill>
                  <a:srgbClr val="5C6F7B"/>
                </a:solidFill>
                <a:latin typeface="Arial" charset="0"/>
              </a:rPr>
              <a:t>AVIZOR Cleaning Drops</a:t>
            </a:r>
          </a:p>
          <a:p>
            <a:pPr marL="285750" indent="-285750" eaLnBrk="1" hangingPunct="1">
              <a:buFontTx/>
              <a:buChar char="•"/>
            </a:pPr>
            <a:r>
              <a:rPr lang="en-AU" altLang="en-US" sz="1600" dirty="0">
                <a:solidFill>
                  <a:srgbClr val="5C6F7B"/>
                </a:solidFill>
                <a:latin typeface="Arial" charset="0"/>
              </a:rPr>
              <a:t>Boston</a:t>
            </a:r>
            <a:r>
              <a:rPr lang="en-AU" altLang="en-US" sz="1600" baseline="30000" dirty="0">
                <a:solidFill>
                  <a:srgbClr val="5C6F7B"/>
                </a:solidFill>
                <a:latin typeface="Arial" charset="0"/>
              </a:rPr>
              <a:t>® </a:t>
            </a:r>
            <a:r>
              <a:rPr lang="en-AU" altLang="en-US" sz="1600" dirty="0">
                <a:solidFill>
                  <a:srgbClr val="5C6F7B"/>
                </a:solidFill>
                <a:latin typeface="Arial" charset="0"/>
              </a:rPr>
              <a:t> Cleaner</a:t>
            </a:r>
            <a:endParaRPr lang="en-GB" altLang="en-US" sz="1600" dirty="0">
              <a:solidFill>
                <a:srgbClr val="5C6F7B"/>
              </a:solidFill>
              <a:latin typeface="Arial" charset="0"/>
            </a:endParaRPr>
          </a:p>
          <a:p>
            <a:pPr marL="285750" indent="-285750" eaLnBrk="1" hangingPunct="1">
              <a:buFontTx/>
              <a:buChar char="•"/>
            </a:pPr>
            <a:r>
              <a:rPr lang="en-GB" altLang="en-US" sz="1600" dirty="0">
                <a:solidFill>
                  <a:srgbClr val="5C6F7B"/>
                </a:solidFill>
                <a:latin typeface="Arial" charset="0"/>
              </a:rPr>
              <a:t>Boston</a:t>
            </a:r>
            <a:r>
              <a:rPr lang="en-AU" altLang="en-US" sz="1600" baseline="30000" dirty="0">
                <a:solidFill>
                  <a:srgbClr val="5C6F7B"/>
                </a:solidFill>
                <a:latin typeface="Arial" charset="0"/>
              </a:rPr>
              <a:t>® </a:t>
            </a:r>
            <a:r>
              <a:rPr lang="en-GB" altLang="en-US" sz="1600" dirty="0">
                <a:solidFill>
                  <a:srgbClr val="5C6F7B"/>
                </a:solidFill>
                <a:latin typeface="Arial" charset="0"/>
              </a:rPr>
              <a:t> Advance</a:t>
            </a:r>
            <a:r>
              <a:rPr lang="en-AU" altLang="en-US" sz="1600" baseline="30000" dirty="0">
                <a:solidFill>
                  <a:srgbClr val="5C6F7B"/>
                </a:solidFill>
                <a:latin typeface="Arial" charset="0"/>
                <a:sym typeface="Symbol" pitchFamily="18" charset="2"/>
              </a:rPr>
              <a:t></a:t>
            </a:r>
            <a:r>
              <a:rPr lang="en-GB" altLang="en-US" sz="1600" dirty="0">
                <a:solidFill>
                  <a:srgbClr val="5C6F7B"/>
                </a:solidFill>
                <a:latin typeface="Arial" charset="0"/>
              </a:rPr>
              <a:t> Lens Cleaner</a:t>
            </a:r>
          </a:p>
          <a:p>
            <a:pPr marL="285750" indent="-285750" eaLnBrk="1" hangingPunct="1">
              <a:buFontTx/>
              <a:buChar char="•"/>
            </a:pPr>
            <a:r>
              <a:rPr lang="en-AU" altLang="en-US" sz="1600" dirty="0">
                <a:solidFill>
                  <a:srgbClr val="5C6F7B"/>
                </a:solidFill>
                <a:latin typeface="Arial" charset="0"/>
              </a:rPr>
              <a:t>Boston</a:t>
            </a:r>
            <a:r>
              <a:rPr lang="en-AU" altLang="en-US" sz="1600" baseline="30000" dirty="0">
                <a:solidFill>
                  <a:srgbClr val="5C6F7B"/>
                </a:solidFill>
                <a:latin typeface="Arial" charset="0"/>
              </a:rPr>
              <a:t>® </a:t>
            </a:r>
            <a:r>
              <a:rPr lang="en-AU" altLang="en-US" sz="1600" dirty="0">
                <a:solidFill>
                  <a:srgbClr val="5C6F7B"/>
                </a:solidFill>
                <a:latin typeface="Arial" charset="0"/>
              </a:rPr>
              <a:t> Cleaner - Original Formula</a:t>
            </a:r>
            <a:endParaRPr lang="en-GB" altLang="en-US" sz="1600" dirty="0">
              <a:solidFill>
                <a:srgbClr val="5C6F7B"/>
              </a:solidFill>
              <a:latin typeface="Arial" charset="0"/>
            </a:endParaRPr>
          </a:p>
          <a:p>
            <a:pPr marL="285750" indent="-285750" eaLnBrk="1" hangingPunct="1">
              <a:buFontTx/>
              <a:buChar char="•"/>
            </a:pPr>
            <a:r>
              <a:rPr lang="en-AU" altLang="en-US" sz="1600" i="1" dirty="0" err="1">
                <a:solidFill>
                  <a:srgbClr val="5C6F7B"/>
                </a:solidFill>
                <a:latin typeface="Arial" charset="0"/>
              </a:rPr>
              <a:t>contopharma</a:t>
            </a:r>
            <a:r>
              <a:rPr lang="en-AU" altLang="en-US" sz="1600" dirty="0">
                <a:solidFill>
                  <a:srgbClr val="5C6F7B"/>
                </a:solidFill>
                <a:latin typeface="Arial" charset="0"/>
              </a:rPr>
              <a:t> </a:t>
            </a:r>
            <a:r>
              <a:rPr lang="en-AU" altLang="en-US" sz="1600" dirty="0" err="1">
                <a:solidFill>
                  <a:srgbClr val="5C6F7B"/>
                </a:solidFill>
                <a:latin typeface="Arial" charset="0"/>
              </a:rPr>
              <a:t>i</a:t>
            </a:r>
            <a:r>
              <a:rPr lang="en-AU" altLang="en-US" sz="1600" dirty="0">
                <a:solidFill>
                  <a:srgbClr val="5C6F7B"/>
                </a:solidFill>
                <a:latin typeface="Arial" charset="0"/>
              </a:rPr>
              <a:t>-clean! (</a:t>
            </a:r>
            <a:r>
              <a:rPr lang="en-AU" altLang="en-US" sz="1600" dirty="0" err="1">
                <a:solidFill>
                  <a:srgbClr val="5C6F7B"/>
                </a:solidFill>
                <a:latin typeface="Arial" charset="0"/>
              </a:rPr>
              <a:t>Miraflow</a:t>
            </a:r>
            <a:r>
              <a:rPr lang="en-AU" altLang="en-US" sz="1600" baseline="30000" dirty="0">
                <a:solidFill>
                  <a:srgbClr val="5C6F7B"/>
                </a:solidFill>
                <a:latin typeface="Arial" charset="0"/>
                <a:sym typeface="Symbol" pitchFamily="18" charset="2"/>
              </a:rPr>
              <a:t></a:t>
            </a:r>
            <a:r>
              <a:rPr lang="en-AU" altLang="en-US" sz="1600" dirty="0">
                <a:solidFill>
                  <a:srgbClr val="5C6F7B"/>
                </a:solidFill>
                <a:latin typeface="Arial" charset="0"/>
              </a:rPr>
              <a:t> clone?)</a:t>
            </a:r>
          </a:p>
          <a:p>
            <a:pPr marL="285750" indent="-285750" eaLnBrk="1" hangingPunct="1">
              <a:buFontTx/>
              <a:buChar char="•"/>
            </a:pPr>
            <a:r>
              <a:rPr lang="en-AU" altLang="en-US" sz="1600" i="1" dirty="0" err="1">
                <a:solidFill>
                  <a:srgbClr val="5C6F7B"/>
                </a:solidFill>
                <a:latin typeface="Arial" charset="0"/>
              </a:rPr>
              <a:t>contopharma</a:t>
            </a:r>
            <a:r>
              <a:rPr lang="en-AU" altLang="en-US" sz="1600" i="1" dirty="0">
                <a:solidFill>
                  <a:srgbClr val="5C6F7B"/>
                </a:solidFill>
                <a:latin typeface="Arial" charset="0"/>
              </a:rPr>
              <a:t> </a:t>
            </a:r>
            <a:r>
              <a:rPr lang="en-AU" altLang="en-US" sz="1600" dirty="0">
                <a:solidFill>
                  <a:srgbClr val="5C6F7B"/>
                </a:solidFill>
                <a:latin typeface="Arial" charset="0"/>
              </a:rPr>
              <a:t>GPHCL Cleaner</a:t>
            </a:r>
            <a:endParaRPr lang="en-AU" altLang="en-US" sz="1600" i="1" dirty="0">
              <a:solidFill>
                <a:srgbClr val="5C6F7B"/>
              </a:solidFill>
              <a:latin typeface="Arial" charset="0"/>
            </a:endParaRPr>
          </a:p>
          <a:p>
            <a:pPr marL="285750" indent="-285750" eaLnBrk="1" hangingPunct="1">
              <a:buFontTx/>
              <a:buChar char="•"/>
            </a:pPr>
            <a:r>
              <a:rPr lang="en-AU" altLang="en-US" sz="1600" dirty="0" err="1">
                <a:solidFill>
                  <a:srgbClr val="5C6F7B"/>
                </a:solidFill>
                <a:latin typeface="Arial" charset="0"/>
              </a:rPr>
              <a:t>Miraflow</a:t>
            </a:r>
            <a:r>
              <a:rPr lang="en-AU" altLang="en-US" sz="1600" baseline="30000" dirty="0">
                <a:solidFill>
                  <a:srgbClr val="5C6F7B"/>
                </a:solidFill>
                <a:latin typeface="Arial" charset="0"/>
                <a:sym typeface="Symbol" pitchFamily="18" charset="2"/>
              </a:rPr>
              <a:t> </a:t>
            </a:r>
            <a:r>
              <a:rPr lang="en-AU" altLang="en-US" sz="1600" dirty="0">
                <a:solidFill>
                  <a:srgbClr val="5C6F7B"/>
                </a:solidFill>
                <a:latin typeface="Arial" charset="0"/>
                <a:sym typeface="Symbol" pitchFamily="18" charset="2"/>
              </a:rPr>
              <a:t>Cleaner </a:t>
            </a:r>
            <a:r>
              <a:rPr lang="en-AU" altLang="en-US" sz="1600" dirty="0">
                <a:solidFill>
                  <a:srgbClr val="5C6F7B"/>
                </a:solidFill>
                <a:latin typeface="Arial" charset="0"/>
              </a:rPr>
              <a:t>(now in private hands)</a:t>
            </a:r>
          </a:p>
          <a:p>
            <a:pPr marL="285750" indent="-285750" eaLnBrk="1" hangingPunct="1">
              <a:buFontTx/>
              <a:buChar char="•"/>
            </a:pPr>
            <a:r>
              <a:rPr lang="en-AU" altLang="en-US" sz="1600" dirty="0">
                <a:solidFill>
                  <a:srgbClr val="5C6F7B"/>
                </a:solidFill>
                <a:latin typeface="Arial" charset="0"/>
              </a:rPr>
              <a:t>DISOP </a:t>
            </a:r>
            <a:r>
              <a:rPr lang="en-AU" altLang="en-US" sz="1600" dirty="0" err="1">
                <a:solidFill>
                  <a:srgbClr val="5C6F7B"/>
                </a:solidFill>
                <a:latin typeface="Arial" charset="0"/>
              </a:rPr>
              <a:t>Durasol</a:t>
            </a:r>
            <a:r>
              <a:rPr lang="en-AU" altLang="en-US" sz="1600" dirty="0">
                <a:solidFill>
                  <a:srgbClr val="5C6F7B"/>
                </a:solidFill>
                <a:latin typeface="Arial" charset="0"/>
              </a:rPr>
              <a:t> Cleaner</a:t>
            </a:r>
          </a:p>
        </p:txBody>
      </p:sp>
      <p:sp>
        <p:nvSpPr>
          <p:cNvPr id="11" name="TextBox 3"/>
          <p:cNvSpPr txBox="1">
            <a:spLocks noChangeArrowheads="1"/>
          </p:cNvSpPr>
          <p:nvPr/>
        </p:nvSpPr>
        <p:spPr bwMode="auto">
          <a:xfrm>
            <a:off x="4283968" y="1628800"/>
            <a:ext cx="4632325" cy="2308225"/>
          </a:xfrm>
          <a:prstGeom prst="rect">
            <a:avLst/>
          </a:prstGeom>
          <a:noFill/>
          <a:ln w="9525">
            <a:noFill/>
            <a:miter lim="800000"/>
            <a:headEnd/>
            <a:tailEnd/>
          </a:ln>
        </p:spPr>
        <p:txBody>
          <a:bodyPr wrap="none">
            <a:spAutoFit/>
          </a:bodyPr>
          <a:lstStyle/>
          <a:p>
            <a:pPr marL="285750" indent="-285750" eaLnBrk="1" hangingPunct="1">
              <a:buFontTx/>
              <a:buChar char="•"/>
            </a:pPr>
            <a:r>
              <a:rPr lang="en-AU" altLang="en-US" sz="1600" dirty="0">
                <a:solidFill>
                  <a:srgbClr val="5C6F7B"/>
                </a:solidFill>
                <a:latin typeface="Arial" charset="0"/>
              </a:rPr>
              <a:t>EYEYE Crystal Cleaner</a:t>
            </a:r>
          </a:p>
          <a:p>
            <a:pPr marL="285750" indent="-285750" eaLnBrk="1" hangingPunct="1">
              <a:buFontTx/>
              <a:buChar char="•"/>
            </a:pPr>
            <a:r>
              <a:rPr lang="en-AU" altLang="en-US" sz="1600" dirty="0" err="1">
                <a:solidFill>
                  <a:srgbClr val="5C6F7B"/>
                </a:solidFill>
                <a:latin typeface="Arial" charset="0"/>
              </a:rPr>
              <a:t>Lobob</a:t>
            </a:r>
            <a:r>
              <a:rPr lang="en-AU" altLang="en-US" sz="1600" baseline="30000" dirty="0">
                <a:solidFill>
                  <a:srgbClr val="5C6F7B"/>
                </a:solidFill>
                <a:latin typeface="Arial" charset="0"/>
              </a:rPr>
              <a:t>® </a:t>
            </a:r>
            <a:r>
              <a:rPr lang="en-AU" altLang="en-US" sz="1600" dirty="0">
                <a:solidFill>
                  <a:srgbClr val="5C6F7B"/>
                </a:solidFill>
                <a:latin typeface="Arial" charset="0"/>
              </a:rPr>
              <a:t> Optimum Extra Strength Cleaner</a:t>
            </a:r>
          </a:p>
          <a:p>
            <a:pPr marL="285750" indent="-285750" eaLnBrk="1" hangingPunct="1">
              <a:buFontTx/>
              <a:buChar char="•"/>
            </a:pPr>
            <a:r>
              <a:rPr lang="en-AU" altLang="en-US" sz="1600" dirty="0" err="1">
                <a:solidFill>
                  <a:srgbClr val="5C6F7B"/>
                </a:solidFill>
                <a:latin typeface="Arial" charset="0"/>
              </a:rPr>
              <a:t>Lobob</a:t>
            </a:r>
            <a:r>
              <a:rPr lang="en-AU" altLang="en-US" sz="1600" baseline="30000" dirty="0">
                <a:solidFill>
                  <a:srgbClr val="5C6F7B"/>
                </a:solidFill>
                <a:latin typeface="Arial" charset="0"/>
              </a:rPr>
              <a:t>® </a:t>
            </a:r>
            <a:r>
              <a:rPr lang="en-AU" altLang="en-US" sz="1600" dirty="0">
                <a:solidFill>
                  <a:srgbClr val="5C6F7B"/>
                </a:solidFill>
                <a:latin typeface="Arial" charset="0"/>
              </a:rPr>
              <a:t> Sterile Cleaning Solution</a:t>
            </a:r>
          </a:p>
          <a:p>
            <a:pPr marL="285750" indent="-285750" eaLnBrk="1" hangingPunct="1">
              <a:buFontTx/>
              <a:buChar char="•"/>
            </a:pPr>
            <a:r>
              <a:rPr lang="en-AU" altLang="en-US" sz="1600" dirty="0" err="1">
                <a:solidFill>
                  <a:srgbClr val="5C6F7B"/>
                </a:solidFill>
                <a:latin typeface="Arial" charset="0"/>
              </a:rPr>
              <a:t>Menicon</a:t>
            </a:r>
            <a:r>
              <a:rPr lang="en-AU" altLang="en-US" sz="1600" dirty="0">
                <a:solidFill>
                  <a:srgbClr val="5C6F7B"/>
                </a:solidFill>
                <a:latin typeface="Arial" charset="0"/>
              </a:rPr>
              <a:t> Spray &amp; Clean</a:t>
            </a:r>
          </a:p>
          <a:p>
            <a:pPr marL="285750" indent="-285750" eaLnBrk="1" hangingPunct="1">
              <a:buFontTx/>
              <a:buChar char="•"/>
            </a:pPr>
            <a:r>
              <a:rPr lang="en-AU" altLang="en-US" sz="1600" dirty="0" err="1">
                <a:solidFill>
                  <a:srgbClr val="5C6F7B"/>
                </a:solidFill>
                <a:latin typeface="Arial" charset="0"/>
              </a:rPr>
              <a:t>Optikem</a:t>
            </a:r>
            <a:r>
              <a:rPr lang="en-AU" altLang="en-US" sz="1600" dirty="0">
                <a:solidFill>
                  <a:srgbClr val="5C6F7B"/>
                </a:solidFill>
                <a:latin typeface="Arial" charset="0"/>
              </a:rPr>
              <a:t> </a:t>
            </a:r>
            <a:r>
              <a:rPr lang="en-AU" altLang="en-US" sz="1600" dirty="0" err="1">
                <a:solidFill>
                  <a:srgbClr val="5C6F7B"/>
                </a:solidFill>
                <a:latin typeface="Arial" charset="0"/>
              </a:rPr>
              <a:t>Intn’l</a:t>
            </a:r>
            <a:r>
              <a:rPr lang="en-AU" altLang="en-US" sz="1600" dirty="0">
                <a:solidFill>
                  <a:srgbClr val="5C6F7B"/>
                </a:solidFill>
                <a:latin typeface="Arial" charset="0"/>
              </a:rPr>
              <a:t> </a:t>
            </a:r>
            <a:r>
              <a:rPr lang="en-AU" altLang="en-US" sz="1600" dirty="0" err="1">
                <a:solidFill>
                  <a:srgbClr val="5C6F7B"/>
                </a:solidFill>
                <a:latin typeface="Arial" charset="0"/>
              </a:rPr>
              <a:t>Sereine</a:t>
            </a:r>
            <a:r>
              <a:rPr lang="en-AU" altLang="en-US" sz="1600" baseline="30000" dirty="0">
                <a:solidFill>
                  <a:srgbClr val="5C6F7B"/>
                </a:solidFill>
                <a:latin typeface="Arial" charset="0"/>
              </a:rPr>
              <a:t>®</a:t>
            </a:r>
            <a:r>
              <a:rPr lang="en-AU" altLang="en-US" sz="1600" dirty="0">
                <a:solidFill>
                  <a:srgbClr val="5C6F7B"/>
                </a:solidFill>
                <a:latin typeface="Arial" charset="0"/>
              </a:rPr>
              <a:t> Contact Lens Cleaner</a:t>
            </a:r>
          </a:p>
          <a:p>
            <a:pPr marL="285750" indent="-285750" eaLnBrk="1" hangingPunct="1">
              <a:buFontTx/>
              <a:buChar char="•"/>
            </a:pPr>
            <a:r>
              <a:rPr lang="en-AU" altLang="en-US" sz="1600" dirty="0" err="1">
                <a:solidFill>
                  <a:srgbClr val="5C6F7B"/>
                </a:solidFill>
                <a:latin typeface="Arial" charset="0"/>
              </a:rPr>
              <a:t>Piiloset</a:t>
            </a:r>
            <a:r>
              <a:rPr lang="en-AU" altLang="en-US" sz="1600" dirty="0">
                <a:solidFill>
                  <a:srgbClr val="5C6F7B"/>
                </a:solidFill>
                <a:latin typeface="Arial" charset="0"/>
              </a:rPr>
              <a:t> DAILY CLEANER</a:t>
            </a:r>
          </a:p>
          <a:p>
            <a:pPr marL="285750" indent="-285750" eaLnBrk="1" hangingPunct="1">
              <a:buFontTx/>
              <a:buChar char="•"/>
            </a:pPr>
            <a:r>
              <a:rPr lang="en-AU" altLang="en-US" sz="1600" dirty="0" err="1">
                <a:solidFill>
                  <a:srgbClr val="5C6F7B"/>
                </a:solidFill>
                <a:latin typeface="Arial" charset="0"/>
              </a:rPr>
              <a:t>Purahard</a:t>
            </a:r>
            <a:r>
              <a:rPr lang="en-AU" altLang="en-US" sz="1600" dirty="0">
                <a:solidFill>
                  <a:srgbClr val="5C6F7B"/>
                </a:solidFill>
                <a:latin typeface="Arial" charset="0"/>
              </a:rPr>
              <a:t> Cleaner</a:t>
            </a:r>
          </a:p>
          <a:p>
            <a:pPr marL="285750" indent="-285750" eaLnBrk="1" hangingPunct="1">
              <a:buFontTx/>
              <a:buChar char="•"/>
            </a:pPr>
            <a:r>
              <a:rPr lang="en-AU" altLang="en-US" sz="1600" dirty="0" err="1">
                <a:solidFill>
                  <a:srgbClr val="5C6F7B"/>
                </a:solidFill>
                <a:latin typeface="Arial" charset="0"/>
              </a:rPr>
              <a:t>Sauflon</a:t>
            </a:r>
            <a:r>
              <a:rPr lang="en-AU" altLang="en-US" sz="1600" dirty="0">
                <a:solidFill>
                  <a:srgbClr val="5C6F7B"/>
                </a:solidFill>
                <a:latin typeface="Arial" charset="0"/>
              </a:rPr>
              <a:t> delta cleaner</a:t>
            </a:r>
            <a:endParaRPr lang="en-GB" altLang="en-US" sz="1600" dirty="0">
              <a:solidFill>
                <a:srgbClr val="5C6F7B"/>
              </a:solidFill>
              <a:latin typeface="Arial" charset="0"/>
            </a:endParaRPr>
          </a:p>
          <a:p>
            <a:pPr marL="285750" indent="-285750" eaLnBrk="1" hangingPunct="1">
              <a:buFontTx/>
              <a:buChar char="•"/>
            </a:pPr>
            <a:endParaRPr lang="en-GB" altLang="en-US" sz="1600" dirty="0">
              <a:latin typeface="Arial" charset="0"/>
            </a:endParaRPr>
          </a:p>
        </p:txBody>
      </p:sp>
    </p:spTree>
  </p:cSld>
  <p:clrMapOvr>
    <a:masterClrMapping/>
  </p:clrMapOvr>
  <p:transition advClick="0"/>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a:extLst>
              <a:ext uri="{FF2B5EF4-FFF2-40B4-BE49-F238E27FC236}">
                <a16:creationId xmlns:a16="http://schemas.microsoft.com/office/drawing/2014/main" id="{A4CFE2BF-07F0-449C-BE92-6ACD185D4496}"/>
              </a:ext>
            </a:extLst>
          </p:cNvPr>
          <p:cNvSpPr>
            <a:spLocks noGrp="1" noChangeArrowheads="1"/>
          </p:cNvSpPr>
          <p:nvPr>
            <p:ph type="title"/>
          </p:nvPr>
        </p:nvSpPr>
        <p:spPr>
          <a:xfrm>
            <a:off x="323528" y="0"/>
            <a:ext cx="8097465" cy="1143000"/>
          </a:xfrm>
        </p:spPr>
        <p:txBody>
          <a:bodyPr>
            <a:normAutofit/>
          </a:bodyPr>
          <a:lstStyle/>
          <a:p>
            <a:r>
              <a:rPr lang="en-US" altLang="zh-CN" sz="3600" dirty="0" err="1">
                <a:ea typeface="宋体" panose="02010600030101010101" pitchFamily="2" charset="-122"/>
              </a:rPr>
              <a:t>表面活性剂清洁剂</a:t>
            </a:r>
            <a:r>
              <a:rPr lang="zh-CN" altLang="en-US" sz="3600" dirty="0">
                <a:ea typeface="宋体" panose="02010600030101010101" pitchFamily="2" charset="-122"/>
              </a:rPr>
              <a:t>：</a:t>
            </a:r>
            <a:r>
              <a:rPr lang="en-US" altLang="zh-CN" sz="3600" dirty="0" err="1">
                <a:solidFill>
                  <a:srgbClr val="FFFF00"/>
                </a:solidFill>
                <a:ea typeface="宋体" panose="02010600030101010101" pitchFamily="2" charset="-122"/>
              </a:rPr>
              <a:t>Hy</a:t>
            </a:r>
            <a:r>
              <a:rPr lang="en-US" altLang="zh-CN" sz="3600" dirty="0">
                <a:solidFill>
                  <a:srgbClr val="FFFF00"/>
                </a:solidFill>
                <a:ea typeface="宋体" panose="02010600030101010101" pitchFamily="2" charset="-122"/>
              </a:rPr>
              <a:t> &amp; </a:t>
            </a:r>
            <a:r>
              <a:rPr lang="en-US" altLang="zh-CN" sz="3600" dirty="0" err="1">
                <a:solidFill>
                  <a:srgbClr val="FFFF00"/>
                </a:solidFill>
                <a:ea typeface="宋体" panose="02010600030101010101" pitchFamily="2" charset="-122"/>
              </a:rPr>
              <a:t>SiHy</a:t>
            </a:r>
            <a:r>
              <a:rPr lang="en-US" altLang="zh-CN" sz="3600" dirty="0">
                <a:solidFill>
                  <a:srgbClr val="FFFF00"/>
                </a:solidFill>
                <a:ea typeface="宋体" panose="02010600030101010101" pitchFamily="2" charset="-122"/>
              </a:rPr>
              <a:t> </a:t>
            </a:r>
            <a:r>
              <a:rPr lang="en-US" altLang="zh-CN" sz="3600" dirty="0" err="1">
                <a:solidFill>
                  <a:srgbClr val="FFFF00"/>
                </a:solidFill>
                <a:ea typeface="宋体" panose="02010600030101010101" pitchFamily="2" charset="-122"/>
              </a:rPr>
              <a:t>CLs</a:t>
            </a:r>
            <a:endParaRPr lang="en-CA" altLang="zh-CN" sz="3600" dirty="0">
              <a:solidFill>
                <a:srgbClr val="FFFF00"/>
              </a:solidFill>
            </a:endParaRPr>
          </a:p>
        </p:txBody>
      </p:sp>
      <p:sp>
        <p:nvSpPr>
          <p:cNvPr id="299010" name="TextBox 4">
            <a:extLst>
              <a:ext uri="{FF2B5EF4-FFF2-40B4-BE49-F238E27FC236}">
                <a16:creationId xmlns:a16="http://schemas.microsoft.com/office/drawing/2014/main" id="{0FCDBA86-F871-4D24-A184-AD7D081A31C5}"/>
              </a:ext>
            </a:extLst>
          </p:cNvPr>
          <p:cNvSpPr txBox="1">
            <a:spLocks noChangeArrowheads="1"/>
          </p:cNvSpPr>
          <p:nvPr/>
        </p:nvSpPr>
        <p:spPr bwMode="auto">
          <a:xfrm>
            <a:off x="1243013" y="1328738"/>
            <a:ext cx="2201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i="1" dirty="0" err="1">
                <a:solidFill>
                  <a:srgbClr val="FF0000"/>
                </a:solidFill>
                <a:cs typeface="Arial" panose="020B0604020202020204" pitchFamily="34" charset="0"/>
              </a:rPr>
              <a:t>Hy</a:t>
            </a:r>
            <a:r>
              <a:rPr lang="en-AU" altLang="zh-CN" b="1" i="1" dirty="0">
                <a:solidFill>
                  <a:srgbClr val="FF0000"/>
                </a:solidFill>
                <a:cs typeface="Arial" panose="020B0604020202020204" pitchFamily="34" charset="0"/>
              </a:rPr>
              <a:t> &amp; </a:t>
            </a:r>
            <a:r>
              <a:rPr lang="en-AU" altLang="zh-CN" b="1" i="1" dirty="0" err="1">
                <a:solidFill>
                  <a:srgbClr val="FF0000"/>
                </a:solidFill>
                <a:cs typeface="Arial" panose="020B0604020202020204" pitchFamily="34" charset="0"/>
              </a:rPr>
              <a:t>SiHy</a:t>
            </a:r>
            <a:r>
              <a:rPr lang="en-AU" altLang="zh-CN" b="1" i="1" dirty="0">
                <a:solidFill>
                  <a:srgbClr val="FF0000"/>
                </a:solidFill>
                <a:cs typeface="Arial" panose="020B0604020202020204" pitchFamily="34" charset="0"/>
              </a:rPr>
              <a:t> CLS</a:t>
            </a:r>
            <a:r>
              <a:rPr lang="zh-CN" altLang="en-US" b="1" i="1" dirty="0">
                <a:solidFill>
                  <a:srgbClr val="FF0000"/>
                </a:solidFill>
                <a:cs typeface="Arial" panose="020B0604020202020204" pitchFamily="34" charset="0"/>
              </a:rPr>
              <a:t>清洁剂</a:t>
            </a:r>
            <a:endParaRPr lang="en-GB" altLang="zh-CN" b="1" i="1" dirty="0">
              <a:solidFill>
                <a:srgbClr val="FF0000"/>
              </a:solidFill>
              <a:cs typeface="Arial" panose="020B0604020202020204" pitchFamily="34" charset="0"/>
            </a:endParaRPr>
          </a:p>
        </p:txBody>
      </p:sp>
      <p:sp>
        <p:nvSpPr>
          <p:cNvPr id="299012" name="TextBox 7">
            <a:extLst>
              <a:ext uri="{FF2B5EF4-FFF2-40B4-BE49-F238E27FC236}">
                <a16:creationId xmlns:a16="http://schemas.microsoft.com/office/drawing/2014/main" id="{9DAEDE48-7AA7-43D4-B518-99DCD03CD425}"/>
              </a:ext>
            </a:extLst>
          </p:cNvPr>
          <p:cNvSpPr txBox="1">
            <a:spLocks noChangeArrowheads="1"/>
          </p:cNvSpPr>
          <p:nvPr/>
        </p:nvSpPr>
        <p:spPr bwMode="auto">
          <a:xfrm>
            <a:off x="5538788" y="5181600"/>
            <a:ext cx="3529012" cy="914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cs typeface="Arial" panose="020B0604020202020204" pitchFamily="34" charset="0"/>
              </a:rPr>
              <a:t>注意：</a:t>
            </a:r>
            <a:r>
              <a:rPr lang="en-AU" altLang="zh-CN" dirty="0" err="1">
                <a:cs typeface="Arial" panose="020B0604020202020204" pitchFamily="34" charset="0"/>
              </a:rPr>
              <a:t>列出的</a:t>
            </a:r>
            <a:r>
              <a:rPr lang="zh-CN" altLang="en-US" dirty="0">
                <a:cs typeface="Arial" panose="020B0604020202020204" pitchFamily="34" charset="0"/>
              </a:rPr>
              <a:t>一些</a:t>
            </a:r>
            <a:r>
              <a:rPr lang="en-AU" altLang="zh-CN" dirty="0" err="1">
                <a:cs typeface="Arial" panose="020B0604020202020204" pitchFamily="34" charset="0"/>
              </a:rPr>
              <a:t>产品是相同的，但是在不同的国际市场上以不同的名称销售</a:t>
            </a:r>
            <a:r>
              <a:rPr lang="zh-CN" altLang="en-US" dirty="0">
                <a:cs typeface="Arial" panose="020B0604020202020204" pitchFamily="34" charset="0"/>
              </a:rPr>
              <a:t>。</a:t>
            </a:r>
            <a:endParaRPr lang="en-AU" altLang="zh-CN" dirty="0">
              <a:cs typeface="Arial" panose="020B0604020202020204" pitchFamily="34" charset="0"/>
            </a:endParaRPr>
          </a:p>
        </p:txBody>
      </p:sp>
      <p:sp>
        <p:nvSpPr>
          <p:cNvPr id="9" name="TextBox 8">
            <a:extLst>
              <a:ext uri="{FF2B5EF4-FFF2-40B4-BE49-F238E27FC236}">
                <a16:creationId xmlns:a16="http://schemas.microsoft.com/office/drawing/2014/main" id="{906C01B8-55FF-48BD-8855-87DF0C73DBF8}"/>
              </a:ext>
            </a:extLst>
          </p:cNvPr>
          <p:cNvSpPr txBox="1"/>
          <p:nvPr/>
        </p:nvSpPr>
        <p:spPr>
          <a:xfrm>
            <a:off x="5573713" y="1325563"/>
            <a:ext cx="3505200" cy="914400"/>
          </a:xfrm>
          <a:prstGeom prst="rect">
            <a:avLst/>
          </a:prstGeom>
          <a:solidFill>
            <a:schemeClr val="accent6">
              <a:lumMod val="20000"/>
              <a:lumOff val="80000"/>
            </a:schemeClr>
          </a:solidFill>
        </p:spPr>
        <p:txBody>
          <a:bodyPr>
            <a:spAutoFit/>
          </a:bodyPr>
          <a:lstStyle/>
          <a:p>
            <a:r>
              <a:rPr lang="en-AU" altLang="zh-CN">
                <a:cs typeface="Arial" panose="020B0604020202020204" pitchFamily="34" charset="0"/>
              </a:rPr>
              <a:t>一些产品出现在GP和Hy＆SiHy列表中，即它们是“通用的”，适用于GP，Hy和SiHy CLs</a:t>
            </a:r>
          </a:p>
        </p:txBody>
      </p:sp>
      <p:sp>
        <p:nvSpPr>
          <p:cNvPr id="7" name="TextBox 6"/>
          <p:cNvSpPr txBox="1">
            <a:spLocks noChangeArrowheads="1"/>
          </p:cNvSpPr>
          <p:nvPr/>
        </p:nvSpPr>
        <p:spPr bwMode="auto">
          <a:xfrm>
            <a:off x="123825" y="1633538"/>
            <a:ext cx="5286375" cy="2062162"/>
          </a:xfrm>
          <a:prstGeom prst="rect">
            <a:avLst/>
          </a:prstGeom>
          <a:noFill/>
          <a:ln w="9525">
            <a:noFill/>
            <a:miter lim="800000"/>
            <a:headEnd/>
            <a:tailEnd/>
          </a:ln>
        </p:spPr>
        <p:txBody>
          <a:bodyPr wrap="none">
            <a:spAutoFit/>
          </a:bodyPr>
          <a:lstStyle/>
          <a:p>
            <a:pPr marL="285750" indent="-285750" eaLnBrk="1" hangingPunct="1">
              <a:buFontTx/>
              <a:buChar char="•"/>
            </a:pPr>
            <a:r>
              <a:rPr lang="en-AU" altLang="en-US" sz="1600" dirty="0">
                <a:solidFill>
                  <a:srgbClr val="5C6F7B"/>
                </a:solidFill>
                <a:latin typeface="Arial" charset="0"/>
              </a:rPr>
              <a:t>Alcon OPTI-FREE</a:t>
            </a:r>
            <a:r>
              <a:rPr lang="en-AU" altLang="en-US" sz="1600" baseline="30000" dirty="0">
                <a:solidFill>
                  <a:srgbClr val="5C6F7B"/>
                </a:solidFill>
                <a:latin typeface="Arial" charset="0"/>
                <a:sym typeface="Symbol" pitchFamily="18" charset="2"/>
              </a:rPr>
              <a:t></a:t>
            </a:r>
            <a:r>
              <a:rPr lang="en-AU" altLang="en-US" sz="1600" baseline="30000" dirty="0">
                <a:solidFill>
                  <a:srgbClr val="5C6F7B"/>
                </a:solidFill>
                <a:latin typeface="Arial" charset="0"/>
              </a:rPr>
              <a:t> </a:t>
            </a:r>
            <a:r>
              <a:rPr lang="en-AU" altLang="en-US" sz="1600" dirty="0">
                <a:solidFill>
                  <a:srgbClr val="5C6F7B"/>
                </a:solidFill>
                <a:latin typeface="Arial" charset="0"/>
              </a:rPr>
              <a:t> Daily Cleaner</a:t>
            </a:r>
          </a:p>
          <a:p>
            <a:pPr marL="285750" indent="-285750" eaLnBrk="1" hangingPunct="1">
              <a:buFont typeface="Arial" charset="0"/>
              <a:buChar char="•"/>
            </a:pPr>
            <a:r>
              <a:rPr lang="en-AU" altLang="en-US" sz="1600" dirty="0">
                <a:solidFill>
                  <a:srgbClr val="5C6F7B"/>
                </a:solidFill>
                <a:latin typeface="Arial" charset="0"/>
              </a:rPr>
              <a:t>AVIZOR Cleaning Drops</a:t>
            </a:r>
          </a:p>
          <a:p>
            <a:pPr marL="285750" indent="-285750" eaLnBrk="1" hangingPunct="1">
              <a:buFontTx/>
              <a:buChar char="•"/>
            </a:pPr>
            <a:r>
              <a:rPr lang="en-AU" altLang="en-US" sz="1600" dirty="0">
                <a:solidFill>
                  <a:srgbClr val="5C6F7B"/>
                </a:solidFill>
                <a:latin typeface="Arial" charset="0"/>
              </a:rPr>
              <a:t>Bausch &amp; Lomb Sensitive Eyes Daily Cleaner</a:t>
            </a:r>
          </a:p>
          <a:p>
            <a:pPr marL="285750" indent="-285750" eaLnBrk="1" hangingPunct="1">
              <a:buFontTx/>
              <a:buChar char="•"/>
            </a:pPr>
            <a:r>
              <a:rPr lang="en-AU" altLang="en-US" sz="1600" dirty="0" err="1">
                <a:solidFill>
                  <a:srgbClr val="5C6F7B"/>
                </a:solidFill>
                <a:latin typeface="Arial" charset="0"/>
              </a:rPr>
              <a:t>Lobob</a:t>
            </a:r>
            <a:r>
              <a:rPr lang="en-AU" altLang="en-US" sz="1600" dirty="0">
                <a:solidFill>
                  <a:srgbClr val="5C6F7B"/>
                </a:solidFill>
                <a:latin typeface="Arial" charset="0"/>
              </a:rPr>
              <a:t> </a:t>
            </a:r>
            <a:r>
              <a:rPr lang="en-AU" altLang="en-US" sz="1600" dirty="0" err="1">
                <a:solidFill>
                  <a:srgbClr val="5C6F7B"/>
                </a:solidFill>
                <a:latin typeface="Arial" charset="0"/>
              </a:rPr>
              <a:t>Sof</a:t>
            </a:r>
            <a:r>
              <a:rPr lang="en-AU" altLang="en-US" sz="1600" dirty="0">
                <a:solidFill>
                  <a:srgbClr val="5C6F7B"/>
                </a:solidFill>
                <a:latin typeface="Arial" charset="0"/>
              </a:rPr>
              <a:t>/Pro</a:t>
            </a:r>
            <a:r>
              <a:rPr lang="en-AU" altLang="en-US" sz="1600" baseline="30000" dirty="0">
                <a:solidFill>
                  <a:srgbClr val="5C6F7B"/>
                </a:solidFill>
                <a:latin typeface="Arial" charset="0"/>
              </a:rPr>
              <a:t>® </a:t>
            </a:r>
            <a:r>
              <a:rPr lang="en-AU" altLang="en-US" sz="1600" dirty="0">
                <a:solidFill>
                  <a:srgbClr val="5C6F7B"/>
                </a:solidFill>
                <a:latin typeface="Arial" charset="0"/>
              </a:rPr>
              <a:t>Cleaner</a:t>
            </a:r>
          </a:p>
          <a:p>
            <a:pPr marL="285750" indent="-285750" eaLnBrk="1" hangingPunct="1">
              <a:buFontTx/>
              <a:buChar char="•"/>
            </a:pPr>
            <a:r>
              <a:rPr lang="en-AU" altLang="en-US" sz="1600" dirty="0">
                <a:solidFill>
                  <a:srgbClr val="5C6F7B"/>
                </a:solidFill>
                <a:latin typeface="Arial" charset="0"/>
              </a:rPr>
              <a:t>SAUFLON PRESERVATIVE FREE DAILY CLEANER</a:t>
            </a:r>
          </a:p>
          <a:p>
            <a:pPr marL="285750" indent="-285750" eaLnBrk="1" hangingPunct="1">
              <a:buFontTx/>
              <a:buChar char="•"/>
            </a:pPr>
            <a:endParaRPr lang="en-AU" altLang="en-US" sz="1600" dirty="0">
              <a:latin typeface="Arial" charset="0"/>
            </a:endParaRPr>
          </a:p>
          <a:p>
            <a:pPr marL="285750" indent="-285750" eaLnBrk="1" hangingPunct="1">
              <a:buFontTx/>
              <a:buChar char="•"/>
            </a:pPr>
            <a:endParaRPr lang="en-GB" altLang="en-US" sz="1600" dirty="0">
              <a:latin typeface="Arial" charset="0"/>
            </a:endParaRPr>
          </a:p>
          <a:p>
            <a:pPr marL="285750" indent="-285750" eaLnBrk="1" hangingPunct="1">
              <a:buFontTx/>
              <a:buChar char="•"/>
            </a:pPr>
            <a:endParaRPr lang="en-AU" altLang="en-US" sz="1600" dirty="0">
              <a:latin typeface="Arial" charset="0"/>
            </a:endParaRPr>
          </a:p>
        </p:txBody>
      </p:sp>
    </p:spTree>
  </p:cSld>
  <p:clrMapOvr>
    <a:masterClrMapping/>
  </p:clrMapOvr>
  <p:transition advClick="0"/>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a:extLst>
              <a:ext uri="{FF2B5EF4-FFF2-40B4-BE49-F238E27FC236}">
                <a16:creationId xmlns:a16="http://schemas.microsoft.com/office/drawing/2014/main" id="{7D17D635-A4A6-40B0-A4E3-31E99C1D3565}"/>
              </a:ext>
            </a:extLst>
          </p:cNvPr>
          <p:cNvSpPr>
            <a:spLocks noGrp="1" noChangeArrowheads="1"/>
          </p:cNvSpPr>
          <p:nvPr>
            <p:ph type="title"/>
          </p:nvPr>
        </p:nvSpPr>
        <p:spPr>
          <a:xfrm>
            <a:off x="395536" y="0"/>
            <a:ext cx="8175625" cy="1331640"/>
          </a:xfrm>
        </p:spPr>
        <p:txBody>
          <a:bodyPr/>
          <a:lstStyle/>
          <a:p>
            <a:r>
              <a:rPr lang="en-US" altLang="zh-CN" sz="3200" dirty="0" err="1">
                <a:ea typeface="宋体" panose="02010600030101010101" pitchFamily="2" charset="-122"/>
              </a:rPr>
              <a:t>表面</a:t>
            </a:r>
            <a:r>
              <a:rPr lang="zh-CN" altLang="en-US" sz="3200" dirty="0">
                <a:ea typeface="宋体" panose="02010600030101010101" pitchFamily="2" charset="-122"/>
              </a:rPr>
              <a:t>清洁</a:t>
            </a:r>
            <a:r>
              <a:rPr lang="en-US" altLang="zh-CN" sz="3200" dirty="0">
                <a:ea typeface="宋体" panose="02010600030101010101" pitchFamily="2" charset="-122"/>
              </a:rPr>
              <a:t>剂</a:t>
            </a:r>
            <a:r>
              <a:rPr lang="zh-CN" altLang="en-US" sz="3200" dirty="0">
                <a:ea typeface="宋体" panose="02010600030101010101" pitchFamily="2" charset="-122"/>
              </a:rPr>
              <a:t>：</a:t>
            </a:r>
            <a:r>
              <a:rPr lang="zh-CN" altLang="en-US" sz="3200" dirty="0">
                <a:solidFill>
                  <a:srgbClr val="FFFF00"/>
                </a:solidFill>
                <a:ea typeface="宋体" panose="02010600030101010101" pitchFamily="2" charset="-122"/>
              </a:rPr>
              <a:t>周期性的</a:t>
            </a:r>
            <a:endParaRPr lang="en-US" altLang="zh-CN" sz="3200" dirty="0">
              <a:solidFill>
                <a:srgbClr val="FFFF00"/>
              </a:solidFill>
              <a:ea typeface="宋体" panose="02010600030101010101" pitchFamily="2" charset="-122"/>
            </a:endParaRPr>
          </a:p>
        </p:txBody>
      </p:sp>
      <p:sp>
        <p:nvSpPr>
          <p:cNvPr id="301058" name="TextBox 1">
            <a:extLst>
              <a:ext uri="{FF2B5EF4-FFF2-40B4-BE49-F238E27FC236}">
                <a16:creationId xmlns:a16="http://schemas.microsoft.com/office/drawing/2014/main" id="{90F7850A-FE00-4618-B702-EE4C91AC2747}"/>
              </a:ext>
            </a:extLst>
          </p:cNvPr>
          <p:cNvSpPr txBox="1">
            <a:spLocks noChangeArrowheads="1"/>
          </p:cNvSpPr>
          <p:nvPr/>
        </p:nvSpPr>
        <p:spPr bwMode="auto">
          <a:xfrm>
            <a:off x="1186908" y="1328738"/>
            <a:ext cx="2377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AU" altLang="zh-CN" b="1" i="1" dirty="0">
                <a:solidFill>
                  <a:srgbClr val="FF0000"/>
                </a:solidFill>
                <a:cs typeface="Arial" panose="020B0604020202020204" pitchFamily="34" charset="0"/>
              </a:rPr>
              <a:t>GP CL</a:t>
            </a:r>
            <a:r>
              <a:rPr lang="zh-CN" altLang="en-US" b="1" i="1" dirty="0">
                <a:solidFill>
                  <a:srgbClr val="FF0000"/>
                </a:solidFill>
                <a:cs typeface="Arial" panose="020B0604020202020204" pitchFamily="34" charset="0"/>
              </a:rPr>
              <a:t>清洁剂</a:t>
            </a:r>
            <a:endParaRPr lang="en-AU" altLang="zh-CN" b="1" i="1" dirty="0">
              <a:solidFill>
                <a:srgbClr val="FF0000"/>
              </a:solidFill>
              <a:cs typeface="Arial" panose="020B0604020202020204" pitchFamily="34" charset="0"/>
            </a:endParaRPr>
          </a:p>
          <a:p>
            <a:pPr algn="ctr"/>
            <a:r>
              <a:rPr lang="zh-CN" altLang="en-US" b="1" i="1" dirty="0">
                <a:solidFill>
                  <a:srgbClr val="FF0000"/>
                </a:solidFill>
                <a:cs typeface="Arial" panose="020B0604020202020204" pitchFamily="34" charset="0"/>
              </a:rPr>
              <a:t>仅限专业</a:t>
            </a:r>
            <a:r>
              <a:rPr lang="en-US" altLang="zh-CN" b="1" i="1" dirty="0">
                <a:solidFill>
                  <a:srgbClr val="FF0000"/>
                </a:solidFill>
                <a:cs typeface="Arial" panose="020B0604020202020204" pitchFamily="34" charset="0"/>
              </a:rPr>
              <a:t>/</a:t>
            </a:r>
            <a:r>
              <a:rPr lang="zh-CN" altLang="en-US" b="1" i="1" dirty="0">
                <a:solidFill>
                  <a:srgbClr val="FF0000"/>
                </a:solidFill>
                <a:cs typeface="Arial" panose="020B0604020202020204" pitchFamily="34" charset="0"/>
              </a:rPr>
              <a:t>实验室使用</a:t>
            </a:r>
            <a:endParaRPr lang="en-GB" altLang="zh-CN" b="1" i="1" dirty="0">
              <a:solidFill>
                <a:srgbClr val="FF0000"/>
              </a:solidFill>
              <a:cs typeface="Arial" panose="020B0604020202020204" pitchFamily="34" charset="0"/>
            </a:endParaRPr>
          </a:p>
        </p:txBody>
      </p:sp>
      <p:sp>
        <p:nvSpPr>
          <p:cNvPr id="301059" name="TextBox 4">
            <a:extLst>
              <a:ext uri="{FF2B5EF4-FFF2-40B4-BE49-F238E27FC236}">
                <a16:creationId xmlns:a16="http://schemas.microsoft.com/office/drawing/2014/main" id="{A732E0C8-B40D-43FD-8C86-3383730DCC4B}"/>
              </a:ext>
            </a:extLst>
          </p:cNvPr>
          <p:cNvSpPr txBox="1">
            <a:spLocks noChangeArrowheads="1"/>
          </p:cNvSpPr>
          <p:nvPr/>
        </p:nvSpPr>
        <p:spPr bwMode="auto">
          <a:xfrm>
            <a:off x="4572000" y="1590675"/>
            <a:ext cx="2146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i="1" dirty="0">
                <a:solidFill>
                  <a:srgbClr val="FF0000"/>
                </a:solidFill>
                <a:cs typeface="Arial" panose="020B0604020202020204" pitchFamily="34" charset="0"/>
              </a:rPr>
              <a:t> </a:t>
            </a:r>
            <a:r>
              <a:rPr lang="en-AU" altLang="zh-CN" b="1" i="1" dirty="0" err="1">
                <a:solidFill>
                  <a:srgbClr val="FF0000"/>
                </a:solidFill>
                <a:cs typeface="Arial" panose="020B0604020202020204" pitchFamily="34" charset="0"/>
              </a:rPr>
              <a:t>Hy</a:t>
            </a:r>
            <a:r>
              <a:rPr lang="en-AU" altLang="zh-CN" b="1" i="1" dirty="0">
                <a:solidFill>
                  <a:srgbClr val="FF0000"/>
                </a:solidFill>
                <a:cs typeface="Arial" panose="020B0604020202020204" pitchFamily="34" charset="0"/>
              </a:rPr>
              <a:t> &amp; </a:t>
            </a:r>
            <a:r>
              <a:rPr lang="en-AU" altLang="zh-CN" b="1" i="1" dirty="0" err="1">
                <a:solidFill>
                  <a:srgbClr val="FF0000"/>
                </a:solidFill>
                <a:cs typeface="Arial" panose="020B0604020202020204" pitchFamily="34" charset="0"/>
              </a:rPr>
              <a:t>SiHy</a:t>
            </a:r>
            <a:r>
              <a:rPr lang="en-AU" altLang="zh-CN" b="1" i="1" dirty="0">
                <a:solidFill>
                  <a:srgbClr val="FF0000"/>
                </a:solidFill>
                <a:cs typeface="Arial" panose="020B0604020202020204" pitchFamily="34" charset="0"/>
              </a:rPr>
              <a:t> CL</a:t>
            </a:r>
            <a:r>
              <a:rPr lang="zh-CN" altLang="en-US" b="1" i="1" dirty="0">
                <a:solidFill>
                  <a:srgbClr val="FF0000"/>
                </a:solidFill>
                <a:cs typeface="Arial" panose="020B0604020202020204" pitchFamily="34" charset="0"/>
              </a:rPr>
              <a:t>清洁剂</a:t>
            </a:r>
            <a:endParaRPr lang="en-GB" altLang="zh-CN" b="1" i="1" dirty="0">
              <a:solidFill>
                <a:srgbClr val="FF0000"/>
              </a:solidFill>
              <a:cs typeface="Arial" panose="020B0604020202020204" pitchFamily="34" charset="0"/>
            </a:endParaRPr>
          </a:p>
        </p:txBody>
      </p:sp>
      <p:sp>
        <p:nvSpPr>
          <p:cNvPr id="301060" name="TextBox 2">
            <a:extLst>
              <a:ext uri="{FF2B5EF4-FFF2-40B4-BE49-F238E27FC236}">
                <a16:creationId xmlns:a16="http://schemas.microsoft.com/office/drawing/2014/main" id="{F5168E04-99FF-49D8-8801-0DC9615D106C}"/>
              </a:ext>
            </a:extLst>
          </p:cNvPr>
          <p:cNvSpPr txBox="1">
            <a:spLocks noChangeArrowheads="1"/>
          </p:cNvSpPr>
          <p:nvPr/>
        </p:nvSpPr>
        <p:spPr bwMode="auto">
          <a:xfrm>
            <a:off x="533400" y="1912938"/>
            <a:ext cx="35064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5113" indent="-26511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buFontTx/>
              <a:buChar char="•"/>
            </a:pPr>
            <a:r>
              <a:rPr lang="en-AU" altLang="en-US" sz="1600" dirty="0">
                <a:solidFill>
                  <a:srgbClr val="5C6F7B"/>
                </a:solidFill>
                <a:latin typeface="Arial" charset="0"/>
              </a:rPr>
              <a:t>Boston</a:t>
            </a:r>
            <a:r>
              <a:rPr lang="en-AU" altLang="en-US" sz="1600" baseline="30000" dirty="0">
                <a:solidFill>
                  <a:srgbClr val="5C6F7B"/>
                </a:solidFill>
                <a:latin typeface="Arial" charset="0"/>
              </a:rPr>
              <a:t>®</a:t>
            </a:r>
            <a:r>
              <a:rPr lang="en-AU" altLang="en-US" sz="1600" dirty="0">
                <a:solidFill>
                  <a:srgbClr val="5C6F7B"/>
                </a:solidFill>
                <a:latin typeface="Arial" charset="0"/>
              </a:rPr>
              <a:t> Laboratory Lens Cleaner</a:t>
            </a:r>
          </a:p>
          <a:p>
            <a:pPr eaLnBrk="1" hangingPunct="1">
              <a:buFontTx/>
              <a:buChar char="•"/>
            </a:pPr>
            <a:r>
              <a:rPr lang="en-AU" altLang="en-US" sz="1600" dirty="0" err="1">
                <a:solidFill>
                  <a:srgbClr val="5C6F7B"/>
                </a:solidFill>
                <a:latin typeface="Arial" charset="0"/>
              </a:rPr>
              <a:t>MeniCare</a:t>
            </a:r>
            <a:r>
              <a:rPr lang="en-AU" altLang="en-US" sz="1600" dirty="0">
                <a:solidFill>
                  <a:srgbClr val="5C6F7B"/>
                </a:solidFill>
                <a:latin typeface="Arial" charset="0"/>
              </a:rPr>
              <a:t> </a:t>
            </a:r>
            <a:r>
              <a:rPr lang="en-AU" altLang="en-US" sz="1600" dirty="0" err="1">
                <a:solidFill>
                  <a:srgbClr val="5C6F7B"/>
                </a:solidFill>
                <a:latin typeface="Arial" charset="0"/>
              </a:rPr>
              <a:t>Progent</a:t>
            </a:r>
            <a:r>
              <a:rPr lang="en-AU" altLang="en-US" sz="1600" dirty="0">
                <a:solidFill>
                  <a:srgbClr val="5C6F7B"/>
                </a:solidFill>
                <a:latin typeface="Arial" charset="0"/>
              </a:rPr>
              <a:t> </a:t>
            </a:r>
          </a:p>
          <a:p>
            <a:pPr eaLnBrk="1" hangingPunct="1">
              <a:buFontTx/>
              <a:buChar char="•"/>
            </a:pPr>
            <a:r>
              <a:rPr lang="en-AU" altLang="en-US" sz="1600" dirty="0" err="1">
                <a:solidFill>
                  <a:srgbClr val="5C6F7B"/>
                </a:solidFill>
                <a:latin typeface="Arial" charset="0"/>
              </a:rPr>
              <a:t>MeniLab</a:t>
            </a:r>
            <a:r>
              <a:rPr lang="en-AU" altLang="en-US" sz="1600" dirty="0">
                <a:solidFill>
                  <a:srgbClr val="5C6F7B"/>
                </a:solidFill>
                <a:latin typeface="Arial" charset="0"/>
              </a:rPr>
              <a:t> Cleaner</a:t>
            </a:r>
          </a:p>
        </p:txBody>
      </p:sp>
      <p:sp>
        <p:nvSpPr>
          <p:cNvPr id="8" name="AutoShape 25">
            <a:hlinkClick r:id="rId3" action="ppaction://hlinksldjump" highlightClick="1">
              <a:snd r:embed="rId4" name="click.wav"/>
            </a:hlinkClick>
            <a:extLst>
              <a:ext uri="{FF2B5EF4-FFF2-40B4-BE49-F238E27FC236}">
                <a16:creationId xmlns:a16="http://schemas.microsoft.com/office/drawing/2014/main" id="{455FF422-3A94-42FF-8662-AC2961911954}"/>
              </a:ext>
            </a:extLst>
          </p:cNvPr>
          <p:cNvSpPr>
            <a:spLocks noChangeArrowheads="1"/>
          </p:cNvSpPr>
          <p:nvPr/>
        </p:nvSpPr>
        <p:spPr bwMode="auto">
          <a:xfrm flipH="1">
            <a:off x="3055844" y="4982577"/>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301063" name="TextBox 8">
            <a:extLst>
              <a:ext uri="{FF2B5EF4-FFF2-40B4-BE49-F238E27FC236}">
                <a16:creationId xmlns:a16="http://schemas.microsoft.com/office/drawing/2014/main" id="{A5530DF0-6700-4A85-A089-7826447D4038}"/>
              </a:ext>
            </a:extLst>
          </p:cNvPr>
          <p:cNvSpPr txBox="1">
            <a:spLocks noChangeArrowheads="1"/>
          </p:cNvSpPr>
          <p:nvPr/>
        </p:nvSpPr>
        <p:spPr bwMode="auto">
          <a:xfrm>
            <a:off x="3505200" y="5029200"/>
            <a:ext cx="2466975" cy="3381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返回报告</a:t>
            </a:r>
            <a:endParaRPr lang="en-GB" altLang="zh-CN" sz="1600" b="1" dirty="0">
              <a:cs typeface="Arial" panose="020B0604020202020204" pitchFamily="34" charset="0"/>
            </a:endParaRPr>
          </a:p>
        </p:txBody>
      </p:sp>
      <p:sp>
        <p:nvSpPr>
          <p:cNvPr id="9" name="TextBox 6"/>
          <p:cNvSpPr txBox="1">
            <a:spLocks noChangeArrowheads="1"/>
          </p:cNvSpPr>
          <p:nvPr/>
        </p:nvSpPr>
        <p:spPr bwMode="auto">
          <a:xfrm>
            <a:off x="4370388" y="1912938"/>
            <a:ext cx="3563937" cy="338137"/>
          </a:xfrm>
          <a:prstGeom prst="rect">
            <a:avLst/>
          </a:prstGeom>
          <a:noFill/>
          <a:ln w="9525">
            <a:noFill/>
            <a:miter lim="800000"/>
            <a:headEnd/>
            <a:tailEnd/>
          </a:ln>
        </p:spPr>
        <p:txBody>
          <a:bodyPr>
            <a:spAutoFit/>
          </a:bodyPr>
          <a:lstStyle/>
          <a:p>
            <a:pPr marL="265113" lvl="1" indent="-265113" eaLnBrk="1" hangingPunct="1">
              <a:buFont typeface="Arial" charset="0"/>
              <a:buChar char="•"/>
            </a:pPr>
            <a:r>
              <a:rPr lang="en-AU" altLang="en-US" sz="1600" dirty="0">
                <a:solidFill>
                  <a:srgbClr val="5C6F7B"/>
                </a:solidFill>
                <a:latin typeface="Arial" charset="0"/>
              </a:rPr>
              <a:t>AVIZOR Lipid Clean for </a:t>
            </a:r>
            <a:r>
              <a:rPr lang="en-AU" altLang="en-US" sz="1600" dirty="0" err="1">
                <a:solidFill>
                  <a:srgbClr val="5C6F7B"/>
                </a:solidFill>
                <a:latin typeface="Arial" charset="0"/>
              </a:rPr>
              <a:t>SiHy</a:t>
            </a:r>
            <a:r>
              <a:rPr lang="en-AU" altLang="en-US" sz="1600" dirty="0">
                <a:solidFill>
                  <a:srgbClr val="5C6F7B"/>
                </a:solidFill>
                <a:latin typeface="Arial" charset="0"/>
              </a:rPr>
              <a:t> </a:t>
            </a:r>
            <a:r>
              <a:rPr lang="en-AU" altLang="en-US" sz="1600" dirty="0" err="1">
                <a:solidFill>
                  <a:srgbClr val="5C6F7B"/>
                </a:solidFill>
                <a:latin typeface="Arial" charset="0"/>
              </a:rPr>
              <a:t>CLs</a:t>
            </a:r>
            <a:endParaRPr lang="en-AU" altLang="en-US" sz="1600" dirty="0">
              <a:solidFill>
                <a:srgbClr val="5C6F7B"/>
              </a:solidFill>
              <a:latin typeface="Arial"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911D45B-FFFD-4EA4-A270-C2AC293A239C}"/>
              </a:ext>
            </a:extLst>
          </p:cNvPr>
          <p:cNvSpPr>
            <a:spLocks noGrp="1" noChangeArrowheads="1"/>
          </p:cNvSpPr>
          <p:nvPr>
            <p:ph type="title"/>
          </p:nvPr>
        </p:nvSpPr>
        <p:spPr>
          <a:xfrm>
            <a:off x="304800" y="-44450"/>
            <a:ext cx="8393113" cy="1143000"/>
          </a:xfrm>
        </p:spPr>
        <p:txBody>
          <a:bodyPr>
            <a:normAutofit/>
          </a:bodyPr>
          <a:lstStyle/>
          <a:p>
            <a:r>
              <a:rPr lang="en-US" altLang="zh-CN" sz="3600" dirty="0">
                <a:ea typeface="宋体" panose="02010600030101010101" pitchFamily="2" charset="-122"/>
              </a:rPr>
              <a:t>CL </a:t>
            </a:r>
            <a:r>
              <a:rPr lang="zh-CN" altLang="en-US" sz="3600" dirty="0">
                <a:ea typeface="宋体" panose="02010600030101010101" pitchFamily="2" charset="-122"/>
              </a:rPr>
              <a:t>护理产品：</a:t>
            </a:r>
            <a:r>
              <a:rPr lang="zh-CN" altLang="en-CA" sz="3600" dirty="0">
                <a:solidFill>
                  <a:srgbClr val="FFFF00"/>
                </a:solidFill>
                <a:ea typeface="宋体" panose="02010600030101010101" pitchFamily="2" charset="-122"/>
              </a:rPr>
              <a:t>清洁剂</a:t>
            </a:r>
          </a:p>
        </p:txBody>
      </p:sp>
      <p:sp>
        <p:nvSpPr>
          <p:cNvPr id="68610" name="Content Placeholder 2">
            <a:extLst>
              <a:ext uri="{FF2B5EF4-FFF2-40B4-BE49-F238E27FC236}">
                <a16:creationId xmlns:a16="http://schemas.microsoft.com/office/drawing/2014/main" id="{94E15505-4634-4F3C-82C0-D32A06421557}"/>
              </a:ext>
            </a:extLst>
          </p:cNvPr>
          <p:cNvSpPr>
            <a:spLocks noGrp="1" noChangeArrowheads="1"/>
          </p:cNvSpPr>
          <p:nvPr>
            <p:ph idx="1"/>
          </p:nvPr>
        </p:nvSpPr>
        <p:spPr>
          <a:xfrm>
            <a:off x="304800" y="1646238"/>
            <a:ext cx="8686800" cy="4525962"/>
          </a:xfrm>
        </p:spPr>
        <p:txBody>
          <a:bodyPr/>
          <a:lstStyle/>
          <a:p>
            <a:pPr>
              <a:lnSpc>
                <a:spcPts val="3000"/>
              </a:lnSpc>
              <a:buClr>
                <a:srgbClr val="FFD44B"/>
              </a:buClr>
              <a:buFontTx/>
              <a:buNone/>
            </a:pPr>
            <a:r>
              <a:rPr lang="en-US" altLang="zh-CN" sz="2400" b="1" i="1" dirty="0" err="1">
                <a:solidFill>
                  <a:srgbClr val="FF0000"/>
                </a:solidFill>
                <a:ea typeface="宋体" panose="02010600030101010101" pitchFamily="2" charset="-122"/>
              </a:rPr>
              <a:t>配方（主要</a:t>
            </a:r>
            <a:r>
              <a:rPr lang="zh-CN" altLang="en-US" sz="2400" b="1" i="1" dirty="0">
                <a:solidFill>
                  <a:srgbClr val="FF0000"/>
                </a:solidFill>
                <a:ea typeface="宋体" panose="02010600030101010101" pitchFamily="2" charset="-122"/>
              </a:rPr>
              <a:t>护理液成分）</a:t>
            </a:r>
            <a:r>
              <a:rPr lang="en-US" altLang="zh-CN" sz="2400" b="1" i="1" dirty="0">
                <a:solidFill>
                  <a:srgbClr val="FF0000"/>
                </a:solidFill>
                <a:ea typeface="宋体" panose="02010600030101010101" pitchFamily="2" charset="-122"/>
              </a:rPr>
              <a:t>:</a:t>
            </a:r>
          </a:p>
          <a:p>
            <a:pPr>
              <a:lnSpc>
                <a:spcPts val="3000"/>
              </a:lnSpc>
              <a:buClr>
                <a:srgbClr val="FFD44B"/>
              </a:buClr>
              <a:buFontTx/>
              <a:buNone/>
            </a:pPr>
            <a:endParaRPr lang="en-US" altLang="zh-CN" sz="2400" b="1" i="1" dirty="0">
              <a:solidFill>
                <a:srgbClr val="FF0000"/>
              </a:solidFill>
              <a:ea typeface="宋体" panose="02010600030101010101" pitchFamily="2" charset="-122"/>
            </a:endParaRPr>
          </a:p>
          <a:p>
            <a:pPr>
              <a:lnSpc>
                <a:spcPts val="3000"/>
              </a:lnSpc>
              <a:buClr>
                <a:srgbClr val="5C6F7B"/>
              </a:buClr>
              <a:defRPr/>
            </a:pPr>
            <a:r>
              <a:rPr lang="zh-CN" altLang="en-US" sz="2400" dirty="0"/>
              <a:t>溶液防腐剂</a:t>
            </a:r>
            <a:endParaRPr lang="en-US" altLang="zh-CN" sz="2400" dirty="0"/>
          </a:p>
          <a:p>
            <a:pPr>
              <a:lnSpc>
                <a:spcPts val="3000"/>
              </a:lnSpc>
              <a:buClr>
                <a:srgbClr val="FFD44B"/>
              </a:buClr>
            </a:pPr>
            <a:r>
              <a:rPr lang="zh-CN" altLang="en-US" sz="2400" dirty="0"/>
              <a:t>       一些溶液是“自我防腐的”（例如含有酒精）</a:t>
            </a:r>
            <a:endParaRPr lang="en-US" altLang="zh-CN" sz="2400" dirty="0"/>
          </a:p>
          <a:p>
            <a:pPr>
              <a:lnSpc>
                <a:spcPts val="3000"/>
              </a:lnSpc>
              <a:buClr>
                <a:srgbClr val="5C6F7B"/>
              </a:buClr>
              <a:defRPr/>
            </a:pPr>
            <a:r>
              <a:rPr lang="zh-CN" altLang="en-US" sz="2400" dirty="0"/>
              <a:t>表面活性剂（清洗剂）</a:t>
            </a:r>
            <a:endParaRPr lang="en-US" altLang="zh-CN" sz="2400" dirty="0"/>
          </a:p>
          <a:p>
            <a:pPr>
              <a:lnSpc>
                <a:spcPts val="3000"/>
              </a:lnSpc>
              <a:buClr>
                <a:srgbClr val="5C6F7B"/>
              </a:buClr>
              <a:defRPr/>
            </a:pPr>
            <a:r>
              <a:rPr lang="zh-CN" altLang="en-US" sz="2400" dirty="0"/>
              <a:t>润湿剂</a:t>
            </a:r>
            <a:endParaRPr lang="en-US" altLang="zh-CN" sz="2400" dirty="0"/>
          </a:p>
          <a:p>
            <a:pPr>
              <a:lnSpc>
                <a:spcPts val="3000"/>
              </a:lnSpc>
              <a:buClr>
                <a:srgbClr val="5C6F7B"/>
              </a:buClr>
              <a:defRPr/>
            </a:pPr>
            <a:r>
              <a:rPr lang="zh-CN" altLang="en-US" sz="2400" dirty="0"/>
              <a:t>用于</a:t>
            </a:r>
            <a:r>
              <a:rPr lang="en-US" altLang="zh-CN" sz="2400" dirty="0">
                <a:sym typeface="Symbol"/>
              </a:rPr>
              <a:t></a:t>
            </a:r>
            <a:r>
              <a:rPr lang="zh-CN" altLang="en-US" sz="2400" dirty="0"/>
              <a:t>溶液粘度的成分</a:t>
            </a:r>
            <a:endParaRPr lang="en-US" altLang="zh-CN" sz="2400" dirty="0"/>
          </a:p>
          <a:p>
            <a:pPr lvl="1">
              <a:lnSpc>
                <a:spcPts val="3000"/>
              </a:lnSpc>
              <a:buClr>
                <a:srgbClr val="5C6F7B"/>
              </a:buClr>
              <a:defRPr/>
            </a:pPr>
            <a:r>
              <a:rPr lang="en-US" altLang="zh-CN" sz="2400" dirty="0">
                <a:latin typeface="+mj-lt"/>
                <a:sym typeface="Symbol"/>
              </a:rPr>
              <a:t>  </a:t>
            </a:r>
            <a:r>
              <a:rPr lang="en-US" altLang="zh-CN" sz="2400" dirty="0" err="1">
                <a:latin typeface="+mj-lt"/>
                <a:sym typeface="Symbol"/>
              </a:rPr>
              <a:t></a:t>
            </a:r>
            <a:r>
              <a:rPr lang="zh-CN" altLang="en-US" sz="2400" dirty="0">
                <a:latin typeface="+mj-lt"/>
              </a:rPr>
              <a:t>清洁剂的停留时间</a:t>
            </a:r>
            <a:endParaRPr lang="en-US" altLang="zh-CN" sz="2400" dirty="0">
              <a:latin typeface="+mj-lt"/>
            </a:endParaRPr>
          </a:p>
          <a:p>
            <a:pPr>
              <a:lnSpc>
                <a:spcPts val="3000"/>
              </a:lnSpc>
              <a:buClr>
                <a:srgbClr val="5C6F7B"/>
              </a:buClr>
              <a:defRPr/>
            </a:pPr>
            <a:r>
              <a:rPr lang="zh-CN" altLang="en-US" sz="2400" dirty="0"/>
              <a:t>水（主要成分）</a:t>
            </a:r>
          </a:p>
        </p:txBody>
      </p:sp>
      <p:grpSp>
        <p:nvGrpSpPr>
          <p:cNvPr id="68611" name="Group 6">
            <a:extLst>
              <a:ext uri="{FF2B5EF4-FFF2-40B4-BE49-F238E27FC236}">
                <a16:creationId xmlns:a16="http://schemas.microsoft.com/office/drawing/2014/main" id="{D9DCA8BD-5428-4CFC-B26D-C0FB67B2DA56}"/>
              </a:ext>
            </a:extLst>
          </p:cNvPr>
          <p:cNvGrpSpPr>
            <a:grpSpLocks/>
          </p:cNvGrpSpPr>
          <p:nvPr/>
        </p:nvGrpSpPr>
        <p:grpSpPr bwMode="auto">
          <a:xfrm>
            <a:off x="4975493" y="5892800"/>
            <a:ext cx="2720707" cy="584775"/>
            <a:chOff x="6270893" y="3429000"/>
            <a:chExt cx="2720707" cy="584775"/>
          </a:xfrm>
        </p:grpSpPr>
        <p:sp>
          <p:nvSpPr>
            <p:cNvPr id="4" name="AutoShape 25">
              <a:hlinkClick r:id="rId3" action="ppaction://hlinksldjump" highlightClick="1">
                <a:snd r:embed="rId4" name="click.wav"/>
              </a:hlinkClick>
              <a:extLst>
                <a:ext uri="{FF2B5EF4-FFF2-40B4-BE49-F238E27FC236}">
                  <a16:creationId xmlns:a16="http://schemas.microsoft.com/office/drawing/2014/main" id="{ACC19FD1-08B3-4E3C-8B56-8ECF02AE238A}"/>
                </a:ext>
              </a:extLst>
            </p:cNvPr>
            <p:cNvSpPr>
              <a:spLocks noChangeArrowheads="1"/>
            </p:cNvSpPr>
            <p:nvPr/>
          </p:nvSpPr>
          <p:spPr bwMode="auto">
            <a:xfrm>
              <a:off x="8562975" y="3505487"/>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68613" name="TextBox 4">
              <a:extLst>
                <a:ext uri="{FF2B5EF4-FFF2-40B4-BE49-F238E27FC236}">
                  <a16:creationId xmlns:a16="http://schemas.microsoft.com/office/drawing/2014/main" id="{E229F481-FDA0-4E98-9A43-1C746A28082E}"/>
                </a:ext>
              </a:extLst>
            </p:cNvPr>
            <p:cNvSpPr txBox="1">
              <a:spLocks noChangeArrowheads="1"/>
            </p:cNvSpPr>
            <p:nvPr/>
          </p:nvSpPr>
          <p:spPr bwMode="auto">
            <a:xfrm>
              <a:off x="6270893" y="3429000"/>
              <a:ext cx="2045752" cy="5847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cs typeface="Arial" panose="020B0604020202020204" pitchFamily="34" charset="0"/>
                </a:rPr>
                <a:t>单击以获取有关粘度</a:t>
              </a:r>
              <a:endParaRPr lang="en-US" altLang="zh-CN" sz="1600" b="1" dirty="0">
                <a:cs typeface="Arial" panose="020B0604020202020204" pitchFamily="34" charset="0"/>
              </a:endParaRPr>
            </a:p>
            <a:p>
              <a:pPr algn="ctr"/>
              <a:r>
                <a:rPr lang="zh-CN" altLang="en-US" sz="1600" b="1" dirty="0">
                  <a:cs typeface="Arial" panose="020B0604020202020204" pitchFamily="34" charset="0"/>
                </a:rPr>
                <a:t>的详细信息</a:t>
              </a:r>
              <a:endParaRPr lang="en-GB" altLang="zh-CN" sz="1600" b="1" dirty="0">
                <a:cs typeface="Arial" panose="020B0604020202020204" pitchFamily="34" charset="0"/>
              </a:endParaRPr>
            </a:p>
          </p:txBody>
        </p:sp>
      </p:grpSp>
    </p:spTree>
  </p:cSld>
  <p:clrMapOvr>
    <a:masterClrMapping/>
  </p:clrMapOvr>
  <p:transition advClick="0"/>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GP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228600" y="1412875"/>
            <a:ext cx="8610600" cy="4343400"/>
          </a:xfrm>
        </p:spPr>
        <p:txBody>
          <a:bodyPr/>
          <a:lstStyle/>
          <a:p>
            <a:pPr marL="0" indent="0">
              <a:lnSpc>
                <a:spcPts val="2000"/>
              </a:lnSpc>
              <a:buFontTx/>
              <a:buNone/>
              <a:defRPr/>
            </a:pPr>
            <a:r>
              <a:rPr lang="en-AU" b="1" dirty="0">
                <a:solidFill>
                  <a:srgbClr val="FF0000"/>
                </a:solidFill>
              </a:rPr>
              <a:t>MPSs</a:t>
            </a:r>
          </a:p>
          <a:p>
            <a:pPr>
              <a:lnSpc>
                <a:spcPts val="2000"/>
              </a:lnSpc>
              <a:buFont typeface="Arial" pitchFamily="34" charset="0"/>
              <a:buChar char="•"/>
              <a:defRPr/>
            </a:pPr>
            <a:r>
              <a:rPr lang="en-AU" dirty="0" err="1"/>
              <a:t>AMO</a:t>
            </a:r>
            <a:r>
              <a:rPr lang="en-AU" dirty="0"/>
              <a:t> Total Care 1</a:t>
            </a:r>
            <a:r>
              <a:rPr lang="en-AU" dirty="0">
                <a:sym typeface="Symbol"/>
              </a:rPr>
              <a:t></a:t>
            </a:r>
            <a:r>
              <a:rPr lang="en-AU" dirty="0"/>
              <a:t> ALL-IN-ONE </a:t>
            </a:r>
          </a:p>
          <a:p>
            <a:pPr>
              <a:lnSpc>
                <a:spcPts val="2000"/>
              </a:lnSpc>
              <a:buFont typeface="Arial" pitchFamily="34" charset="0"/>
              <a:buChar char="•"/>
              <a:defRPr/>
            </a:pPr>
            <a:r>
              <a:rPr lang="en-AU" dirty="0" err="1"/>
              <a:t>AMO</a:t>
            </a:r>
            <a:r>
              <a:rPr lang="en-AU" dirty="0"/>
              <a:t> Total Care</a:t>
            </a:r>
            <a:r>
              <a:rPr lang="en-AU" dirty="0">
                <a:sym typeface="Symbol"/>
              </a:rPr>
              <a:t></a:t>
            </a:r>
            <a:r>
              <a:rPr lang="en-AU" dirty="0"/>
              <a:t>  </a:t>
            </a:r>
            <a:r>
              <a:rPr lang="en-AU" dirty="0" err="1"/>
              <a:t>C,D,S</a:t>
            </a:r>
            <a:r>
              <a:rPr lang="en-AU" dirty="0"/>
              <a:t>, &amp; W Solution</a:t>
            </a:r>
          </a:p>
          <a:p>
            <a:pPr>
              <a:lnSpc>
                <a:spcPts val="2000"/>
              </a:lnSpc>
              <a:buFont typeface="Arial" pitchFamily="34" charset="0"/>
              <a:buChar char="•"/>
              <a:defRPr/>
            </a:pPr>
            <a:r>
              <a:rPr lang="en-AU" dirty="0" err="1"/>
              <a:t>AMO</a:t>
            </a:r>
            <a:r>
              <a:rPr lang="en-AU" dirty="0"/>
              <a:t> Total Care</a:t>
            </a:r>
            <a:r>
              <a:rPr lang="en-AU" dirty="0">
                <a:sym typeface="Symbol"/>
              </a:rPr>
              <a:t></a:t>
            </a:r>
            <a:r>
              <a:rPr lang="en-AU" dirty="0"/>
              <a:t>  Conditioner</a:t>
            </a:r>
          </a:p>
          <a:p>
            <a:pPr>
              <a:lnSpc>
                <a:spcPts val="2000"/>
              </a:lnSpc>
              <a:buFont typeface="Arial" pitchFamily="34" charset="0"/>
              <a:buChar char="•"/>
              <a:defRPr/>
            </a:pPr>
            <a:r>
              <a:rPr lang="en-AU" dirty="0" err="1"/>
              <a:t>AVIZOR</a:t>
            </a:r>
            <a:r>
              <a:rPr lang="en-AU" dirty="0"/>
              <a:t> EVER clean Cleaning and Disinfecting Solution</a:t>
            </a:r>
          </a:p>
          <a:p>
            <a:pPr>
              <a:lnSpc>
                <a:spcPts val="2000"/>
              </a:lnSpc>
              <a:buFont typeface="Arial" pitchFamily="34" charset="0"/>
              <a:buChar char="•"/>
              <a:defRPr/>
            </a:pPr>
            <a:r>
              <a:rPr lang="en-AU" dirty="0" err="1"/>
              <a:t>AVIZOR</a:t>
            </a:r>
            <a:r>
              <a:rPr lang="en-AU" dirty="0"/>
              <a:t> </a:t>
            </a:r>
            <a:r>
              <a:rPr lang="en-AU" dirty="0" err="1"/>
              <a:t>gp</a:t>
            </a:r>
            <a:r>
              <a:rPr lang="en-AU" dirty="0"/>
              <a:t> conditioner Wetting, Disinfecting, Storing, and Rinsing Solution</a:t>
            </a:r>
          </a:p>
          <a:p>
            <a:pPr>
              <a:lnSpc>
                <a:spcPts val="2000"/>
              </a:lnSpc>
              <a:buFont typeface="Arial" pitchFamily="34" charset="0"/>
              <a:buChar char="•"/>
              <a:defRPr/>
            </a:pPr>
            <a:r>
              <a:rPr lang="en-AU" dirty="0" err="1"/>
              <a:t>AVIZOR</a:t>
            </a:r>
            <a:r>
              <a:rPr lang="en-AU" dirty="0"/>
              <a:t> </a:t>
            </a:r>
            <a:r>
              <a:rPr lang="en-AU" dirty="0" err="1"/>
              <a:t>gp</a:t>
            </a:r>
            <a:r>
              <a:rPr lang="en-AU" dirty="0"/>
              <a:t> multi All-in-one Solution</a:t>
            </a:r>
          </a:p>
          <a:p>
            <a:pPr>
              <a:lnSpc>
                <a:spcPts val="2000"/>
              </a:lnSpc>
              <a:buFont typeface="Arial" pitchFamily="34" charset="0"/>
              <a:buChar char="•"/>
              <a:defRPr/>
            </a:pPr>
            <a:r>
              <a:rPr lang="en-AU" dirty="0"/>
              <a:t>Boston</a:t>
            </a:r>
            <a:r>
              <a:rPr lang="en-AU" baseline="30000" dirty="0">
                <a:sym typeface="Symbol"/>
              </a:rPr>
              <a:t></a:t>
            </a:r>
            <a:r>
              <a:rPr lang="en-AU" dirty="0"/>
              <a:t> Advance</a:t>
            </a:r>
            <a:r>
              <a:rPr lang="en-AU" baseline="30000" dirty="0">
                <a:sym typeface="Symbol"/>
              </a:rPr>
              <a:t></a:t>
            </a:r>
            <a:r>
              <a:rPr lang="en-AU" dirty="0"/>
              <a:t> Conditioning Solution</a:t>
            </a:r>
          </a:p>
          <a:p>
            <a:pPr>
              <a:lnSpc>
                <a:spcPts val="2000"/>
              </a:lnSpc>
              <a:buFont typeface="Arial" pitchFamily="34" charset="0"/>
              <a:buChar char="•"/>
              <a:defRPr/>
            </a:pPr>
            <a:r>
              <a:rPr lang="en-AU" dirty="0"/>
              <a:t>Boston</a:t>
            </a:r>
            <a:r>
              <a:rPr lang="en-AU" baseline="30000" dirty="0">
                <a:sym typeface="Symbol"/>
              </a:rPr>
              <a:t></a:t>
            </a:r>
            <a:r>
              <a:rPr lang="en-AU" dirty="0"/>
              <a:t> </a:t>
            </a:r>
            <a:r>
              <a:rPr lang="en-AU" dirty="0" err="1"/>
              <a:t>Simplus</a:t>
            </a:r>
            <a:r>
              <a:rPr lang="en-AU" baseline="30000" dirty="0">
                <a:sym typeface="Symbol"/>
              </a:rPr>
              <a:t></a:t>
            </a:r>
            <a:r>
              <a:rPr lang="en-AU" dirty="0"/>
              <a:t> Multi-Action</a:t>
            </a:r>
          </a:p>
          <a:p>
            <a:pPr>
              <a:lnSpc>
                <a:spcPts val="2000"/>
              </a:lnSpc>
              <a:buFont typeface="Arial" pitchFamily="34" charset="0"/>
              <a:buChar char="•"/>
              <a:defRPr/>
            </a:pPr>
            <a:r>
              <a:rPr lang="en-AU" i="1" dirty="0" err="1"/>
              <a:t>contopharma</a:t>
            </a:r>
            <a:r>
              <a:rPr lang="en-AU" i="1" dirty="0"/>
              <a:t> </a:t>
            </a:r>
            <a:r>
              <a:rPr lang="en-AU" dirty="0" err="1"/>
              <a:t>GPHCL</a:t>
            </a:r>
            <a:r>
              <a:rPr lang="en-AU" dirty="0"/>
              <a:t> MPS</a:t>
            </a:r>
          </a:p>
          <a:p>
            <a:pPr>
              <a:lnSpc>
                <a:spcPts val="2000"/>
              </a:lnSpc>
              <a:buFont typeface="Arial" pitchFamily="34" charset="0"/>
              <a:buChar char="•"/>
              <a:defRPr/>
            </a:pPr>
            <a:r>
              <a:rPr lang="en-AU" dirty="0" err="1"/>
              <a:t>DISOP</a:t>
            </a:r>
            <a:r>
              <a:rPr lang="en-AU" dirty="0"/>
              <a:t> </a:t>
            </a:r>
            <a:r>
              <a:rPr lang="en-AU" dirty="0" err="1"/>
              <a:t>Durasol</a:t>
            </a:r>
            <a:r>
              <a:rPr lang="en-AU" dirty="0"/>
              <a:t> Conditioner</a:t>
            </a:r>
          </a:p>
          <a:p>
            <a:pPr>
              <a:lnSpc>
                <a:spcPts val="2000"/>
              </a:lnSpc>
              <a:buFont typeface="Arial" pitchFamily="34" charset="0"/>
              <a:buChar char="•"/>
              <a:defRPr/>
            </a:pPr>
            <a:r>
              <a:rPr lang="en-AU" dirty="0" err="1"/>
              <a:t>DISOP</a:t>
            </a:r>
            <a:r>
              <a:rPr lang="en-AU" dirty="0"/>
              <a:t> </a:t>
            </a:r>
            <a:r>
              <a:rPr lang="en-AU" dirty="0" err="1"/>
              <a:t>Durasol</a:t>
            </a:r>
            <a:r>
              <a:rPr lang="en-AU" dirty="0"/>
              <a:t> Multipurpose Solution</a:t>
            </a:r>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bwMode="auto">
          <a:xfrm>
            <a:off x="250825" y="115888"/>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GP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457200" y="1125538"/>
            <a:ext cx="8991600" cy="4343400"/>
          </a:xfrm>
        </p:spPr>
        <p:txBody>
          <a:bodyPr/>
          <a:lstStyle/>
          <a:p>
            <a:pPr marL="0" indent="0">
              <a:lnSpc>
                <a:spcPts val="2000"/>
              </a:lnSpc>
              <a:buFontTx/>
              <a:buNone/>
              <a:defRPr/>
            </a:pPr>
            <a:r>
              <a:rPr lang="en-AU" b="1" dirty="0">
                <a:solidFill>
                  <a:srgbClr val="FF0000"/>
                </a:solidFill>
              </a:rPr>
              <a:t>MPSs (continued)</a:t>
            </a:r>
          </a:p>
          <a:p>
            <a:pPr>
              <a:lnSpc>
                <a:spcPts val="2000"/>
              </a:lnSpc>
              <a:buFont typeface="Arial" pitchFamily="34" charset="0"/>
              <a:buChar char="•"/>
              <a:defRPr/>
            </a:pPr>
            <a:r>
              <a:rPr lang="en-AU" dirty="0" err="1"/>
              <a:t>Lobob</a:t>
            </a:r>
            <a:r>
              <a:rPr lang="en-AU" baseline="30000" dirty="0"/>
              <a:t>®</a:t>
            </a:r>
            <a:r>
              <a:rPr lang="en-AU" dirty="0"/>
              <a:t> Hard Contact Lens Soaking Solution</a:t>
            </a:r>
          </a:p>
          <a:p>
            <a:pPr>
              <a:lnSpc>
                <a:spcPts val="2000"/>
              </a:lnSpc>
              <a:buFont typeface="Arial" pitchFamily="34" charset="0"/>
              <a:buChar char="•"/>
              <a:defRPr/>
            </a:pPr>
            <a:r>
              <a:rPr lang="en-AU" dirty="0" err="1"/>
              <a:t>Lobob</a:t>
            </a:r>
            <a:r>
              <a:rPr lang="en-AU" baseline="30000" dirty="0"/>
              <a:t>®</a:t>
            </a:r>
            <a:r>
              <a:rPr lang="en-AU" dirty="0"/>
              <a:t> Optimum Cleaning/Disinfecting/Storage Solution</a:t>
            </a:r>
          </a:p>
          <a:p>
            <a:pPr>
              <a:lnSpc>
                <a:spcPts val="2000"/>
              </a:lnSpc>
              <a:buFont typeface="Arial" pitchFamily="34" charset="0"/>
              <a:buChar char="•"/>
              <a:defRPr/>
            </a:pPr>
            <a:r>
              <a:rPr lang="en-AU" dirty="0" err="1"/>
              <a:t>MeniCare</a:t>
            </a:r>
            <a:r>
              <a:rPr lang="en-AU" dirty="0"/>
              <a:t> Plus Multipurpose Solution</a:t>
            </a:r>
          </a:p>
          <a:p>
            <a:pPr>
              <a:lnSpc>
                <a:spcPts val="2000"/>
              </a:lnSpc>
              <a:buFont typeface="Arial" pitchFamily="34" charset="0"/>
              <a:buChar char="•"/>
              <a:defRPr/>
            </a:pPr>
            <a:r>
              <a:rPr lang="en-AU" dirty="0" err="1"/>
              <a:t>Menicon</a:t>
            </a:r>
            <a:r>
              <a:rPr lang="en-AU" dirty="0"/>
              <a:t> </a:t>
            </a:r>
            <a:r>
              <a:rPr lang="en-AU" dirty="0" err="1"/>
              <a:t>SP</a:t>
            </a:r>
            <a:r>
              <a:rPr lang="en-AU" dirty="0"/>
              <a:t> Care</a:t>
            </a:r>
          </a:p>
          <a:p>
            <a:pPr>
              <a:lnSpc>
                <a:spcPts val="2000"/>
              </a:lnSpc>
              <a:buFont typeface="Arial" pitchFamily="34" charset="0"/>
              <a:buChar char="•"/>
              <a:defRPr/>
            </a:pPr>
            <a:r>
              <a:rPr lang="en-AU" dirty="0"/>
              <a:t>Menicon Unique pH </a:t>
            </a:r>
          </a:p>
          <a:p>
            <a:pPr>
              <a:lnSpc>
                <a:spcPts val="2000"/>
              </a:lnSpc>
              <a:buFont typeface="Arial" pitchFamily="34" charset="0"/>
              <a:buChar char="•"/>
              <a:defRPr/>
            </a:pPr>
            <a:r>
              <a:rPr lang="en-AU" dirty="0"/>
              <a:t>Perfect Aqua Plus Conditioner</a:t>
            </a:r>
          </a:p>
          <a:p>
            <a:pPr>
              <a:lnSpc>
                <a:spcPts val="2000"/>
              </a:lnSpc>
              <a:buFont typeface="Arial" pitchFamily="34" charset="0"/>
              <a:buChar char="•"/>
              <a:defRPr/>
            </a:pPr>
            <a:r>
              <a:rPr lang="en-AU" dirty="0" err="1"/>
              <a:t>Piiloset</a:t>
            </a:r>
            <a:r>
              <a:rPr lang="en-AU" dirty="0"/>
              <a:t> </a:t>
            </a:r>
            <a:r>
              <a:rPr lang="en-AU" dirty="0" err="1"/>
              <a:t>O2</a:t>
            </a:r>
            <a:endParaRPr lang="en-AU" dirty="0"/>
          </a:p>
          <a:p>
            <a:pPr>
              <a:lnSpc>
                <a:spcPts val="2000"/>
              </a:lnSpc>
              <a:buFont typeface="Arial" pitchFamily="34" charset="0"/>
              <a:buChar char="•"/>
              <a:defRPr/>
            </a:pPr>
            <a:r>
              <a:rPr lang="en-AU" dirty="0" err="1"/>
              <a:t>Purahard</a:t>
            </a:r>
            <a:r>
              <a:rPr lang="en-AU" dirty="0"/>
              <a:t> Conditioner</a:t>
            </a:r>
          </a:p>
          <a:p>
            <a:pPr>
              <a:lnSpc>
                <a:spcPts val="2000"/>
              </a:lnSpc>
              <a:buFont typeface="Arial" pitchFamily="34" charset="0"/>
              <a:buChar char="•"/>
              <a:defRPr/>
            </a:pPr>
            <a:r>
              <a:rPr lang="en-AU" dirty="0" err="1">
                <a:sym typeface="Symbol"/>
              </a:rPr>
              <a:t>Sauflon</a:t>
            </a:r>
            <a:r>
              <a:rPr lang="en-AU" dirty="0">
                <a:sym typeface="Symbol"/>
              </a:rPr>
              <a:t> </a:t>
            </a:r>
            <a:r>
              <a:rPr lang="en-AU" i="1" dirty="0">
                <a:sym typeface="Symbol"/>
              </a:rPr>
              <a:t>Comfort </a:t>
            </a:r>
            <a:r>
              <a:rPr lang="en-AU" i="1" dirty="0" err="1">
                <a:sym typeface="Symbol"/>
              </a:rPr>
              <a:t>Vue</a:t>
            </a:r>
            <a:r>
              <a:rPr lang="en-AU" dirty="0">
                <a:sym typeface="Symbol"/>
              </a:rPr>
              <a:t> </a:t>
            </a:r>
            <a:r>
              <a:rPr lang="en-AU" dirty="0"/>
              <a:t>Multipurpose Solution</a:t>
            </a:r>
          </a:p>
          <a:p>
            <a:pPr>
              <a:lnSpc>
                <a:spcPts val="2000"/>
              </a:lnSpc>
              <a:buFont typeface="Arial" pitchFamily="34" charset="0"/>
              <a:buChar char="•"/>
              <a:defRPr/>
            </a:pPr>
            <a:r>
              <a:rPr lang="en-AU" dirty="0" err="1"/>
              <a:t>Sauflon</a:t>
            </a:r>
            <a:r>
              <a:rPr lang="en-AU" dirty="0"/>
              <a:t> delta plus Disinfecting, Soaking, and Wetting Solution</a:t>
            </a:r>
          </a:p>
          <a:p>
            <a:pPr>
              <a:lnSpc>
                <a:spcPts val="2000"/>
              </a:lnSpc>
              <a:buFont typeface="Arial" pitchFamily="34" charset="0"/>
              <a:buChar char="•"/>
              <a:defRPr/>
            </a:pPr>
            <a:r>
              <a:rPr lang="en-AU" dirty="0" err="1"/>
              <a:t>SP&amp;Eye</a:t>
            </a:r>
            <a:r>
              <a:rPr lang="en-AU" dirty="0"/>
              <a:t> </a:t>
            </a:r>
            <a:r>
              <a:rPr lang="en-AU" dirty="0" err="1"/>
              <a:t>Eyetec</a:t>
            </a:r>
            <a:r>
              <a:rPr lang="en-AU" dirty="0"/>
              <a:t> Multi-Purpose Solution</a:t>
            </a:r>
          </a:p>
          <a:p>
            <a:pPr>
              <a:lnSpc>
                <a:spcPts val="2000"/>
              </a:lnSpc>
              <a:buFont typeface="Arial" pitchFamily="34" charset="0"/>
              <a:buChar char="•"/>
              <a:defRPr/>
            </a:pPr>
            <a:r>
              <a:rPr lang="en-AU" dirty="0" err="1"/>
              <a:t>Unicare</a:t>
            </a:r>
            <a:r>
              <a:rPr lang="en-AU" dirty="0"/>
              <a:t> </a:t>
            </a:r>
            <a:r>
              <a:rPr lang="en-AU" dirty="0" err="1"/>
              <a:t>ICN</a:t>
            </a:r>
            <a:r>
              <a:rPr lang="en-AU" dirty="0"/>
              <a:t> All in One Hard MPS</a:t>
            </a:r>
          </a:p>
          <a:p>
            <a:pPr>
              <a:lnSpc>
                <a:spcPts val="2000"/>
              </a:lnSpc>
              <a:buFont typeface="Arial" pitchFamily="34" charset="0"/>
              <a:buChar char="•"/>
              <a:defRPr/>
            </a:pPr>
            <a:r>
              <a:rPr lang="en-AU" dirty="0" err="1">
                <a:sym typeface="Symbol"/>
              </a:rPr>
              <a:t>Unicare</a:t>
            </a:r>
            <a:r>
              <a:rPr lang="en-AU" dirty="0">
                <a:sym typeface="Symbol"/>
              </a:rPr>
              <a:t> </a:t>
            </a:r>
            <a:r>
              <a:rPr lang="en-AU" dirty="0" err="1">
                <a:sym typeface="Symbol"/>
              </a:rPr>
              <a:t>ICN</a:t>
            </a:r>
            <a:r>
              <a:rPr lang="en-AU" dirty="0">
                <a:sym typeface="Symbol"/>
              </a:rPr>
              <a:t> Green</a:t>
            </a:r>
            <a:endParaRPr lang="en-AU" dirty="0"/>
          </a:p>
          <a:p>
            <a:pPr>
              <a:lnSpc>
                <a:spcPts val="2000"/>
              </a:lnSpc>
              <a:buFont typeface="Arial" pitchFamily="34" charset="0"/>
              <a:buChar char="•"/>
              <a:defRPr/>
            </a:pPr>
            <a:r>
              <a:rPr lang="en-AU" dirty="0"/>
              <a:t>Vita Research Regard RGP</a:t>
            </a:r>
          </a:p>
          <a:p>
            <a:pPr>
              <a:lnSpc>
                <a:spcPts val="2000"/>
              </a:lnSpc>
              <a:buFont typeface="Arial" pitchFamily="34" charset="0"/>
              <a:buChar char="•"/>
              <a:defRPr/>
            </a:pPr>
            <a:endParaRPr lang="en-AU" dirty="0"/>
          </a:p>
          <a:p>
            <a:pPr>
              <a:lnSpc>
                <a:spcPts val="2000"/>
              </a:lnSpc>
              <a:buFont typeface="Arial" pitchFamily="34" charset="0"/>
              <a:buChar char="•"/>
              <a:defRPr/>
            </a:pPr>
            <a:endParaRPr lang="en-AU" dirty="0"/>
          </a:p>
          <a:p>
            <a:pPr>
              <a:lnSpc>
                <a:spcPts val="2000"/>
              </a:lnSpc>
              <a:buFont typeface="Arial" pitchFamily="34" charset="0"/>
              <a:buChar char="•"/>
              <a:defRPr/>
            </a:pPr>
            <a:endParaRPr lang="en-AU" dirty="0"/>
          </a:p>
          <a:p>
            <a:pPr>
              <a:lnSpc>
                <a:spcPts val="2000"/>
              </a:lnSpc>
              <a:buFont typeface="Arial" pitchFamily="34" charset="0"/>
              <a:buChar char="•"/>
              <a:defRPr/>
            </a:pPr>
            <a:endParaRPr lang="en-AU" i="1" dirty="0"/>
          </a:p>
          <a:p>
            <a:pPr>
              <a:lnSpc>
                <a:spcPts val="2000"/>
              </a:lnSpc>
              <a:buFont typeface="Arial" pitchFamily="34" charset="0"/>
              <a:buChar char="•"/>
              <a:defRPr/>
            </a:pPr>
            <a:endParaRPr lang="en-AU" dirty="0"/>
          </a:p>
          <a:p>
            <a:pPr>
              <a:lnSpc>
                <a:spcPts val="2000"/>
              </a:lnSpc>
              <a:buFont typeface="Arial" pitchFamily="34" charset="0"/>
              <a:buChar char="•"/>
              <a:defRPr/>
            </a:pPr>
            <a:endParaRPr lang="en-AU" dirty="0"/>
          </a:p>
          <a:p>
            <a:pPr>
              <a:lnSpc>
                <a:spcPts val="2000"/>
              </a:lnSpc>
              <a:buFont typeface="Arial" pitchFamily="34" charset="0"/>
              <a:buChar char="•"/>
              <a:defRPr/>
            </a:pPr>
            <a:endParaRPr lang="en-AU"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152400" y="1295400"/>
            <a:ext cx="8991600" cy="4343400"/>
          </a:xfrm>
        </p:spPr>
        <p:txBody>
          <a:bodyPr/>
          <a:lstStyle/>
          <a:p>
            <a:pPr marL="0" indent="0">
              <a:lnSpc>
                <a:spcPts val="2000"/>
              </a:lnSpc>
              <a:buFontTx/>
              <a:buNone/>
              <a:defRPr/>
            </a:pPr>
            <a:r>
              <a:rPr lang="en-AU" sz="1600" b="1" dirty="0">
                <a:solidFill>
                  <a:srgbClr val="FF0000"/>
                </a:solidFill>
              </a:rPr>
              <a:t>MPSs</a:t>
            </a:r>
          </a:p>
          <a:p>
            <a:pPr>
              <a:lnSpc>
                <a:spcPts val="2000"/>
              </a:lnSpc>
              <a:buFont typeface="Arial" pitchFamily="34" charset="0"/>
              <a:buChar char="•"/>
              <a:defRPr/>
            </a:pPr>
            <a:r>
              <a:rPr lang="en-AU" sz="1600" dirty="0"/>
              <a:t>Alcon</a:t>
            </a:r>
            <a:r>
              <a:rPr lang="en-AU" sz="1600" baseline="30000" dirty="0">
                <a:sym typeface="Symbol"/>
              </a:rPr>
              <a:t></a:t>
            </a:r>
            <a:r>
              <a:rPr lang="en-AU" sz="1600" baseline="30000" dirty="0"/>
              <a:t> </a:t>
            </a:r>
            <a:r>
              <a:rPr lang="en-AU" sz="1600" dirty="0"/>
              <a:t> OPTI-FREE</a:t>
            </a:r>
            <a:r>
              <a:rPr lang="en-AU" sz="1600" baseline="30000" dirty="0">
                <a:sym typeface="Symbol"/>
              </a:rPr>
              <a:t></a:t>
            </a:r>
            <a:r>
              <a:rPr lang="en-AU" sz="1600" baseline="30000" dirty="0"/>
              <a:t> </a:t>
            </a:r>
            <a:r>
              <a:rPr lang="en-AU" sz="1600" dirty="0"/>
              <a:t> </a:t>
            </a:r>
            <a:r>
              <a:rPr lang="en-AU" sz="1600" dirty="0" err="1"/>
              <a:t>evermoist</a:t>
            </a:r>
            <a:r>
              <a:rPr lang="en-AU" sz="1600" dirty="0"/>
              <a:t> Multi-Purpose Disinfecting Solution</a:t>
            </a:r>
          </a:p>
          <a:p>
            <a:pPr>
              <a:lnSpc>
                <a:spcPts val="2000"/>
              </a:lnSpc>
              <a:buFont typeface="Arial" pitchFamily="34" charset="0"/>
              <a:buChar char="•"/>
              <a:defRPr/>
            </a:pPr>
            <a:r>
              <a:rPr lang="en-AU" sz="1600" dirty="0"/>
              <a:t>Alcon</a:t>
            </a:r>
            <a:r>
              <a:rPr lang="en-AU" sz="1600" baseline="30000" dirty="0">
                <a:sym typeface="Symbol"/>
              </a:rPr>
              <a:t></a:t>
            </a:r>
            <a:r>
              <a:rPr lang="en-AU" sz="1600" baseline="30000" dirty="0"/>
              <a:t> </a:t>
            </a:r>
            <a:r>
              <a:rPr lang="en-AU" sz="1600" dirty="0"/>
              <a:t> OPTI-FREE</a:t>
            </a:r>
            <a:r>
              <a:rPr lang="en-AU" sz="1600" baseline="30000" dirty="0">
                <a:sym typeface="Symbol"/>
              </a:rPr>
              <a:t></a:t>
            </a:r>
            <a:r>
              <a:rPr lang="en-AU" sz="1600" baseline="30000" dirty="0"/>
              <a:t> </a:t>
            </a:r>
            <a:r>
              <a:rPr lang="en-AU" sz="1600" dirty="0"/>
              <a:t> Express MPDS</a:t>
            </a:r>
          </a:p>
          <a:p>
            <a:pPr>
              <a:lnSpc>
                <a:spcPts val="2000"/>
              </a:lnSpc>
              <a:buFont typeface="Arial" pitchFamily="34" charset="0"/>
              <a:buChar char="•"/>
              <a:defRPr/>
            </a:pPr>
            <a:r>
              <a:rPr lang="en-AU" sz="1600" dirty="0"/>
              <a:t>Alcon</a:t>
            </a:r>
            <a:r>
              <a:rPr lang="en-AU" sz="1600" baseline="30000" dirty="0">
                <a:sym typeface="Symbol"/>
              </a:rPr>
              <a:t></a:t>
            </a:r>
            <a:r>
              <a:rPr lang="en-AU" sz="1600" baseline="30000" dirty="0"/>
              <a:t> </a:t>
            </a:r>
            <a:r>
              <a:rPr lang="en-AU" sz="1600" dirty="0"/>
              <a:t> OPTI-FREE</a:t>
            </a:r>
            <a:r>
              <a:rPr lang="en-AU" sz="1600" baseline="30000" dirty="0">
                <a:sym typeface="Symbol"/>
              </a:rPr>
              <a:t></a:t>
            </a:r>
            <a:r>
              <a:rPr lang="en-AU" sz="1600" baseline="30000" dirty="0"/>
              <a:t> </a:t>
            </a:r>
            <a:r>
              <a:rPr lang="en-AU" sz="1600" dirty="0"/>
              <a:t> RepleniSH</a:t>
            </a:r>
            <a:r>
              <a:rPr lang="en-AU" sz="1600" baseline="30000" dirty="0">
                <a:sym typeface="Symbol"/>
              </a:rPr>
              <a:t></a:t>
            </a:r>
            <a:r>
              <a:rPr lang="en-AU" sz="1600" dirty="0"/>
              <a:t> MPDS</a:t>
            </a:r>
          </a:p>
          <a:p>
            <a:pPr>
              <a:lnSpc>
                <a:spcPts val="2000"/>
              </a:lnSpc>
              <a:buFont typeface="Arial" pitchFamily="34" charset="0"/>
              <a:buChar char="•"/>
              <a:defRPr/>
            </a:pPr>
            <a:r>
              <a:rPr lang="en-AU" sz="1600" dirty="0" err="1"/>
              <a:t>AMO</a:t>
            </a:r>
            <a:r>
              <a:rPr lang="en-AU" sz="1600" dirty="0"/>
              <a:t> COMPLETE</a:t>
            </a:r>
            <a:r>
              <a:rPr lang="en-AU" sz="1600" baseline="30000" dirty="0"/>
              <a:t>®</a:t>
            </a:r>
            <a:r>
              <a:rPr lang="en-AU" sz="1600" dirty="0"/>
              <a:t> Comfort Plus Solution</a:t>
            </a:r>
          </a:p>
          <a:p>
            <a:pPr>
              <a:lnSpc>
                <a:spcPts val="2000"/>
              </a:lnSpc>
              <a:buFont typeface="Arial" pitchFamily="34" charset="0"/>
              <a:buChar char="•"/>
              <a:defRPr/>
            </a:pPr>
            <a:r>
              <a:rPr lang="en-AU" sz="1600" dirty="0" err="1"/>
              <a:t>AMO</a:t>
            </a:r>
            <a:r>
              <a:rPr lang="en-AU" sz="1600" dirty="0"/>
              <a:t> COMPLETE</a:t>
            </a:r>
            <a:r>
              <a:rPr lang="en-AU" sz="1600" baseline="30000" dirty="0"/>
              <a:t>® </a:t>
            </a:r>
            <a:r>
              <a:rPr lang="en-AU" sz="1600" dirty="0"/>
              <a:t>Multi-Purpose Solution Easy Rub</a:t>
            </a:r>
            <a:r>
              <a:rPr lang="en-AU" sz="1600" baseline="30000" dirty="0"/>
              <a:t>®</a:t>
            </a:r>
            <a:r>
              <a:rPr lang="en-AU" sz="1600" dirty="0"/>
              <a:t> Formula</a:t>
            </a:r>
          </a:p>
          <a:p>
            <a:pPr>
              <a:lnSpc>
                <a:spcPts val="2000"/>
              </a:lnSpc>
              <a:buFont typeface="Arial" pitchFamily="34" charset="0"/>
              <a:buChar char="•"/>
              <a:defRPr/>
            </a:pPr>
            <a:r>
              <a:rPr lang="en-AU" sz="1600" dirty="0" err="1"/>
              <a:t>AMO</a:t>
            </a:r>
            <a:r>
              <a:rPr lang="en-AU" sz="1600" dirty="0"/>
              <a:t> </a:t>
            </a:r>
            <a:r>
              <a:rPr lang="en-AU" sz="1600" dirty="0" err="1"/>
              <a:t>RevitaLens</a:t>
            </a:r>
            <a:r>
              <a:rPr lang="en-AU" sz="1600" dirty="0"/>
              <a:t> </a:t>
            </a:r>
            <a:r>
              <a:rPr lang="en-AU" sz="1600" dirty="0" err="1"/>
              <a:t>OcuTec</a:t>
            </a:r>
            <a:r>
              <a:rPr lang="en-AU" sz="1600" dirty="0"/>
              <a:t>™ Multi-Purpose Disinfecting Solution</a:t>
            </a:r>
          </a:p>
          <a:p>
            <a:pPr>
              <a:lnSpc>
                <a:spcPts val="2000"/>
              </a:lnSpc>
              <a:buFont typeface="Arial" pitchFamily="34" charset="0"/>
              <a:buChar char="•"/>
              <a:defRPr/>
            </a:pPr>
            <a:r>
              <a:rPr lang="en-AU" sz="1600" dirty="0" err="1">
                <a:sym typeface="Symbol"/>
              </a:rPr>
              <a:t>AVIZOR</a:t>
            </a:r>
            <a:r>
              <a:rPr lang="en-AU" sz="1600" dirty="0">
                <a:sym typeface="Symbol"/>
              </a:rPr>
              <a:t> Unica </a:t>
            </a:r>
            <a:r>
              <a:rPr lang="en-AU" sz="1600" i="1" dirty="0">
                <a:sym typeface="Symbol"/>
              </a:rPr>
              <a:t>sensitive </a:t>
            </a:r>
            <a:r>
              <a:rPr lang="en-AU" sz="1600" dirty="0">
                <a:sym typeface="Symbol"/>
              </a:rPr>
              <a:t> All-in-one Solution</a:t>
            </a:r>
          </a:p>
          <a:p>
            <a:pPr>
              <a:lnSpc>
                <a:spcPts val="2000"/>
              </a:lnSpc>
              <a:buFont typeface="Arial" pitchFamily="34" charset="0"/>
              <a:buChar char="•"/>
              <a:defRPr/>
            </a:pPr>
            <a:r>
              <a:rPr lang="en-AU" sz="1600" dirty="0" err="1"/>
              <a:t>AVIZOR</a:t>
            </a:r>
            <a:r>
              <a:rPr lang="en-AU" sz="1600" dirty="0"/>
              <a:t> EVER clean</a:t>
            </a:r>
            <a:r>
              <a:rPr lang="en-AU" sz="1600" baseline="30000" dirty="0">
                <a:sym typeface="Symbol"/>
              </a:rPr>
              <a:t></a:t>
            </a:r>
            <a:r>
              <a:rPr lang="en-AU" sz="1600" dirty="0"/>
              <a:t> Cleaning and Disinfecting Solution</a:t>
            </a:r>
          </a:p>
          <a:p>
            <a:pPr>
              <a:lnSpc>
                <a:spcPts val="2000"/>
              </a:lnSpc>
              <a:buFont typeface="Arial" pitchFamily="34" charset="0"/>
              <a:buChar char="•"/>
              <a:defRPr/>
            </a:pPr>
            <a:r>
              <a:rPr lang="en-AU" sz="1600" dirty="0" err="1"/>
              <a:t>AVIZOR</a:t>
            </a:r>
            <a:r>
              <a:rPr lang="en-AU" sz="1600" dirty="0"/>
              <a:t> ALL clean</a:t>
            </a:r>
            <a:r>
              <a:rPr lang="en-AU" sz="1600" baseline="30000" dirty="0">
                <a:sym typeface="Symbol"/>
              </a:rPr>
              <a:t> </a:t>
            </a:r>
            <a:r>
              <a:rPr lang="en-AU" sz="1600" dirty="0">
                <a:sym typeface="Symbol"/>
              </a:rPr>
              <a:t>SOFT</a:t>
            </a:r>
          </a:p>
          <a:p>
            <a:pPr>
              <a:lnSpc>
                <a:spcPts val="2000"/>
              </a:lnSpc>
              <a:buFont typeface="Arial" pitchFamily="34" charset="0"/>
              <a:buChar char="•"/>
              <a:defRPr/>
            </a:pPr>
            <a:r>
              <a:rPr lang="en-AU" sz="1600" dirty="0" err="1"/>
              <a:t>AVIZOR</a:t>
            </a:r>
            <a:r>
              <a:rPr lang="en-AU" sz="1600" dirty="0"/>
              <a:t> ALL clean</a:t>
            </a:r>
            <a:r>
              <a:rPr lang="en-AU" sz="1600" baseline="30000" dirty="0">
                <a:sym typeface="Symbol"/>
              </a:rPr>
              <a:t> </a:t>
            </a:r>
            <a:r>
              <a:rPr lang="en-AU" sz="1600" dirty="0">
                <a:sym typeface="Symbol"/>
              </a:rPr>
              <a:t>SOFT </a:t>
            </a:r>
            <a:r>
              <a:rPr lang="en-AU" sz="1600" i="1" dirty="0" err="1">
                <a:sym typeface="Symbol"/>
              </a:rPr>
              <a:t>Unidose</a:t>
            </a:r>
            <a:endParaRPr lang="en-AU" sz="1600" i="1" dirty="0">
              <a:sym typeface="Symbol"/>
            </a:endParaRPr>
          </a:p>
          <a:p>
            <a:pPr>
              <a:lnSpc>
                <a:spcPts val="2000"/>
              </a:lnSpc>
              <a:buFont typeface="Arial" pitchFamily="34" charset="0"/>
              <a:buChar char="•"/>
              <a:defRPr/>
            </a:pPr>
            <a:r>
              <a:rPr lang="en-AU" sz="1600" dirty="0"/>
              <a:t>B&amp;L </a:t>
            </a:r>
            <a:r>
              <a:rPr lang="en-AU" sz="1600" dirty="0" err="1"/>
              <a:t>renu</a:t>
            </a:r>
            <a:r>
              <a:rPr lang="en-AU" sz="1600" baseline="30000" dirty="0">
                <a:sym typeface="Symbol"/>
              </a:rPr>
              <a:t></a:t>
            </a:r>
            <a:r>
              <a:rPr lang="en-AU" sz="1600" baseline="30000" dirty="0"/>
              <a:t> </a:t>
            </a:r>
            <a:r>
              <a:rPr lang="en-AU" sz="1600" dirty="0"/>
              <a:t>fresh</a:t>
            </a:r>
            <a:r>
              <a:rPr lang="en-AU" sz="1600" dirty="0">
                <a:sym typeface="Symbol"/>
              </a:rPr>
              <a:t> Multi-Purpose Solution</a:t>
            </a:r>
            <a:endParaRPr lang="en-AU" sz="1600" dirty="0"/>
          </a:p>
          <a:p>
            <a:pPr>
              <a:lnSpc>
                <a:spcPts val="2000"/>
              </a:lnSpc>
              <a:buFont typeface="Arial" pitchFamily="34" charset="0"/>
              <a:buChar char="•"/>
              <a:defRPr/>
            </a:pPr>
            <a:r>
              <a:rPr lang="en-AU" sz="1600" dirty="0"/>
              <a:t>B&amp;L </a:t>
            </a:r>
            <a:r>
              <a:rPr lang="en-AU" sz="1600" dirty="0" err="1"/>
              <a:t>renu</a:t>
            </a:r>
            <a:r>
              <a:rPr lang="en-AU" sz="1600" baseline="30000" dirty="0">
                <a:sym typeface="Symbol"/>
              </a:rPr>
              <a:t></a:t>
            </a:r>
            <a:r>
              <a:rPr lang="en-AU" sz="1600" baseline="30000" dirty="0"/>
              <a:t> </a:t>
            </a:r>
            <a:r>
              <a:rPr lang="en-AU" sz="1600" dirty="0"/>
              <a:t>sensitive</a:t>
            </a:r>
            <a:r>
              <a:rPr lang="en-AU" sz="1600" dirty="0">
                <a:sym typeface="Symbol"/>
              </a:rPr>
              <a:t> Multi-Purpose Solution</a:t>
            </a:r>
          </a:p>
          <a:p>
            <a:pPr>
              <a:lnSpc>
                <a:spcPts val="2000"/>
              </a:lnSpc>
              <a:buFont typeface="Arial" pitchFamily="34" charset="0"/>
              <a:buChar char="•"/>
              <a:defRPr/>
            </a:pPr>
            <a:r>
              <a:rPr lang="en-AU" sz="1600" dirty="0">
                <a:sym typeface="Symbol"/>
              </a:rPr>
              <a:t>B&amp;L Bio true Multi-Purpose Solution</a:t>
            </a:r>
          </a:p>
          <a:p>
            <a:pPr marL="0" indent="0">
              <a:lnSpc>
                <a:spcPts val="2000"/>
              </a:lnSpc>
              <a:buFontTx/>
              <a:buNone/>
              <a:defRPr/>
            </a:pPr>
            <a:endParaRPr lang="en-AU" sz="1600" dirty="0">
              <a:sym typeface="Symbol"/>
            </a:endParaRPr>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152400" y="1295400"/>
            <a:ext cx="8991600" cy="4343400"/>
          </a:xfrm>
        </p:spPr>
        <p:txBody>
          <a:bodyPr/>
          <a:lstStyle/>
          <a:p>
            <a:pPr marL="0" indent="0">
              <a:lnSpc>
                <a:spcPts val="2000"/>
              </a:lnSpc>
              <a:buFontTx/>
              <a:buNone/>
              <a:defRPr/>
            </a:pPr>
            <a:r>
              <a:rPr lang="en-AU" sz="1600" b="1" dirty="0">
                <a:solidFill>
                  <a:srgbClr val="FF0000"/>
                </a:solidFill>
              </a:rPr>
              <a:t>MPSs</a:t>
            </a:r>
          </a:p>
          <a:p>
            <a:pPr>
              <a:lnSpc>
                <a:spcPts val="2000"/>
              </a:lnSpc>
              <a:buFont typeface="Arial" pitchFamily="34" charset="0"/>
              <a:buChar char="•"/>
              <a:defRPr/>
            </a:pPr>
            <a:r>
              <a:rPr lang="en-AU" sz="1600" dirty="0"/>
              <a:t>Chrome-X Image Care All-In-One Solution</a:t>
            </a:r>
          </a:p>
          <a:p>
            <a:pPr>
              <a:lnSpc>
                <a:spcPts val="2000"/>
              </a:lnSpc>
              <a:buFont typeface="Arial" pitchFamily="34" charset="0"/>
              <a:buChar char="•"/>
              <a:defRPr/>
            </a:pPr>
            <a:r>
              <a:rPr lang="en-AU" sz="1600" dirty="0">
                <a:sym typeface="Symbol"/>
              </a:rPr>
              <a:t>CL Works </a:t>
            </a:r>
            <a:r>
              <a:rPr lang="en-AU" sz="1600" dirty="0" err="1">
                <a:sym typeface="Symbol"/>
              </a:rPr>
              <a:t>AQUAS</a:t>
            </a:r>
            <a:r>
              <a:rPr lang="en-AU" sz="1600" dirty="0">
                <a:sym typeface="Symbol"/>
              </a:rPr>
              <a:t> </a:t>
            </a:r>
            <a:r>
              <a:rPr lang="en-AU" sz="1600" i="1" dirty="0">
                <a:sym typeface="Symbol"/>
              </a:rPr>
              <a:t>Multi </a:t>
            </a:r>
            <a:r>
              <a:rPr lang="en-AU" sz="1600" dirty="0" err="1">
                <a:sym typeface="Symbol"/>
              </a:rPr>
              <a:t>Multi</a:t>
            </a:r>
            <a:r>
              <a:rPr lang="en-AU" sz="1600" dirty="0">
                <a:sym typeface="Symbol"/>
              </a:rPr>
              <a:t> Purpose Solution</a:t>
            </a:r>
          </a:p>
          <a:p>
            <a:pPr>
              <a:lnSpc>
                <a:spcPts val="2000"/>
              </a:lnSpc>
              <a:buFont typeface="Arial" pitchFamily="34" charset="0"/>
              <a:buChar char="•"/>
              <a:defRPr/>
            </a:pPr>
            <a:r>
              <a:rPr lang="en-AU" sz="1600" i="1" dirty="0" err="1">
                <a:sym typeface="Symbol"/>
              </a:rPr>
              <a:t>contopharma</a:t>
            </a:r>
            <a:r>
              <a:rPr lang="en-AU" sz="1600" i="1" dirty="0">
                <a:sym typeface="Symbol"/>
              </a:rPr>
              <a:t> universal </a:t>
            </a:r>
            <a:r>
              <a:rPr lang="en-AU" sz="1600" dirty="0">
                <a:sym typeface="Symbol"/>
              </a:rPr>
              <a:t>MPS</a:t>
            </a:r>
          </a:p>
          <a:p>
            <a:pPr>
              <a:lnSpc>
                <a:spcPts val="2000"/>
              </a:lnSpc>
              <a:buFont typeface="Arial" pitchFamily="34" charset="0"/>
              <a:buChar char="•"/>
              <a:defRPr/>
            </a:pPr>
            <a:r>
              <a:rPr lang="en-AU" sz="1600" i="1" dirty="0" err="1">
                <a:sym typeface="Symbol"/>
              </a:rPr>
              <a:t>contapharma</a:t>
            </a:r>
            <a:r>
              <a:rPr lang="en-AU" sz="1600" dirty="0">
                <a:sym typeface="Symbol"/>
              </a:rPr>
              <a:t> simply one</a:t>
            </a:r>
          </a:p>
          <a:p>
            <a:pPr>
              <a:lnSpc>
                <a:spcPts val="2000"/>
              </a:lnSpc>
              <a:buFont typeface="Arial" pitchFamily="34" charset="0"/>
              <a:buChar char="•"/>
              <a:defRPr/>
            </a:pPr>
            <a:r>
              <a:rPr lang="en-AU" sz="1600" dirty="0" err="1">
                <a:sym typeface="Symbol"/>
              </a:rPr>
              <a:t>CooperVision</a:t>
            </a:r>
            <a:r>
              <a:rPr lang="en-AU" sz="1600" baseline="30000" dirty="0">
                <a:sym typeface="Symbol"/>
              </a:rPr>
              <a:t></a:t>
            </a:r>
            <a:r>
              <a:rPr lang="en-AU" sz="1600" dirty="0">
                <a:sym typeface="Symbol"/>
              </a:rPr>
              <a:t> </a:t>
            </a:r>
            <a:r>
              <a:rPr lang="en-AU" sz="1600" dirty="0" err="1">
                <a:sym typeface="Symbol"/>
              </a:rPr>
              <a:t>Biomedics</a:t>
            </a:r>
            <a:r>
              <a:rPr lang="en-AU" sz="1600" dirty="0">
                <a:sym typeface="Symbol"/>
              </a:rPr>
              <a:t> All-In-One</a:t>
            </a:r>
            <a:endParaRPr lang="en-AU" sz="1600" dirty="0"/>
          </a:p>
          <a:p>
            <a:pPr>
              <a:lnSpc>
                <a:spcPts val="2000"/>
              </a:lnSpc>
              <a:buFont typeface="Arial" pitchFamily="34" charset="0"/>
              <a:buChar char="•"/>
              <a:defRPr/>
            </a:pPr>
            <a:r>
              <a:rPr lang="en-AU" sz="1600" dirty="0" err="1">
                <a:sym typeface="Symbol"/>
              </a:rPr>
              <a:t>CooperVision</a:t>
            </a:r>
            <a:r>
              <a:rPr lang="en-AU" sz="1600" baseline="30000" dirty="0">
                <a:sym typeface="Symbol"/>
              </a:rPr>
              <a:t></a:t>
            </a:r>
            <a:r>
              <a:rPr lang="en-AU" sz="1600" dirty="0">
                <a:sym typeface="Symbol"/>
              </a:rPr>
              <a:t> </a:t>
            </a:r>
            <a:r>
              <a:rPr lang="en-GB" sz="1600" dirty="0"/>
              <a:t>Frequency Multi-Purpose Solution</a:t>
            </a:r>
            <a:endParaRPr lang="en-AU" sz="1600" dirty="0">
              <a:sym typeface="Symbol"/>
            </a:endParaRPr>
          </a:p>
          <a:p>
            <a:pPr>
              <a:lnSpc>
                <a:spcPts val="2000"/>
              </a:lnSpc>
              <a:buFont typeface="Arial" pitchFamily="34" charset="0"/>
              <a:buChar char="•"/>
              <a:defRPr/>
            </a:pPr>
            <a:r>
              <a:rPr lang="en-AU" sz="1600" dirty="0" err="1">
                <a:sym typeface="Symbol"/>
              </a:rPr>
              <a:t>CooperVision</a:t>
            </a:r>
            <a:r>
              <a:rPr lang="en-AU" sz="1600" baseline="30000" dirty="0">
                <a:sym typeface="Symbol"/>
              </a:rPr>
              <a:t></a:t>
            </a:r>
            <a:r>
              <a:rPr lang="en-AU" sz="1600" dirty="0">
                <a:sym typeface="Symbol"/>
              </a:rPr>
              <a:t> Options </a:t>
            </a:r>
            <a:r>
              <a:rPr lang="en-GB" sz="1600" dirty="0"/>
              <a:t>Multi-Function Solution</a:t>
            </a:r>
          </a:p>
          <a:p>
            <a:pPr>
              <a:lnSpc>
                <a:spcPts val="2000"/>
              </a:lnSpc>
              <a:buFont typeface="Arial" pitchFamily="34" charset="0"/>
              <a:buChar char="•"/>
              <a:defRPr/>
            </a:pPr>
            <a:r>
              <a:rPr lang="en-AU" sz="1600" dirty="0" err="1"/>
              <a:t>DISOP</a:t>
            </a:r>
            <a:r>
              <a:rPr lang="en-AU" sz="1600" dirty="0"/>
              <a:t> </a:t>
            </a:r>
            <a:r>
              <a:rPr lang="en-AU" sz="1600" dirty="0" err="1"/>
              <a:t>Dúa</a:t>
            </a:r>
            <a:r>
              <a:rPr lang="en-AU" sz="1600" dirty="0"/>
              <a:t> </a:t>
            </a:r>
            <a:r>
              <a:rPr lang="en-AU" sz="1600" dirty="0" err="1"/>
              <a:t>Activa</a:t>
            </a:r>
            <a:r>
              <a:rPr lang="en-AU" sz="1600" dirty="0"/>
              <a:t> Multi-purpose Solution</a:t>
            </a:r>
          </a:p>
          <a:p>
            <a:pPr>
              <a:lnSpc>
                <a:spcPts val="2000"/>
              </a:lnSpc>
              <a:buFont typeface="Arial" pitchFamily="34" charset="0"/>
              <a:buChar char="•"/>
              <a:defRPr/>
            </a:pPr>
            <a:r>
              <a:rPr lang="en-AU" sz="1600" dirty="0" err="1"/>
              <a:t>DISOP</a:t>
            </a:r>
            <a:r>
              <a:rPr lang="en-AU" sz="1600" dirty="0"/>
              <a:t> </a:t>
            </a:r>
            <a:r>
              <a:rPr lang="en-AU" sz="1600" dirty="0" err="1"/>
              <a:t>Dúa</a:t>
            </a:r>
            <a:r>
              <a:rPr lang="en-AU" sz="1600" dirty="0"/>
              <a:t> Elite Multi-purpose Solution</a:t>
            </a:r>
          </a:p>
          <a:p>
            <a:pPr>
              <a:lnSpc>
                <a:spcPts val="2000"/>
              </a:lnSpc>
              <a:buFont typeface="Arial" pitchFamily="34" charset="0"/>
              <a:buChar char="•"/>
              <a:defRPr/>
            </a:pPr>
            <a:r>
              <a:rPr lang="en-AU" sz="1600" dirty="0" err="1"/>
              <a:t>DISOP</a:t>
            </a:r>
            <a:r>
              <a:rPr lang="en-AU" sz="1600" dirty="0"/>
              <a:t> </a:t>
            </a:r>
            <a:r>
              <a:rPr lang="en-AU" sz="1600" dirty="0" err="1"/>
              <a:t>Dúa</a:t>
            </a:r>
            <a:r>
              <a:rPr lang="en-AU" sz="1600" dirty="0"/>
              <a:t> Collection Multi-purpose Solution</a:t>
            </a:r>
          </a:p>
          <a:p>
            <a:pPr>
              <a:lnSpc>
                <a:spcPts val="2000"/>
              </a:lnSpc>
              <a:buFont typeface="Arial" pitchFamily="34" charset="0"/>
              <a:buChar char="•"/>
              <a:defRPr/>
            </a:pPr>
            <a:r>
              <a:rPr lang="en-AU" sz="1600" dirty="0" err="1">
                <a:sym typeface="Symbol"/>
              </a:rPr>
              <a:t>DREAMCON</a:t>
            </a:r>
            <a:r>
              <a:rPr lang="en-AU" sz="1600" dirty="0">
                <a:sym typeface="Symbol"/>
              </a:rPr>
              <a:t> </a:t>
            </a:r>
            <a:r>
              <a:rPr lang="en-AU" sz="1600" i="1" dirty="0">
                <a:sym typeface="Symbol"/>
              </a:rPr>
              <a:t>Beauty Multi purpose Solution</a:t>
            </a:r>
          </a:p>
          <a:p>
            <a:pPr>
              <a:lnSpc>
                <a:spcPts val="2000"/>
              </a:lnSpc>
              <a:buFont typeface="Arial" pitchFamily="34" charset="0"/>
              <a:buChar char="•"/>
              <a:defRPr/>
            </a:pPr>
            <a:r>
              <a:rPr lang="en-AU" sz="1600" dirty="0" err="1">
                <a:sym typeface="Symbol"/>
              </a:rPr>
              <a:t>Dueba</a:t>
            </a:r>
            <a:r>
              <a:rPr lang="en-AU" sz="1600" dirty="0">
                <a:sym typeface="Symbol"/>
              </a:rPr>
              <a:t> NEO PLUS Multi-Purpose Solution</a:t>
            </a:r>
          </a:p>
          <a:p>
            <a:pPr>
              <a:lnSpc>
                <a:spcPts val="2000"/>
              </a:lnSpc>
              <a:buFont typeface="Arial" pitchFamily="34" charset="0"/>
              <a:buChar char="•"/>
              <a:defRPr/>
            </a:pPr>
            <a:endParaRPr lang="en-AU" sz="1600" i="1"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sym typeface="Symbol"/>
            </a:endParaRPr>
          </a:p>
          <a:p>
            <a:pPr marL="0" indent="0">
              <a:lnSpc>
                <a:spcPts val="2000"/>
              </a:lnSpc>
              <a:buFontTx/>
              <a:buNone/>
              <a:defRPr/>
            </a:pPr>
            <a:endParaRPr lang="en-AU" sz="1600" dirty="0">
              <a:sym typeface="Symbol"/>
            </a:endParaRPr>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152400" y="1295400"/>
            <a:ext cx="8991600" cy="4343400"/>
          </a:xfrm>
        </p:spPr>
        <p:txBody>
          <a:bodyPr/>
          <a:lstStyle/>
          <a:p>
            <a:pPr marL="0" indent="0">
              <a:lnSpc>
                <a:spcPts val="2000"/>
              </a:lnSpc>
              <a:buFontTx/>
              <a:buNone/>
              <a:defRPr/>
            </a:pPr>
            <a:r>
              <a:rPr lang="en-AU" sz="1600" b="1" dirty="0">
                <a:solidFill>
                  <a:srgbClr val="FF0000"/>
                </a:solidFill>
              </a:rPr>
              <a:t>MPSs</a:t>
            </a:r>
          </a:p>
          <a:p>
            <a:pPr>
              <a:lnSpc>
                <a:spcPts val="2000"/>
              </a:lnSpc>
              <a:buFont typeface="Arial" pitchFamily="34" charset="0"/>
              <a:buChar char="•"/>
              <a:defRPr/>
            </a:pPr>
            <a:r>
              <a:rPr lang="en-AU" sz="1600" dirty="0" err="1">
                <a:sym typeface="Symbol"/>
              </a:rPr>
              <a:t>Emcol</a:t>
            </a:r>
            <a:r>
              <a:rPr lang="en-AU" sz="1600" dirty="0">
                <a:sym typeface="Symbol"/>
              </a:rPr>
              <a:t> </a:t>
            </a:r>
            <a:r>
              <a:rPr lang="en-AU" sz="1600" dirty="0" err="1">
                <a:sym typeface="Symbol"/>
              </a:rPr>
              <a:t>Hippia</a:t>
            </a:r>
            <a:r>
              <a:rPr lang="en-AU" sz="1600" baseline="30000" dirty="0">
                <a:sym typeface="Symbol"/>
              </a:rPr>
              <a:t></a:t>
            </a:r>
            <a:r>
              <a:rPr lang="en-AU" sz="1600" dirty="0">
                <a:sym typeface="Symbol"/>
              </a:rPr>
              <a:t> Multi Purpose Solution</a:t>
            </a:r>
          </a:p>
          <a:p>
            <a:pPr>
              <a:lnSpc>
                <a:spcPts val="2000"/>
              </a:lnSpc>
              <a:buFont typeface="Arial" pitchFamily="34" charset="0"/>
              <a:buChar char="•"/>
              <a:defRPr/>
            </a:pPr>
            <a:r>
              <a:rPr lang="en-AU" sz="1600" dirty="0">
                <a:sym typeface="Symbol"/>
              </a:rPr>
              <a:t>Eye-Tec F</a:t>
            </a:r>
            <a:r>
              <a:rPr lang="en-AU" sz="1600" i="1" dirty="0">
                <a:sym typeface="Symbol"/>
              </a:rPr>
              <a:t>ree-Sol Plus </a:t>
            </a:r>
            <a:r>
              <a:rPr lang="en-AU" sz="1600" dirty="0">
                <a:sym typeface="Symbol"/>
              </a:rPr>
              <a:t>Multi Purpose Solution</a:t>
            </a:r>
          </a:p>
          <a:p>
            <a:pPr>
              <a:lnSpc>
                <a:spcPts val="2000"/>
              </a:lnSpc>
              <a:buFont typeface="Arial" pitchFamily="34" charset="0"/>
              <a:buChar char="•"/>
              <a:defRPr/>
            </a:pPr>
            <a:r>
              <a:rPr lang="en-AU" sz="1600" dirty="0" err="1">
                <a:sym typeface="Symbol"/>
              </a:rPr>
              <a:t>EYEYE</a:t>
            </a:r>
            <a:r>
              <a:rPr lang="en-AU" sz="1600" dirty="0">
                <a:sym typeface="Symbol"/>
              </a:rPr>
              <a:t> Comfort 1-Step</a:t>
            </a:r>
          </a:p>
          <a:p>
            <a:pPr>
              <a:lnSpc>
                <a:spcPts val="2000"/>
              </a:lnSpc>
              <a:buFont typeface="Arial" pitchFamily="34" charset="0"/>
              <a:buChar char="•"/>
              <a:defRPr/>
            </a:pPr>
            <a:r>
              <a:rPr lang="en-AU" sz="1600" dirty="0" err="1">
                <a:sym typeface="Symbol"/>
              </a:rPr>
              <a:t>EYEYE</a:t>
            </a:r>
            <a:r>
              <a:rPr lang="en-AU" sz="1600" dirty="0">
                <a:sym typeface="Symbol"/>
              </a:rPr>
              <a:t> All in One</a:t>
            </a:r>
          </a:p>
          <a:p>
            <a:pPr>
              <a:lnSpc>
                <a:spcPts val="2000"/>
              </a:lnSpc>
              <a:buFont typeface="Arial" pitchFamily="34" charset="0"/>
              <a:buChar char="•"/>
              <a:defRPr/>
            </a:pPr>
            <a:r>
              <a:rPr lang="en-AU" sz="1600" dirty="0" err="1">
                <a:sym typeface="Symbol"/>
              </a:rPr>
              <a:t>EYEYE</a:t>
            </a:r>
            <a:r>
              <a:rPr lang="en-AU" sz="1600" dirty="0">
                <a:sym typeface="Symbol"/>
              </a:rPr>
              <a:t> </a:t>
            </a:r>
            <a:r>
              <a:rPr lang="en-AU" sz="1600" dirty="0" err="1">
                <a:sym typeface="Symbol"/>
              </a:rPr>
              <a:t>Monosept</a:t>
            </a:r>
            <a:endParaRPr lang="en-AU" sz="1600" dirty="0">
              <a:sym typeface="Symbol"/>
            </a:endParaRPr>
          </a:p>
          <a:p>
            <a:pPr>
              <a:lnSpc>
                <a:spcPts val="2000"/>
              </a:lnSpc>
              <a:buFont typeface="Arial" pitchFamily="34" charset="0"/>
              <a:buChar char="•"/>
              <a:defRPr/>
            </a:pPr>
            <a:r>
              <a:rPr lang="en-AU" sz="1600" dirty="0" err="1">
                <a:sym typeface="Symbol"/>
              </a:rPr>
              <a:t>Forcaza</a:t>
            </a:r>
            <a:r>
              <a:rPr lang="en-AU" sz="1600" dirty="0">
                <a:sym typeface="Symbol"/>
              </a:rPr>
              <a:t> Fresh and Cool </a:t>
            </a:r>
            <a:r>
              <a:rPr lang="en-AU" sz="1600" dirty="0" err="1">
                <a:sym typeface="Symbol"/>
              </a:rPr>
              <a:t>Deproteinized</a:t>
            </a:r>
            <a:r>
              <a:rPr lang="en-AU" sz="1600" dirty="0">
                <a:sym typeface="Symbol"/>
              </a:rPr>
              <a:t> MPS</a:t>
            </a:r>
          </a:p>
          <a:p>
            <a:pPr>
              <a:lnSpc>
                <a:spcPts val="2000"/>
              </a:lnSpc>
              <a:buFont typeface="Arial" pitchFamily="34" charset="0"/>
              <a:buChar char="•"/>
              <a:defRPr/>
            </a:pPr>
            <a:r>
              <a:rPr lang="en-AU" sz="1600" dirty="0" err="1">
                <a:sym typeface="Symbol"/>
              </a:rPr>
              <a:t>Gaymed</a:t>
            </a:r>
            <a:r>
              <a:rPr lang="en-AU" sz="1600" dirty="0">
                <a:sym typeface="Symbol"/>
              </a:rPr>
              <a:t> Labs </a:t>
            </a:r>
            <a:r>
              <a:rPr lang="en-AU" sz="1600" dirty="0" err="1">
                <a:sym typeface="Symbol"/>
              </a:rPr>
              <a:t>Rinsol</a:t>
            </a:r>
            <a:r>
              <a:rPr lang="en-AU" sz="1600" dirty="0">
                <a:sym typeface="Symbol"/>
              </a:rPr>
              <a:t> MPS</a:t>
            </a:r>
          </a:p>
          <a:p>
            <a:pPr>
              <a:lnSpc>
                <a:spcPts val="2000"/>
              </a:lnSpc>
              <a:buFont typeface="Arial" pitchFamily="34" charset="0"/>
              <a:buChar char="•"/>
              <a:defRPr/>
            </a:pPr>
            <a:r>
              <a:rPr lang="en-AU" sz="1600" dirty="0"/>
              <a:t>GINZA Advance One Step Solution</a:t>
            </a:r>
          </a:p>
          <a:p>
            <a:pPr>
              <a:lnSpc>
                <a:spcPts val="2000"/>
              </a:lnSpc>
              <a:buFont typeface="Arial" pitchFamily="34" charset="0"/>
              <a:buChar char="•"/>
              <a:defRPr/>
            </a:pPr>
            <a:r>
              <a:rPr lang="en-AU" sz="1600" dirty="0">
                <a:sym typeface="Symbol"/>
              </a:rPr>
              <a:t>Grace Medicare </a:t>
            </a:r>
            <a:r>
              <a:rPr lang="en-AU" sz="1600" i="1" dirty="0">
                <a:sym typeface="Symbol"/>
              </a:rPr>
              <a:t>OPTIC</a:t>
            </a:r>
            <a:r>
              <a:rPr lang="en-AU" sz="1600" dirty="0">
                <a:sym typeface="Symbol"/>
              </a:rPr>
              <a:t></a:t>
            </a:r>
            <a:r>
              <a:rPr lang="en-AU" sz="1600" i="1" dirty="0">
                <a:sym typeface="Symbol"/>
              </a:rPr>
              <a:t> CLEAR </a:t>
            </a:r>
            <a:r>
              <a:rPr lang="en-AU" sz="1600" dirty="0">
                <a:sym typeface="Symbol"/>
              </a:rPr>
              <a:t>Multipurpose Solution</a:t>
            </a:r>
          </a:p>
          <a:p>
            <a:pPr>
              <a:lnSpc>
                <a:spcPts val="2000"/>
              </a:lnSpc>
              <a:buFont typeface="Arial" pitchFamily="34" charset="0"/>
              <a:buChar char="•"/>
              <a:defRPr/>
            </a:pPr>
            <a:r>
              <a:rPr lang="en-AU" sz="1600" dirty="0" err="1"/>
              <a:t>Hel</a:t>
            </a:r>
            <a:r>
              <a:rPr lang="en-AU" sz="1600" dirty="0" err="1">
                <a:sym typeface="Symbol"/>
              </a:rPr>
              <a:t>ian</a:t>
            </a:r>
            <a:r>
              <a:rPr lang="en-AU" sz="1600" dirty="0">
                <a:sym typeface="Symbol"/>
              </a:rPr>
              <a:t> 7 in 1 Multi-Purpose Solution</a:t>
            </a:r>
          </a:p>
          <a:p>
            <a:pPr>
              <a:lnSpc>
                <a:spcPts val="2000"/>
              </a:lnSpc>
              <a:buFont typeface="Arial" pitchFamily="34" charset="0"/>
              <a:buChar char="•"/>
              <a:defRPr/>
            </a:pPr>
            <a:r>
              <a:rPr lang="en-AU" sz="1600" dirty="0" err="1">
                <a:sym typeface="Symbol"/>
              </a:rPr>
              <a:t>HORIEN</a:t>
            </a:r>
            <a:r>
              <a:rPr lang="en-AU" sz="1600" dirty="0">
                <a:sym typeface="Symbol"/>
              </a:rPr>
              <a:t> SUPER MOISTURIZING MULTI-PURPOSE SOLUTION</a:t>
            </a:r>
          </a:p>
          <a:p>
            <a:pPr>
              <a:lnSpc>
                <a:spcPts val="2000"/>
              </a:lnSpc>
              <a:buFont typeface="Arial" pitchFamily="34" charset="0"/>
              <a:buChar char="•"/>
              <a:defRPr/>
            </a:pPr>
            <a:r>
              <a:rPr lang="en-AU" sz="1600" dirty="0">
                <a:sym typeface="Symbol"/>
              </a:rPr>
              <a:t>i-WAY </a:t>
            </a:r>
            <a:r>
              <a:rPr lang="en-AU" sz="1600" dirty="0"/>
              <a:t>DR. CARE MPS (see </a:t>
            </a:r>
            <a:r>
              <a:rPr lang="en-AU" sz="1600" dirty="0">
                <a:sym typeface="Symbol"/>
              </a:rPr>
              <a:t> (see Unique Visual </a:t>
            </a:r>
            <a:r>
              <a:rPr lang="en-AU" sz="1600" dirty="0" err="1">
                <a:sym typeface="Symbol"/>
              </a:rPr>
              <a:t>Optiano</a:t>
            </a:r>
            <a:r>
              <a:rPr lang="en-AU" sz="1600" dirty="0">
                <a:sym typeface="Symbol"/>
              </a:rPr>
              <a:t> MultiPlus</a:t>
            </a:r>
            <a:r>
              <a:rPr lang="en-AU" sz="1600" dirty="0"/>
              <a:t> MPS)</a:t>
            </a:r>
          </a:p>
          <a:p>
            <a:pPr>
              <a:lnSpc>
                <a:spcPts val="2000"/>
              </a:lnSpc>
              <a:buFont typeface="Arial" pitchFamily="34" charset="0"/>
              <a:buChar char="•"/>
              <a:defRPr/>
            </a:pPr>
            <a:r>
              <a:rPr lang="en-AU" sz="1600" dirty="0" err="1">
                <a:sym typeface="Symbol"/>
              </a:rPr>
              <a:t>I&amp;G</a:t>
            </a:r>
            <a:r>
              <a:rPr lang="en-AU" sz="1600" dirty="0">
                <a:sym typeface="Symbol"/>
              </a:rPr>
              <a:t> Optics </a:t>
            </a:r>
            <a:r>
              <a:rPr lang="en-AU" sz="1600" i="1" dirty="0">
                <a:sym typeface="Symbol"/>
              </a:rPr>
              <a:t>EURO SOFT </a:t>
            </a:r>
            <a:r>
              <a:rPr lang="en-AU" sz="1600" dirty="0">
                <a:sym typeface="Symbol"/>
              </a:rPr>
              <a:t>Multi-Purpose Solution</a:t>
            </a:r>
          </a:p>
          <a:p>
            <a:pPr>
              <a:lnSpc>
                <a:spcPts val="2000"/>
              </a:lnSpc>
              <a:buFont typeface="Arial" pitchFamily="34" charset="0"/>
              <a:buChar char="•"/>
              <a:defRPr/>
            </a:pPr>
            <a:r>
              <a:rPr lang="en-AU" sz="1600" dirty="0" err="1">
                <a:sym typeface="Symbol"/>
              </a:rPr>
              <a:t>Innovision</a:t>
            </a:r>
            <a:r>
              <a:rPr lang="en-AU" sz="1600" dirty="0">
                <a:sym typeface="Symbol"/>
              </a:rPr>
              <a:t> </a:t>
            </a:r>
            <a:r>
              <a:rPr lang="en-AU" sz="1600" dirty="0" err="1">
                <a:sym typeface="Symbol"/>
              </a:rPr>
              <a:t>eyegem</a:t>
            </a:r>
            <a:r>
              <a:rPr lang="en-AU" sz="1600" baseline="30000" dirty="0">
                <a:sym typeface="Symbol"/>
              </a:rPr>
              <a:t></a:t>
            </a:r>
            <a:r>
              <a:rPr lang="en-AU" sz="1600" dirty="0">
                <a:sym typeface="Symbol"/>
              </a:rPr>
              <a:t> Multi Purpose Solution</a:t>
            </a:r>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152400" y="1295400"/>
            <a:ext cx="8991600" cy="4343400"/>
          </a:xfrm>
        </p:spPr>
        <p:txBody>
          <a:bodyPr/>
          <a:lstStyle/>
          <a:p>
            <a:pPr marL="0" indent="0">
              <a:lnSpc>
                <a:spcPts val="2000"/>
              </a:lnSpc>
              <a:buFontTx/>
              <a:buNone/>
              <a:defRPr/>
            </a:pPr>
            <a:r>
              <a:rPr lang="en-AU" sz="1600" b="1" dirty="0">
                <a:solidFill>
                  <a:srgbClr val="FF0000"/>
                </a:solidFill>
              </a:rPr>
              <a:t>MPSs</a:t>
            </a:r>
          </a:p>
          <a:p>
            <a:pPr>
              <a:lnSpc>
                <a:spcPts val="2000"/>
              </a:lnSpc>
              <a:buFont typeface="Arial" pitchFamily="34" charset="0"/>
              <a:buChar char="•"/>
              <a:defRPr/>
            </a:pPr>
            <a:r>
              <a:rPr lang="en-AU" sz="1600" dirty="0" err="1">
                <a:sym typeface="Symbol"/>
              </a:rPr>
              <a:t>K&amp;JC</a:t>
            </a:r>
            <a:r>
              <a:rPr lang="en-AU" sz="1600" dirty="0">
                <a:sym typeface="Symbol"/>
              </a:rPr>
              <a:t> Dream Eye One CONTACT LENS Multi-Purpose Solution</a:t>
            </a:r>
          </a:p>
          <a:p>
            <a:pPr>
              <a:lnSpc>
                <a:spcPts val="2000"/>
              </a:lnSpc>
              <a:buFont typeface="Arial" pitchFamily="34" charset="0"/>
              <a:buChar char="•"/>
              <a:defRPr/>
            </a:pPr>
            <a:r>
              <a:rPr lang="en-AU" sz="1600" dirty="0" err="1">
                <a:sym typeface="Symbol"/>
              </a:rPr>
              <a:t>K&amp;JC</a:t>
            </a:r>
            <a:r>
              <a:rPr lang="en-AU" sz="1600" dirty="0">
                <a:sym typeface="Symbol"/>
              </a:rPr>
              <a:t> Dream Eye CONTACT LENS Multi-Purpose Solution</a:t>
            </a:r>
          </a:p>
          <a:p>
            <a:pPr>
              <a:lnSpc>
                <a:spcPts val="2000"/>
              </a:lnSpc>
              <a:buFont typeface="Arial" pitchFamily="34" charset="0"/>
              <a:buChar char="•"/>
              <a:defRPr/>
            </a:pPr>
            <a:r>
              <a:rPr lang="en-AU" sz="1600" dirty="0">
                <a:sym typeface="Symbol"/>
              </a:rPr>
              <a:t>Krystal Chemicals </a:t>
            </a:r>
            <a:r>
              <a:rPr lang="en-AU" sz="1600" i="1" dirty="0">
                <a:sym typeface="Symbol"/>
              </a:rPr>
              <a:t>i</a:t>
            </a:r>
            <a:r>
              <a:rPr lang="en-AU" sz="1600" dirty="0">
                <a:sym typeface="Symbol"/>
              </a:rPr>
              <a:t> eye care Plus Multi-Purpose Solution</a:t>
            </a:r>
          </a:p>
          <a:p>
            <a:pPr>
              <a:lnSpc>
                <a:spcPts val="2000"/>
              </a:lnSpc>
              <a:buFont typeface="Arial" pitchFamily="34" charset="0"/>
              <a:buChar char="•"/>
              <a:defRPr/>
            </a:pPr>
            <a:r>
              <a:rPr lang="en-AU" sz="1600" dirty="0" err="1">
                <a:sym typeface="Symbol"/>
              </a:rPr>
              <a:t>LensMam</a:t>
            </a:r>
            <a:r>
              <a:rPr lang="en-AU" sz="1600" dirty="0">
                <a:sym typeface="Symbol"/>
              </a:rPr>
              <a:t> </a:t>
            </a:r>
            <a:r>
              <a:rPr lang="en-AU" sz="1600" dirty="0" err="1">
                <a:sym typeface="Symbol"/>
              </a:rPr>
              <a:t>Seeshell</a:t>
            </a:r>
            <a:r>
              <a:rPr lang="en-AU" sz="1600" dirty="0">
                <a:sym typeface="Symbol"/>
              </a:rPr>
              <a:t> Multi-purpose Solution Comfort Formula</a:t>
            </a:r>
          </a:p>
          <a:p>
            <a:pPr>
              <a:lnSpc>
                <a:spcPts val="2000"/>
              </a:lnSpc>
              <a:buFont typeface="Arial" pitchFamily="34" charset="0"/>
              <a:buChar char="•"/>
              <a:defRPr/>
            </a:pPr>
            <a:r>
              <a:rPr lang="en-AU" sz="1600" dirty="0" err="1"/>
              <a:t>Opto</a:t>
            </a:r>
            <a:r>
              <a:rPr lang="en-AU" sz="1600" dirty="0"/>
              <a:t>-Pharm </a:t>
            </a:r>
            <a:r>
              <a:rPr lang="en-AU" sz="1600" dirty="0" err="1"/>
              <a:t>P2</a:t>
            </a:r>
            <a:r>
              <a:rPr lang="en-AU" sz="1600" dirty="0"/>
              <a:t> Multi-Purpose Solution</a:t>
            </a:r>
          </a:p>
          <a:p>
            <a:pPr>
              <a:lnSpc>
                <a:spcPts val="2000"/>
              </a:lnSpc>
              <a:buFont typeface="Arial" pitchFamily="34" charset="0"/>
              <a:buChar char="•"/>
              <a:defRPr/>
            </a:pPr>
            <a:r>
              <a:rPr lang="en-AU" sz="1600" dirty="0" err="1">
                <a:sym typeface="Symbol"/>
              </a:rPr>
              <a:t>Orchidia</a:t>
            </a:r>
            <a:r>
              <a:rPr lang="en-AU" sz="1600" dirty="0">
                <a:sym typeface="Symbol"/>
              </a:rPr>
              <a:t> </a:t>
            </a:r>
            <a:r>
              <a:rPr lang="en-AU" sz="1600" dirty="0" err="1">
                <a:sym typeface="Symbol"/>
              </a:rPr>
              <a:t>Pharma</a:t>
            </a:r>
            <a:r>
              <a:rPr lang="en-AU" sz="1600" dirty="0">
                <a:sym typeface="Symbol"/>
              </a:rPr>
              <a:t> PERFECT</a:t>
            </a:r>
            <a:r>
              <a:rPr lang="en-AU" sz="1600" baseline="30000" dirty="0">
                <a:sym typeface="Symbol"/>
              </a:rPr>
              <a:t></a:t>
            </a:r>
            <a:r>
              <a:rPr lang="en-AU" sz="1600" dirty="0">
                <a:sym typeface="Symbol"/>
              </a:rPr>
              <a:t> </a:t>
            </a:r>
            <a:r>
              <a:rPr lang="en-AU" sz="1600" i="1" dirty="0">
                <a:sym typeface="Symbol"/>
              </a:rPr>
              <a:t>Care </a:t>
            </a:r>
            <a:r>
              <a:rPr lang="en-AU" sz="1600" dirty="0">
                <a:sym typeface="Symbol"/>
              </a:rPr>
              <a:t>Multi-Purpose Solution</a:t>
            </a:r>
            <a:endParaRPr lang="en-AU" sz="1600" dirty="0"/>
          </a:p>
          <a:p>
            <a:pPr>
              <a:lnSpc>
                <a:spcPts val="2000"/>
              </a:lnSpc>
              <a:buFont typeface="Arial" pitchFamily="34" charset="0"/>
              <a:buChar char="•"/>
              <a:defRPr/>
            </a:pPr>
            <a:r>
              <a:rPr lang="en-AU" sz="1600" dirty="0" err="1">
                <a:sym typeface="Symbol"/>
              </a:rPr>
              <a:t>P&amp;G</a:t>
            </a:r>
            <a:r>
              <a:rPr lang="en-AU" sz="1600" dirty="0">
                <a:sym typeface="Symbol"/>
              </a:rPr>
              <a:t> </a:t>
            </a:r>
            <a:r>
              <a:rPr lang="en-AU" sz="1600" dirty="0" err="1">
                <a:sym typeface="Symbol"/>
              </a:rPr>
              <a:t>Latha</a:t>
            </a:r>
            <a:r>
              <a:rPr lang="en-AU" sz="1600" dirty="0">
                <a:sym typeface="Symbol"/>
              </a:rPr>
              <a:t> </a:t>
            </a:r>
            <a:r>
              <a:rPr lang="en-AU" sz="1600" dirty="0" err="1">
                <a:sym typeface="Symbol"/>
              </a:rPr>
              <a:t>AquaRefresh</a:t>
            </a:r>
            <a:r>
              <a:rPr lang="en-AU" sz="1600" dirty="0">
                <a:sym typeface="Symbol"/>
              </a:rPr>
              <a:t> Sterile Multi-Purpose Solution</a:t>
            </a:r>
          </a:p>
          <a:p>
            <a:pPr>
              <a:lnSpc>
                <a:spcPts val="2000"/>
              </a:lnSpc>
              <a:buFont typeface="Arial" pitchFamily="34" charset="0"/>
              <a:buChar char="•"/>
              <a:defRPr/>
            </a:pPr>
            <a:r>
              <a:rPr lang="en-AU" sz="1600" dirty="0" err="1">
                <a:sym typeface="Symbol"/>
              </a:rPr>
              <a:t>pharmasafe</a:t>
            </a:r>
            <a:r>
              <a:rPr lang="en-AU" sz="1600" baseline="30000" dirty="0">
                <a:sym typeface="Symbol"/>
              </a:rPr>
              <a:t></a:t>
            </a:r>
            <a:r>
              <a:rPr lang="en-AU" sz="1600" dirty="0">
                <a:sym typeface="Symbol"/>
              </a:rPr>
              <a:t> PREMIUM GRADE MULTI PURPOSE SOLUTION</a:t>
            </a:r>
          </a:p>
          <a:p>
            <a:pPr>
              <a:lnSpc>
                <a:spcPts val="2000"/>
              </a:lnSpc>
              <a:buFont typeface="Arial" pitchFamily="34" charset="0"/>
              <a:buChar char="•"/>
              <a:defRPr/>
            </a:pPr>
            <a:r>
              <a:rPr lang="en-AU" sz="1600" dirty="0" err="1">
                <a:sym typeface="Symbol"/>
              </a:rPr>
              <a:t>pharmasafe</a:t>
            </a:r>
            <a:r>
              <a:rPr lang="en-AU" sz="1600" baseline="30000" dirty="0">
                <a:sym typeface="Symbol"/>
              </a:rPr>
              <a:t></a:t>
            </a:r>
            <a:r>
              <a:rPr lang="en-AU" sz="1600" dirty="0">
                <a:sym typeface="Symbol"/>
              </a:rPr>
              <a:t> </a:t>
            </a:r>
            <a:r>
              <a:rPr lang="en-AU" sz="1600" dirty="0" err="1">
                <a:sym typeface="Symbol"/>
              </a:rPr>
              <a:t>MoistureRICH</a:t>
            </a:r>
            <a:r>
              <a:rPr lang="en-AU" sz="1600" dirty="0">
                <a:sym typeface="Symbol"/>
              </a:rPr>
              <a:t> Multi-Purpose Solution</a:t>
            </a:r>
          </a:p>
          <a:p>
            <a:pPr>
              <a:lnSpc>
                <a:spcPts val="2000"/>
              </a:lnSpc>
              <a:buFont typeface="Arial" pitchFamily="34" charset="0"/>
              <a:buChar char="•"/>
              <a:defRPr/>
            </a:pPr>
            <a:r>
              <a:rPr lang="en-AU" sz="1600" dirty="0" err="1">
                <a:sym typeface="Symbol"/>
              </a:rPr>
              <a:t>Piiloset</a:t>
            </a:r>
            <a:r>
              <a:rPr lang="en-AU" sz="1600" i="1" dirty="0">
                <a:sym typeface="Symbol"/>
              </a:rPr>
              <a:t> </a:t>
            </a:r>
            <a:r>
              <a:rPr lang="en-AU" sz="1600" i="1" dirty="0" err="1">
                <a:sym typeface="Symbol"/>
              </a:rPr>
              <a:t>Bio</a:t>
            </a:r>
            <a:r>
              <a:rPr lang="en-AU" sz="1600" dirty="0" err="1">
                <a:sym typeface="Symbol"/>
              </a:rPr>
              <a:t>Soak</a:t>
            </a:r>
            <a:r>
              <a:rPr lang="en-AU" sz="1600" dirty="0">
                <a:sym typeface="Symbol"/>
              </a:rPr>
              <a:t> all in one MPS</a:t>
            </a:r>
          </a:p>
          <a:p>
            <a:pPr>
              <a:lnSpc>
                <a:spcPts val="2000"/>
              </a:lnSpc>
              <a:buFont typeface="Arial" pitchFamily="34" charset="0"/>
              <a:buChar char="•"/>
              <a:defRPr/>
            </a:pPr>
            <a:r>
              <a:rPr lang="en-AU" sz="1600" dirty="0" err="1">
                <a:sym typeface="Symbol"/>
              </a:rPr>
              <a:t>Piiloset</a:t>
            </a:r>
            <a:r>
              <a:rPr lang="en-AU" sz="1600" dirty="0">
                <a:sym typeface="Symbol"/>
              </a:rPr>
              <a:t> PRIMA MPS</a:t>
            </a:r>
          </a:p>
          <a:p>
            <a:pPr>
              <a:lnSpc>
                <a:spcPts val="2000"/>
              </a:lnSpc>
              <a:buFont typeface="Arial" pitchFamily="34" charset="0"/>
              <a:buChar char="•"/>
              <a:defRPr/>
            </a:pPr>
            <a:r>
              <a:rPr lang="en-AU" sz="1600" dirty="0" err="1"/>
              <a:t>Polytouch</a:t>
            </a:r>
            <a:r>
              <a:rPr lang="en-AU" sz="1600" dirty="0"/>
              <a:t> ZERO-SEVEN Refreshing MPS</a:t>
            </a:r>
          </a:p>
          <a:p>
            <a:pPr>
              <a:lnSpc>
                <a:spcPts val="2000"/>
              </a:lnSpc>
              <a:buFont typeface="Arial" pitchFamily="34" charset="0"/>
              <a:buChar char="•"/>
              <a:defRPr/>
            </a:pPr>
            <a:r>
              <a:rPr lang="en-AU" sz="1600" dirty="0" err="1">
                <a:sym typeface="Symbol"/>
              </a:rPr>
              <a:t>Purahard</a:t>
            </a:r>
            <a:r>
              <a:rPr lang="en-AU" sz="1600" dirty="0">
                <a:sym typeface="Symbol"/>
              </a:rPr>
              <a:t> </a:t>
            </a:r>
            <a:r>
              <a:rPr lang="en-AU" sz="1600" dirty="0" err="1">
                <a:sym typeface="Symbol"/>
              </a:rPr>
              <a:t>PuraSept</a:t>
            </a:r>
            <a:endParaRPr lang="en-AU" sz="1600" dirty="0">
              <a:sym typeface="Symbol"/>
            </a:endParaRPr>
          </a:p>
          <a:p>
            <a:pPr>
              <a:lnSpc>
                <a:spcPts val="2000"/>
              </a:lnSpc>
              <a:buFont typeface="Arial" pitchFamily="34" charset="0"/>
              <a:buChar char="•"/>
              <a:defRPr/>
            </a:pPr>
            <a:r>
              <a:rPr lang="en-AU" sz="1600" dirty="0" err="1">
                <a:sym typeface="Symbol"/>
              </a:rPr>
              <a:t>Purahard</a:t>
            </a:r>
            <a:r>
              <a:rPr lang="en-AU" sz="1600" dirty="0">
                <a:sym typeface="Symbol"/>
              </a:rPr>
              <a:t> </a:t>
            </a:r>
            <a:r>
              <a:rPr lang="en-AU" sz="1600" dirty="0" err="1">
                <a:sym typeface="Symbol"/>
              </a:rPr>
              <a:t>PuraSoft</a:t>
            </a: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95400"/>
            <a:ext cx="8991600" cy="4343400"/>
          </a:xfrm>
        </p:spPr>
        <p:txBody>
          <a:bodyPr/>
          <a:lstStyle/>
          <a:p>
            <a:pPr marL="0" indent="0">
              <a:lnSpc>
                <a:spcPts val="2000"/>
              </a:lnSpc>
              <a:buFontTx/>
              <a:buNone/>
              <a:defRPr/>
            </a:pPr>
            <a:r>
              <a:rPr lang="en-AU" sz="1600" b="1" dirty="0">
                <a:solidFill>
                  <a:srgbClr val="FF0000"/>
                </a:solidFill>
              </a:rPr>
              <a:t>MPSs</a:t>
            </a:r>
          </a:p>
          <a:p>
            <a:pPr>
              <a:lnSpc>
                <a:spcPts val="2000"/>
              </a:lnSpc>
              <a:buFont typeface="Arial" pitchFamily="34" charset="0"/>
              <a:buChar char="•"/>
              <a:defRPr/>
            </a:pPr>
            <a:r>
              <a:rPr lang="en-AU" sz="1600" dirty="0" err="1">
                <a:sym typeface="Symbol"/>
              </a:rPr>
              <a:t>Sauflon</a:t>
            </a:r>
            <a:r>
              <a:rPr lang="en-AU" sz="1600" dirty="0">
                <a:sym typeface="Symbol"/>
              </a:rPr>
              <a:t> </a:t>
            </a:r>
            <a:r>
              <a:rPr lang="en-AU" sz="1600" dirty="0" err="1">
                <a:sym typeface="Symbol"/>
              </a:rPr>
              <a:t>CyClean</a:t>
            </a:r>
            <a:r>
              <a:rPr lang="en-AU" sz="1600" dirty="0">
                <a:sym typeface="Symbol"/>
              </a:rPr>
              <a:t> Multipurpose Solution</a:t>
            </a:r>
          </a:p>
          <a:p>
            <a:pPr>
              <a:lnSpc>
                <a:spcPts val="2000"/>
              </a:lnSpc>
              <a:buFont typeface="Arial" pitchFamily="34" charset="0"/>
              <a:buChar char="•"/>
              <a:defRPr/>
            </a:pPr>
            <a:r>
              <a:rPr lang="en-AU" sz="1600" dirty="0" err="1">
                <a:sym typeface="Symbol"/>
              </a:rPr>
              <a:t>Sauflon</a:t>
            </a:r>
            <a:r>
              <a:rPr lang="en-AU" sz="1600" dirty="0">
                <a:sym typeface="Symbol"/>
              </a:rPr>
              <a:t> ALL IN ONE </a:t>
            </a:r>
            <a:r>
              <a:rPr lang="en-AU" sz="1600" i="1" dirty="0">
                <a:sym typeface="Symbol"/>
              </a:rPr>
              <a:t>light</a:t>
            </a:r>
            <a:r>
              <a:rPr lang="en-AU" sz="1600" dirty="0">
                <a:sym typeface="Symbol"/>
              </a:rPr>
              <a:t>  Multipurpose Solution</a:t>
            </a:r>
          </a:p>
          <a:p>
            <a:pPr>
              <a:lnSpc>
                <a:spcPts val="2000"/>
              </a:lnSpc>
              <a:buFont typeface="Arial" pitchFamily="34" charset="0"/>
              <a:buChar char="•"/>
              <a:defRPr/>
            </a:pPr>
            <a:r>
              <a:rPr lang="en-AU" sz="1600" dirty="0" err="1">
                <a:sym typeface="Symbol"/>
              </a:rPr>
              <a:t>Sauflon</a:t>
            </a:r>
            <a:r>
              <a:rPr lang="en-AU" sz="1600" dirty="0">
                <a:sym typeface="Symbol"/>
              </a:rPr>
              <a:t> </a:t>
            </a:r>
            <a:r>
              <a:rPr lang="en-AU" sz="1600" i="1" dirty="0">
                <a:sym typeface="Symbol"/>
              </a:rPr>
              <a:t>Comfort </a:t>
            </a:r>
            <a:r>
              <a:rPr lang="en-AU" sz="1600" i="1" dirty="0" err="1">
                <a:sym typeface="Symbol"/>
              </a:rPr>
              <a:t>Vue</a:t>
            </a:r>
            <a:r>
              <a:rPr lang="en-AU" sz="1600" dirty="0">
                <a:sym typeface="Symbol"/>
              </a:rPr>
              <a:t> </a:t>
            </a:r>
            <a:r>
              <a:rPr lang="en-AU" sz="1600" dirty="0"/>
              <a:t>Multipurpose Solution</a:t>
            </a:r>
          </a:p>
          <a:p>
            <a:pPr>
              <a:lnSpc>
                <a:spcPts val="2000"/>
              </a:lnSpc>
              <a:buFont typeface="Arial" pitchFamily="34" charset="0"/>
              <a:buChar char="•"/>
              <a:defRPr/>
            </a:pPr>
            <a:r>
              <a:rPr lang="en-AU" sz="1600" dirty="0" err="1"/>
              <a:t>Sauflon</a:t>
            </a:r>
            <a:r>
              <a:rPr lang="en-AU" sz="1600" dirty="0"/>
              <a:t> </a:t>
            </a:r>
            <a:r>
              <a:rPr lang="en-AU" sz="1600" dirty="0" err="1"/>
              <a:t>synergi</a:t>
            </a:r>
            <a:endParaRPr lang="en-AU" sz="1600" dirty="0"/>
          </a:p>
          <a:p>
            <a:pPr>
              <a:lnSpc>
                <a:spcPts val="2000"/>
              </a:lnSpc>
              <a:buFont typeface="Arial" pitchFamily="34" charset="0"/>
              <a:buChar char="•"/>
              <a:defRPr/>
            </a:pPr>
            <a:r>
              <a:rPr lang="en-AU" sz="1600" dirty="0" err="1"/>
              <a:t>SOLAREX</a:t>
            </a:r>
            <a:r>
              <a:rPr lang="en-AU" sz="1600" dirty="0"/>
              <a:t> Alpha MPS</a:t>
            </a:r>
          </a:p>
          <a:p>
            <a:pPr>
              <a:lnSpc>
                <a:spcPts val="2000"/>
              </a:lnSpc>
              <a:buFont typeface="Arial" pitchFamily="34" charset="0"/>
              <a:buChar char="•"/>
              <a:defRPr/>
            </a:pPr>
            <a:r>
              <a:rPr lang="en-AU" sz="1600" dirty="0" err="1">
                <a:sym typeface="Symbol"/>
              </a:rPr>
              <a:t>Unicare</a:t>
            </a:r>
            <a:r>
              <a:rPr lang="en-AU" sz="1600" dirty="0">
                <a:sym typeface="Symbol"/>
              </a:rPr>
              <a:t> </a:t>
            </a:r>
            <a:r>
              <a:rPr lang="en-AU" sz="1600" dirty="0" err="1">
                <a:sym typeface="Symbol"/>
              </a:rPr>
              <a:t>ICN</a:t>
            </a:r>
            <a:r>
              <a:rPr lang="en-AU" sz="1600" dirty="0">
                <a:sym typeface="Symbol"/>
              </a:rPr>
              <a:t> All in One</a:t>
            </a:r>
          </a:p>
          <a:p>
            <a:pPr>
              <a:lnSpc>
                <a:spcPts val="2000"/>
              </a:lnSpc>
              <a:buFont typeface="Arial" pitchFamily="34" charset="0"/>
              <a:buChar char="•"/>
              <a:defRPr/>
            </a:pPr>
            <a:r>
              <a:rPr lang="en-AU" sz="1600" dirty="0" err="1">
                <a:sym typeface="Symbol"/>
              </a:rPr>
              <a:t>Unicare</a:t>
            </a:r>
            <a:r>
              <a:rPr lang="en-AU" sz="1600" dirty="0">
                <a:sym typeface="Symbol"/>
              </a:rPr>
              <a:t> </a:t>
            </a:r>
            <a:r>
              <a:rPr lang="en-AU" sz="1600" dirty="0" err="1">
                <a:sym typeface="Symbol"/>
              </a:rPr>
              <a:t>ICN</a:t>
            </a:r>
            <a:r>
              <a:rPr lang="en-AU" sz="1600" dirty="0">
                <a:sym typeface="Symbol"/>
              </a:rPr>
              <a:t> Blue</a:t>
            </a:r>
          </a:p>
          <a:p>
            <a:pPr>
              <a:lnSpc>
                <a:spcPts val="2000"/>
              </a:lnSpc>
              <a:buFont typeface="Arial" pitchFamily="34" charset="0"/>
              <a:buChar char="•"/>
              <a:defRPr/>
            </a:pPr>
            <a:r>
              <a:rPr lang="en-AU" sz="1600" dirty="0">
                <a:sym typeface="Symbol"/>
              </a:rPr>
              <a:t>Unique Visual </a:t>
            </a:r>
            <a:r>
              <a:rPr lang="en-AU" sz="1600" dirty="0" err="1">
                <a:sym typeface="Symbol"/>
              </a:rPr>
              <a:t>Optiano</a:t>
            </a:r>
            <a:r>
              <a:rPr lang="en-AU" sz="1600" dirty="0">
                <a:sym typeface="Symbol"/>
              </a:rPr>
              <a:t> MultiPlus MPS (see i-WAY </a:t>
            </a:r>
            <a:r>
              <a:rPr lang="en-AU" sz="1600" dirty="0"/>
              <a:t>DR. CARE MPS)</a:t>
            </a:r>
          </a:p>
          <a:p>
            <a:pPr>
              <a:lnSpc>
                <a:spcPts val="2000"/>
              </a:lnSpc>
              <a:buFont typeface="Arial" pitchFamily="34" charset="0"/>
              <a:buChar char="•"/>
              <a:defRPr/>
            </a:pPr>
            <a:r>
              <a:rPr lang="en-AU" sz="1600" dirty="0">
                <a:sym typeface="Symbol"/>
              </a:rPr>
              <a:t>Vision Science </a:t>
            </a:r>
            <a:r>
              <a:rPr lang="en-AU" sz="1600" dirty="0" err="1">
                <a:sym typeface="Symbol"/>
              </a:rPr>
              <a:t>Reviv</a:t>
            </a:r>
            <a:r>
              <a:rPr lang="en-AU" sz="1600" dirty="0">
                <a:sym typeface="Symbol"/>
              </a:rPr>
              <a:t> Multipurpose Solution</a:t>
            </a:r>
          </a:p>
          <a:p>
            <a:pPr>
              <a:lnSpc>
                <a:spcPts val="2000"/>
              </a:lnSpc>
              <a:buFont typeface="Arial" pitchFamily="34" charset="0"/>
              <a:buChar char="•"/>
              <a:defRPr/>
            </a:pPr>
            <a:r>
              <a:rPr lang="en-AU" sz="1600" dirty="0">
                <a:sym typeface="Symbol"/>
              </a:rPr>
              <a:t>Vita Research Regard</a:t>
            </a:r>
          </a:p>
          <a:p>
            <a:pPr>
              <a:lnSpc>
                <a:spcPts val="2000"/>
              </a:lnSpc>
              <a:buFont typeface="Arial" pitchFamily="34" charset="0"/>
              <a:buChar char="•"/>
              <a:defRPr/>
            </a:pPr>
            <a:r>
              <a:rPr lang="en-AU" sz="1600" dirty="0" err="1"/>
              <a:t>ZenBö</a:t>
            </a:r>
            <a:r>
              <a:rPr lang="en-AU" sz="1600" dirty="0">
                <a:sym typeface="Symbol"/>
              </a:rPr>
              <a:t></a:t>
            </a:r>
            <a:r>
              <a:rPr lang="en-AU" sz="1600" dirty="0"/>
              <a:t> </a:t>
            </a:r>
            <a:r>
              <a:rPr lang="en-AU" sz="1600" dirty="0" err="1"/>
              <a:t>VIZIONS</a:t>
            </a:r>
            <a:r>
              <a:rPr lang="en-AU" sz="1600" dirty="0">
                <a:sym typeface="Symbol"/>
              </a:rPr>
              <a:t> </a:t>
            </a:r>
            <a:r>
              <a:rPr lang="en-AU" sz="1600" i="1" dirty="0">
                <a:sym typeface="Symbol"/>
              </a:rPr>
              <a:t>Multi Purpose Solution</a:t>
            </a:r>
            <a:endParaRPr lang="en-AU" sz="1600" dirty="0"/>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sym typeface="Symbol"/>
            </a:endParaRPr>
          </a:p>
          <a:p>
            <a:pPr>
              <a:lnSpc>
                <a:spcPts val="2000"/>
              </a:lnSpc>
              <a:buFont typeface="Arial" pitchFamily="34" charset="0"/>
              <a:buChar char="•"/>
              <a:defRPr/>
            </a:pPr>
            <a:endParaRPr lang="en-AU" sz="1600" dirty="0"/>
          </a:p>
          <a:p>
            <a:pPr>
              <a:lnSpc>
                <a:spcPts val="2000"/>
              </a:lnSpc>
              <a:buFont typeface="Arial" pitchFamily="34" charset="0"/>
              <a:buChar char="•"/>
              <a:defRPr/>
            </a:pPr>
            <a:endParaRPr lang="en-AU" sz="1600" dirty="0"/>
          </a:p>
        </p:txBody>
      </p:sp>
      <p:sp>
        <p:nvSpPr>
          <p:cNvPr id="5" name="AutoShape 25">
            <a:hlinkClick r:id="rId3" action="ppaction://hlinksldjump" highlightClick="1">
              <a:snd r:embed="rId4" name="click.wav"/>
            </a:hlinkClick>
          </p:cNvPr>
          <p:cNvSpPr>
            <a:spLocks noChangeArrowheads="1"/>
          </p:cNvSpPr>
          <p:nvPr/>
        </p:nvSpPr>
        <p:spPr bwMode="auto">
          <a:xfrm flipH="1">
            <a:off x="5993306" y="6334705"/>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eaLnBrk="1" hangingPunct="1">
              <a:defRPr/>
            </a:pPr>
            <a:endParaRPr lang="en-CA">
              <a:latin typeface="Arial" charset="0"/>
              <a:cs typeface="Arial" pitchFamily="34" charset="0"/>
            </a:endParaRPr>
          </a:p>
        </p:txBody>
      </p:sp>
      <p:sp>
        <p:nvSpPr>
          <p:cNvPr id="156678" name="TextBox 5"/>
          <p:cNvSpPr txBox="1">
            <a:spLocks noChangeArrowheads="1"/>
          </p:cNvSpPr>
          <p:nvPr/>
        </p:nvSpPr>
        <p:spPr bwMode="auto">
          <a:xfrm>
            <a:off x="6442075" y="6381750"/>
            <a:ext cx="2468563" cy="338138"/>
          </a:xfrm>
          <a:prstGeom prst="rect">
            <a:avLst/>
          </a:prstGeom>
          <a:solidFill>
            <a:srgbClr val="CCFFFF"/>
          </a:solidFill>
          <a:ln w="9525">
            <a:noFill/>
            <a:miter lim="800000"/>
            <a:headEnd/>
            <a:tailEnd/>
          </a:ln>
        </p:spPr>
        <p:txBody>
          <a:bodyPr>
            <a:spAutoFit/>
          </a:bodyPr>
          <a:lstStyle/>
          <a:p>
            <a:pPr algn="ctr" eaLnBrk="1" hangingPunct="1"/>
            <a:r>
              <a:rPr lang="zh-CN" altLang="en-US" sz="1600" b="1" dirty="0">
                <a:latin typeface="Arial" charset="0"/>
              </a:rPr>
              <a:t>返回报告</a:t>
            </a:r>
            <a:endParaRPr lang="en-GB" altLang="en-US" sz="1600" b="1" dirty="0">
              <a:latin typeface="Arial" charset="0"/>
            </a:endParaRPr>
          </a:p>
        </p:txBody>
      </p:sp>
      <p:sp>
        <p:nvSpPr>
          <p:cNvPr id="156679"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Tree>
  </p:cSld>
  <p:clrMapOvr>
    <a:masterClrMapping/>
  </p:clrMapOvr>
  <p:transition advClick="0"/>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95400"/>
            <a:ext cx="8991600" cy="4343400"/>
          </a:xfrm>
        </p:spPr>
        <p:txBody>
          <a:bodyPr/>
          <a:lstStyle/>
          <a:p>
            <a:pPr marL="0" indent="0">
              <a:lnSpc>
                <a:spcPts val="2000"/>
              </a:lnSpc>
              <a:buFontTx/>
              <a:buNone/>
              <a:defRPr/>
            </a:pPr>
            <a:r>
              <a:rPr lang="zh-CN" altLang="en-US" b="1" dirty="0">
                <a:solidFill>
                  <a:srgbClr val="FF0000"/>
                </a:solidFill>
              </a:rPr>
              <a:t>氢氧化钠系统</a:t>
            </a:r>
            <a:endParaRPr lang="en-US" altLang="zh-CN" b="1" dirty="0">
              <a:solidFill>
                <a:srgbClr val="FF0000"/>
              </a:solidFill>
            </a:endParaRPr>
          </a:p>
          <a:p>
            <a:pPr>
              <a:lnSpc>
                <a:spcPts val="2000"/>
              </a:lnSpc>
              <a:defRPr/>
            </a:pPr>
            <a:r>
              <a:rPr lang="en-AU" dirty="0"/>
              <a:t>AMO </a:t>
            </a:r>
            <a:r>
              <a:rPr lang="en-AU" dirty="0" err="1"/>
              <a:t>Oxysept</a:t>
            </a:r>
            <a:r>
              <a:rPr lang="en-AU" baseline="30000" dirty="0">
                <a:sym typeface="Symbol"/>
              </a:rPr>
              <a:t></a:t>
            </a:r>
            <a:r>
              <a:rPr lang="en-AU" dirty="0"/>
              <a:t> Disinfection System</a:t>
            </a:r>
          </a:p>
          <a:p>
            <a:pPr>
              <a:lnSpc>
                <a:spcPts val="2000"/>
              </a:lnSpc>
              <a:buFont typeface="Arial" pitchFamily="34" charset="0"/>
              <a:buChar char="•"/>
              <a:defRPr/>
            </a:pPr>
            <a:r>
              <a:rPr lang="en-AU" dirty="0" err="1"/>
              <a:t>AMO</a:t>
            </a:r>
            <a:r>
              <a:rPr lang="en-AU" dirty="0"/>
              <a:t> </a:t>
            </a:r>
            <a:r>
              <a:rPr lang="en-AU" dirty="0" err="1"/>
              <a:t>Oxysept</a:t>
            </a:r>
            <a:r>
              <a:rPr lang="en-AU" baseline="30000" dirty="0">
                <a:sym typeface="Symbol"/>
              </a:rPr>
              <a:t></a:t>
            </a:r>
            <a:r>
              <a:rPr lang="en-AU" dirty="0"/>
              <a:t> </a:t>
            </a:r>
            <a:r>
              <a:rPr lang="en-AU" dirty="0" err="1"/>
              <a:t>UltraCare</a:t>
            </a:r>
            <a:r>
              <a:rPr lang="en-AU" baseline="30000" dirty="0">
                <a:sym typeface="Symbol"/>
              </a:rPr>
              <a:t></a:t>
            </a:r>
            <a:r>
              <a:rPr lang="en-AU" dirty="0"/>
              <a:t> Formula Peroxide Disinfection System</a:t>
            </a:r>
          </a:p>
          <a:p>
            <a:pPr>
              <a:lnSpc>
                <a:spcPts val="2000"/>
              </a:lnSpc>
              <a:buFont typeface="Arial" pitchFamily="34" charset="0"/>
              <a:buChar char="•"/>
              <a:defRPr/>
            </a:pPr>
            <a:r>
              <a:rPr lang="en-AU" dirty="0" err="1"/>
              <a:t>AMO</a:t>
            </a:r>
            <a:r>
              <a:rPr lang="en-AU" dirty="0"/>
              <a:t> </a:t>
            </a:r>
            <a:r>
              <a:rPr lang="en-AU" dirty="0" err="1"/>
              <a:t>Oxysept</a:t>
            </a:r>
            <a:r>
              <a:rPr lang="en-AU" baseline="30000" dirty="0">
                <a:sym typeface="Symbol"/>
              </a:rPr>
              <a:t></a:t>
            </a:r>
            <a:r>
              <a:rPr lang="en-AU" dirty="0"/>
              <a:t> 1-Step Disinfection System</a:t>
            </a:r>
          </a:p>
          <a:p>
            <a:pPr>
              <a:lnSpc>
                <a:spcPts val="2000"/>
              </a:lnSpc>
              <a:buFont typeface="Arial" pitchFamily="34" charset="0"/>
              <a:buChar char="•"/>
              <a:defRPr/>
            </a:pPr>
            <a:r>
              <a:rPr lang="en-AU" dirty="0" err="1"/>
              <a:t>AMO</a:t>
            </a:r>
            <a:r>
              <a:rPr lang="en-AU" dirty="0"/>
              <a:t> </a:t>
            </a:r>
            <a:r>
              <a:rPr lang="en-AU" dirty="0" err="1"/>
              <a:t>Oxysept</a:t>
            </a:r>
            <a:r>
              <a:rPr lang="en-AU" baseline="30000" dirty="0">
                <a:sym typeface="Symbol"/>
              </a:rPr>
              <a:t></a:t>
            </a:r>
            <a:r>
              <a:rPr lang="en-AU" dirty="0"/>
              <a:t> Comfort System</a:t>
            </a:r>
          </a:p>
          <a:p>
            <a:pPr>
              <a:lnSpc>
                <a:spcPts val="2000"/>
              </a:lnSpc>
              <a:buFont typeface="Arial" pitchFamily="34" charset="0"/>
              <a:buChar char="•"/>
              <a:defRPr/>
            </a:pPr>
            <a:r>
              <a:rPr lang="en-AU" dirty="0" err="1"/>
              <a:t>AVIZOR</a:t>
            </a:r>
            <a:r>
              <a:rPr lang="en-AU" dirty="0"/>
              <a:t> </a:t>
            </a:r>
            <a:r>
              <a:rPr lang="en-AU" dirty="0" err="1"/>
              <a:t>Novoxy</a:t>
            </a:r>
            <a:r>
              <a:rPr lang="en-AU" dirty="0"/>
              <a:t> System</a:t>
            </a:r>
          </a:p>
          <a:p>
            <a:pPr>
              <a:lnSpc>
                <a:spcPts val="2000"/>
              </a:lnSpc>
              <a:buFont typeface="Arial" pitchFamily="34" charset="0"/>
              <a:buChar char="•"/>
              <a:defRPr/>
            </a:pPr>
            <a:r>
              <a:rPr lang="en-AU" dirty="0" err="1"/>
              <a:t>AVIZOR</a:t>
            </a:r>
            <a:r>
              <a:rPr lang="en-AU" dirty="0"/>
              <a:t> </a:t>
            </a:r>
            <a:r>
              <a:rPr lang="en-AU" dirty="0" err="1"/>
              <a:t>Novoxy</a:t>
            </a:r>
            <a:r>
              <a:rPr lang="en-AU" dirty="0"/>
              <a:t> System </a:t>
            </a:r>
            <a:r>
              <a:rPr lang="en-AU" dirty="0" err="1"/>
              <a:t>unidose</a:t>
            </a:r>
            <a:endParaRPr lang="en-AU" dirty="0"/>
          </a:p>
          <a:p>
            <a:pPr>
              <a:lnSpc>
                <a:spcPts val="2000"/>
              </a:lnSpc>
              <a:buFont typeface="Arial" pitchFamily="34" charset="0"/>
              <a:buChar char="•"/>
              <a:defRPr/>
            </a:pPr>
            <a:r>
              <a:rPr lang="en-AU" dirty="0"/>
              <a:t>B&amp;L </a:t>
            </a:r>
            <a:r>
              <a:rPr lang="en-AU" dirty="0" err="1"/>
              <a:t>renu</a:t>
            </a:r>
            <a:r>
              <a:rPr lang="en-AU" dirty="0"/>
              <a:t> </a:t>
            </a:r>
            <a:r>
              <a:rPr lang="en-AU" dirty="0" err="1"/>
              <a:t>EasySept</a:t>
            </a:r>
            <a:r>
              <a:rPr lang="en-AU" baseline="30000" dirty="0">
                <a:sym typeface="Symbol"/>
              </a:rPr>
              <a:t></a:t>
            </a:r>
            <a:r>
              <a:rPr lang="en-AU" dirty="0">
                <a:sym typeface="Symbol"/>
              </a:rPr>
              <a:t>  Peroxide System</a:t>
            </a:r>
          </a:p>
          <a:p>
            <a:pPr>
              <a:lnSpc>
                <a:spcPts val="2000"/>
              </a:lnSpc>
              <a:buFont typeface="Arial" pitchFamily="34" charset="0"/>
              <a:buChar char="•"/>
              <a:defRPr/>
            </a:pPr>
            <a:r>
              <a:rPr lang="en-AU" dirty="0">
                <a:sym typeface="Symbol"/>
              </a:rPr>
              <a:t>CIBA AOSept</a:t>
            </a:r>
            <a:r>
              <a:rPr lang="en-AU" baseline="30000" dirty="0">
                <a:sym typeface="Symbol"/>
              </a:rPr>
              <a:t></a:t>
            </a:r>
            <a:r>
              <a:rPr lang="en-AU" dirty="0">
                <a:sym typeface="Symbol"/>
              </a:rPr>
              <a:t> Plus Disinfection System</a:t>
            </a:r>
          </a:p>
          <a:p>
            <a:pPr>
              <a:lnSpc>
                <a:spcPts val="2000"/>
              </a:lnSpc>
              <a:buFont typeface="Arial" pitchFamily="34" charset="0"/>
              <a:buChar char="•"/>
              <a:defRPr/>
            </a:pPr>
            <a:r>
              <a:rPr lang="en-AU" dirty="0">
                <a:sym typeface="Symbol"/>
              </a:rPr>
              <a:t>CIBA Clear Care</a:t>
            </a:r>
            <a:r>
              <a:rPr lang="en-AU" baseline="30000" dirty="0">
                <a:sym typeface="Symbol"/>
              </a:rPr>
              <a:t></a:t>
            </a:r>
          </a:p>
          <a:p>
            <a:pPr>
              <a:lnSpc>
                <a:spcPts val="2000"/>
              </a:lnSpc>
              <a:buFont typeface="Arial" pitchFamily="34" charset="0"/>
              <a:buChar char="•"/>
              <a:defRPr/>
            </a:pPr>
            <a:r>
              <a:rPr lang="en-AU" dirty="0">
                <a:sym typeface="Symbol"/>
              </a:rPr>
              <a:t>CIBA </a:t>
            </a:r>
            <a:r>
              <a:rPr lang="en-AU" dirty="0" err="1">
                <a:sym typeface="Symbol"/>
              </a:rPr>
              <a:t>DYNAEASY</a:t>
            </a:r>
            <a:r>
              <a:rPr lang="en-AU" dirty="0">
                <a:sym typeface="Symbol"/>
              </a:rPr>
              <a:t> 4</a:t>
            </a:r>
          </a:p>
          <a:p>
            <a:pPr>
              <a:lnSpc>
                <a:spcPts val="2000"/>
              </a:lnSpc>
              <a:buFont typeface="Arial" pitchFamily="34" charset="0"/>
              <a:buChar char="•"/>
              <a:defRPr/>
            </a:pPr>
            <a:r>
              <a:rPr lang="en-AU" i="1" dirty="0" err="1">
                <a:sym typeface="Symbol"/>
              </a:rPr>
              <a:t>contopharma</a:t>
            </a:r>
            <a:r>
              <a:rPr lang="en-AU" i="1" dirty="0">
                <a:sym typeface="Symbol"/>
              </a:rPr>
              <a:t> </a:t>
            </a:r>
            <a:r>
              <a:rPr lang="en-AU" dirty="0">
                <a:sym typeface="Symbol"/>
              </a:rPr>
              <a:t>tab in one</a:t>
            </a:r>
            <a:endParaRPr lang="en-AU" i="1" dirty="0">
              <a:sym typeface="Symbol"/>
            </a:endParaRPr>
          </a:p>
          <a:p>
            <a:pPr>
              <a:lnSpc>
                <a:spcPts val="2000"/>
              </a:lnSpc>
              <a:buFont typeface="Arial" pitchFamily="34" charset="0"/>
              <a:buChar char="•"/>
              <a:defRPr/>
            </a:pPr>
            <a:endParaRPr lang="en-AU" dirty="0"/>
          </a:p>
        </p:txBody>
      </p:sp>
      <p:sp>
        <p:nvSpPr>
          <p:cNvPr id="157699"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95400"/>
            <a:ext cx="8991600" cy="4343400"/>
          </a:xfrm>
        </p:spPr>
        <p:txBody>
          <a:bodyPr/>
          <a:lstStyle/>
          <a:p>
            <a:pPr marL="0" indent="0">
              <a:lnSpc>
                <a:spcPts val="2000"/>
              </a:lnSpc>
              <a:buFontTx/>
              <a:buNone/>
              <a:defRPr/>
            </a:pPr>
            <a:r>
              <a:rPr lang="zh-CN" altLang="en-US" b="1" dirty="0">
                <a:solidFill>
                  <a:srgbClr val="FF0000"/>
                </a:solidFill>
              </a:rPr>
              <a:t>氢氧化钠系统</a:t>
            </a:r>
            <a:endParaRPr lang="en-US" altLang="zh-CN" b="1" dirty="0">
              <a:solidFill>
                <a:srgbClr val="FF0000"/>
              </a:solidFill>
            </a:endParaRPr>
          </a:p>
          <a:p>
            <a:pPr>
              <a:lnSpc>
                <a:spcPts val="2000"/>
              </a:lnSpc>
              <a:defRPr/>
            </a:pPr>
            <a:r>
              <a:rPr lang="en-AU" dirty="0">
                <a:sym typeface="Symbol"/>
              </a:rPr>
              <a:t>DISOP </a:t>
            </a:r>
            <a:r>
              <a:rPr lang="en-AU" dirty="0" err="1">
                <a:sym typeface="Symbol"/>
              </a:rPr>
              <a:t>Arión</a:t>
            </a:r>
            <a:r>
              <a:rPr lang="en-AU" dirty="0">
                <a:sym typeface="Symbol"/>
              </a:rPr>
              <a:t> </a:t>
            </a:r>
            <a:r>
              <a:rPr lang="en-AU" dirty="0" err="1">
                <a:sym typeface="Symbol"/>
              </a:rPr>
              <a:t>chronos</a:t>
            </a:r>
            <a:endParaRPr lang="en-AU" dirty="0">
              <a:sym typeface="Symbol"/>
            </a:endParaRPr>
          </a:p>
          <a:p>
            <a:pPr>
              <a:lnSpc>
                <a:spcPts val="2000"/>
              </a:lnSpc>
              <a:buFont typeface="Arial" pitchFamily="34" charset="0"/>
              <a:buChar char="•"/>
              <a:defRPr/>
            </a:pPr>
            <a:r>
              <a:rPr lang="en-AU" dirty="0" err="1">
                <a:sym typeface="Symbol"/>
              </a:rPr>
              <a:t>DISOP</a:t>
            </a:r>
            <a:r>
              <a:rPr lang="en-AU" dirty="0">
                <a:sym typeface="Symbol"/>
              </a:rPr>
              <a:t> </a:t>
            </a:r>
            <a:r>
              <a:rPr lang="en-AU" dirty="0" err="1">
                <a:sym typeface="Symbol"/>
              </a:rPr>
              <a:t>Arión</a:t>
            </a:r>
            <a:r>
              <a:rPr lang="en-AU" dirty="0">
                <a:sym typeface="Symbol"/>
              </a:rPr>
              <a:t> 1 &amp; 2</a:t>
            </a:r>
          </a:p>
          <a:p>
            <a:pPr>
              <a:lnSpc>
                <a:spcPts val="2000"/>
              </a:lnSpc>
              <a:buFont typeface="Arial" pitchFamily="34" charset="0"/>
              <a:buChar char="•"/>
              <a:defRPr/>
            </a:pPr>
            <a:r>
              <a:rPr lang="en-AU" dirty="0" err="1">
                <a:sym typeface="Symbol"/>
              </a:rPr>
              <a:t>DISOP</a:t>
            </a:r>
            <a:r>
              <a:rPr lang="en-AU" dirty="0">
                <a:sym typeface="Symbol"/>
              </a:rPr>
              <a:t> </a:t>
            </a:r>
            <a:r>
              <a:rPr lang="en-AU" dirty="0" err="1">
                <a:sym typeface="Symbol"/>
              </a:rPr>
              <a:t>Arión</a:t>
            </a:r>
            <a:r>
              <a:rPr lang="en-AU" dirty="0">
                <a:sym typeface="Symbol"/>
              </a:rPr>
              <a:t> </a:t>
            </a:r>
            <a:r>
              <a:rPr lang="en-AU" i="1" dirty="0" err="1">
                <a:sym typeface="Symbol"/>
              </a:rPr>
              <a:t>DIsco</a:t>
            </a:r>
            <a:endParaRPr lang="en-AU" i="1" dirty="0">
              <a:sym typeface="Symbol"/>
            </a:endParaRPr>
          </a:p>
          <a:p>
            <a:pPr>
              <a:lnSpc>
                <a:spcPts val="2000"/>
              </a:lnSpc>
              <a:buFont typeface="Arial" pitchFamily="34" charset="0"/>
              <a:buChar char="•"/>
              <a:defRPr/>
            </a:pPr>
            <a:r>
              <a:rPr lang="en-AU" dirty="0" err="1">
                <a:sym typeface="Symbol"/>
              </a:rPr>
              <a:t>Piiloset</a:t>
            </a:r>
            <a:r>
              <a:rPr lang="en-AU" dirty="0">
                <a:sym typeface="Symbol"/>
              </a:rPr>
              <a:t> OXY SOFT System</a:t>
            </a:r>
          </a:p>
          <a:p>
            <a:pPr>
              <a:lnSpc>
                <a:spcPts val="2000"/>
              </a:lnSpc>
              <a:buFont typeface="Arial" pitchFamily="34" charset="0"/>
              <a:buChar char="•"/>
              <a:defRPr/>
            </a:pPr>
            <a:r>
              <a:rPr lang="en-AU" dirty="0" err="1">
                <a:sym typeface="Symbol"/>
              </a:rPr>
              <a:t>Sauflon</a:t>
            </a:r>
            <a:r>
              <a:rPr lang="en-AU" dirty="0">
                <a:sym typeface="Symbol"/>
              </a:rPr>
              <a:t> </a:t>
            </a:r>
            <a:r>
              <a:rPr lang="en-AU" i="1" dirty="0">
                <a:sym typeface="Symbol"/>
              </a:rPr>
              <a:t>Multi</a:t>
            </a:r>
            <a:r>
              <a:rPr lang="en-AU" dirty="0">
                <a:sym typeface="Symbol"/>
              </a:rPr>
              <a:t></a:t>
            </a:r>
          </a:p>
          <a:p>
            <a:pPr>
              <a:lnSpc>
                <a:spcPts val="2000"/>
              </a:lnSpc>
              <a:buFont typeface="Arial" pitchFamily="34" charset="0"/>
              <a:buChar char="•"/>
              <a:defRPr/>
            </a:pPr>
            <a:r>
              <a:rPr lang="en-AU" dirty="0" err="1">
                <a:sym typeface="Symbol"/>
              </a:rPr>
              <a:t>Unicare</a:t>
            </a:r>
            <a:r>
              <a:rPr lang="en-AU" dirty="0">
                <a:sym typeface="Symbol"/>
              </a:rPr>
              <a:t> </a:t>
            </a:r>
            <a:r>
              <a:rPr lang="en-AU" dirty="0" err="1">
                <a:sym typeface="Symbol"/>
              </a:rPr>
              <a:t>ICN</a:t>
            </a:r>
            <a:r>
              <a:rPr lang="en-AU" dirty="0">
                <a:sym typeface="Symbol"/>
              </a:rPr>
              <a:t> Sept</a:t>
            </a:r>
          </a:p>
          <a:p>
            <a:pPr>
              <a:lnSpc>
                <a:spcPts val="2000"/>
              </a:lnSpc>
              <a:buFont typeface="Arial" pitchFamily="34" charset="0"/>
              <a:buChar char="•"/>
              <a:defRPr/>
            </a:pPr>
            <a:endParaRPr lang="en-AU" dirty="0"/>
          </a:p>
        </p:txBody>
      </p:sp>
      <p:sp>
        <p:nvSpPr>
          <p:cNvPr id="5" name="AutoShape 25">
            <a:hlinkClick r:id="rId3" action="ppaction://hlinksldjump" highlightClick="1">
              <a:snd r:embed="rId4" name="click.wav"/>
            </a:hlinkClick>
          </p:cNvPr>
          <p:cNvSpPr>
            <a:spLocks noChangeArrowheads="1"/>
          </p:cNvSpPr>
          <p:nvPr/>
        </p:nvSpPr>
        <p:spPr bwMode="auto">
          <a:xfrm flipH="1">
            <a:off x="6002924" y="6334705"/>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eaLnBrk="1" hangingPunct="1">
              <a:defRPr/>
            </a:pPr>
            <a:endParaRPr lang="en-CA">
              <a:latin typeface="Arial" charset="0"/>
              <a:cs typeface="Arial" pitchFamily="34" charset="0"/>
            </a:endParaRPr>
          </a:p>
        </p:txBody>
      </p:sp>
      <p:sp>
        <p:nvSpPr>
          <p:cNvPr id="158726" name="TextBox 5"/>
          <p:cNvSpPr txBox="1">
            <a:spLocks noChangeArrowheads="1"/>
          </p:cNvSpPr>
          <p:nvPr/>
        </p:nvSpPr>
        <p:spPr bwMode="auto">
          <a:xfrm>
            <a:off x="6451601" y="6381750"/>
            <a:ext cx="1864816" cy="338554"/>
          </a:xfrm>
          <a:prstGeom prst="rect">
            <a:avLst/>
          </a:prstGeom>
          <a:solidFill>
            <a:srgbClr val="CCFFFF"/>
          </a:solidFill>
          <a:ln w="9525">
            <a:noFill/>
            <a:miter lim="800000"/>
            <a:headEnd/>
            <a:tailEnd/>
          </a:ln>
        </p:spPr>
        <p:txBody>
          <a:bodyPr wrap="square">
            <a:spAutoFit/>
          </a:bodyPr>
          <a:lstStyle/>
          <a:p>
            <a:pPr algn="ctr" eaLnBrk="1" hangingPunct="1"/>
            <a:r>
              <a:rPr lang="zh-CN" altLang="en-US" sz="1600" b="1" dirty="0">
                <a:latin typeface="Arial" charset="0"/>
              </a:rPr>
              <a:t>返回报告</a:t>
            </a:r>
            <a:endParaRPr lang="en-GB" altLang="en-US" sz="1600" b="1" dirty="0">
              <a:latin typeface="Arial" charset="0"/>
            </a:endParaRPr>
          </a:p>
        </p:txBody>
      </p:sp>
      <p:sp>
        <p:nvSpPr>
          <p:cNvPr id="158727"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消毒剂</a:t>
            </a:r>
            <a:endParaRPr lang="en-CA" altLang="en-US" dirty="0">
              <a:solidFill>
                <a:srgbClr val="FFFF00"/>
              </a:solidFill>
              <a:latin typeface="Arial" charset="0"/>
              <a:cs typeface="Arial" charset="0"/>
            </a:endParaRPr>
          </a:p>
        </p:txBody>
      </p:sp>
    </p:spTree>
  </p:cSld>
  <p:clrMapOvr>
    <a:masterClrMapping/>
  </p:clrMapOvr>
  <p:transition advClick="0"/>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GP </a:t>
            </a:r>
            <a:r>
              <a:rPr lang="zh-CN" altLang="en-US" dirty="0">
                <a:latin typeface="Arial" charset="0"/>
                <a:cs typeface="Arial" charset="0"/>
              </a:rPr>
              <a:t>湿润护理液</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381000" y="1125538"/>
            <a:ext cx="8991600" cy="1752600"/>
          </a:xfrm>
        </p:spPr>
        <p:txBody>
          <a:bodyPr/>
          <a:lstStyle/>
          <a:p>
            <a:pPr marL="0" indent="0">
              <a:lnSpc>
                <a:spcPts val="2000"/>
              </a:lnSpc>
              <a:buFontTx/>
              <a:buNone/>
              <a:defRPr/>
            </a:pPr>
            <a:r>
              <a:rPr lang="zh-CN" altLang="en-US" b="1" dirty="0">
                <a:solidFill>
                  <a:srgbClr val="FF0000"/>
                </a:solidFill>
              </a:rPr>
              <a:t>湿润护理液</a:t>
            </a:r>
            <a:endParaRPr lang="en-US" altLang="zh-CN" b="1" dirty="0">
              <a:solidFill>
                <a:srgbClr val="FF0000"/>
              </a:solidFill>
            </a:endParaRPr>
          </a:p>
          <a:p>
            <a:pPr>
              <a:lnSpc>
                <a:spcPts val="2000"/>
              </a:lnSpc>
              <a:defRPr/>
            </a:pPr>
            <a:r>
              <a:rPr lang="en-AU" dirty="0" err="1"/>
              <a:t>Lobob</a:t>
            </a:r>
            <a:r>
              <a:rPr lang="en-AU" baseline="30000" dirty="0"/>
              <a:t>®</a:t>
            </a:r>
            <a:r>
              <a:rPr lang="en-AU" dirty="0"/>
              <a:t> Hard Contact Lens Wetting Solution</a:t>
            </a:r>
          </a:p>
          <a:p>
            <a:pPr>
              <a:lnSpc>
                <a:spcPts val="2000"/>
              </a:lnSpc>
              <a:buFont typeface="Arial" pitchFamily="34" charset="0"/>
              <a:buChar char="•"/>
              <a:defRPr/>
            </a:pPr>
            <a:r>
              <a:rPr lang="en-AU" dirty="0" err="1"/>
              <a:t>Lobob</a:t>
            </a:r>
            <a:r>
              <a:rPr lang="en-AU" baseline="30000" dirty="0"/>
              <a:t>® </a:t>
            </a:r>
            <a:r>
              <a:rPr lang="en-AU" dirty="0"/>
              <a:t>Optimum Wetting and Rewetting Drop</a:t>
            </a:r>
          </a:p>
          <a:p>
            <a:pPr>
              <a:lnSpc>
                <a:spcPts val="2000"/>
              </a:lnSpc>
              <a:buFont typeface="Arial" pitchFamily="34" charset="0"/>
              <a:buChar char="•"/>
              <a:defRPr/>
            </a:pPr>
            <a:r>
              <a:rPr lang="en-AU" dirty="0" err="1"/>
              <a:t>Optikem</a:t>
            </a:r>
            <a:r>
              <a:rPr lang="en-AU" dirty="0"/>
              <a:t> </a:t>
            </a:r>
            <a:r>
              <a:rPr lang="en-AU" dirty="0" err="1"/>
              <a:t>Sereine</a:t>
            </a:r>
            <a:r>
              <a:rPr lang="en-AU" dirty="0"/>
              <a:t> Wetting and Soaking Solution</a:t>
            </a:r>
          </a:p>
        </p:txBody>
      </p:sp>
      <p:sp>
        <p:nvSpPr>
          <p:cNvPr id="5" name="Content Placeholder 3"/>
          <p:cNvSpPr txBox="1">
            <a:spLocks/>
          </p:cNvSpPr>
          <p:nvPr/>
        </p:nvSpPr>
        <p:spPr bwMode="auto">
          <a:xfrm>
            <a:off x="381000" y="2781300"/>
            <a:ext cx="8991600" cy="17526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a:lstStyle>
          <a:p>
            <a:pPr marL="0" indent="0">
              <a:lnSpc>
                <a:spcPts val="2000"/>
              </a:lnSpc>
              <a:buFontTx/>
              <a:buNone/>
              <a:defRPr/>
            </a:pPr>
            <a:r>
              <a:rPr lang="zh-CN" altLang="en-US" sz="1800" b="1" dirty="0">
                <a:solidFill>
                  <a:srgbClr val="FF0000"/>
                </a:solidFill>
              </a:rPr>
              <a:t>眼内制剂</a:t>
            </a:r>
            <a:endParaRPr lang="en-US" altLang="zh-CN" sz="1800" b="1" dirty="0">
              <a:solidFill>
                <a:srgbClr val="FF0000"/>
              </a:solidFill>
            </a:endParaRPr>
          </a:p>
          <a:p>
            <a:pPr>
              <a:lnSpc>
                <a:spcPts val="2000"/>
              </a:lnSpc>
              <a:defRPr/>
            </a:pPr>
            <a:r>
              <a:rPr lang="en-AU" sz="1800" dirty="0">
                <a:solidFill>
                  <a:srgbClr val="5C6F7B"/>
                </a:solidFill>
              </a:rPr>
              <a:t>Alcon OPTI-FREE</a:t>
            </a:r>
            <a:r>
              <a:rPr lang="en-AU" sz="1800" baseline="30000" dirty="0">
                <a:solidFill>
                  <a:srgbClr val="5C6F7B"/>
                </a:solidFill>
              </a:rPr>
              <a:t>®</a:t>
            </a:r>
            <a:r>
              <a:rPr lang="en-AU" sz="1800" dirty="0">
                <a:solidFill>
                  <a:srgbClr val="5C6F7B"/>
                </a:solidFill>
              </a:rPr>
              <a:t> Contacts Rewetting Drops</a:t>
            </a:r>
          </a:p>
          <a:p>
            <a:pPr>
              <a:lnSpc>
                <a:spcPts val="2000"/>
              </a:lnSpc>
              <a:defRPr/>
            </a:pPr>
            <a:r>
              <a:rPr lang="en-AU" sz="1800" dirty="0">
                <a:solidFill>
                  <a:srgbClr val="5C6F7B"/>
                </a:solidFill>
              </a:rPr>
              <a:t>Alcon OPTI-TEARS </a:t>
            </a:r>
            <a:r>
              <a:rPr lang="en-AU" sz="1800" baseline="30000" dirty="0">
                <a:solidFill>
                  <a:srgbClr val="5C6F7B"/>
                </a:solidFill>
              </a:rPr>
              <a:t>®</a:t>
            </a:r>
            <a:r>
              <a:rPr lang="en-AU" sz="1800" i="1" dirty="0">
                <a:solidFill>
                  <a:srgbClr val="5C6F7B"/>
                </a:solidFill>
              </a:rPr>
              <a:t>free</a:t>
            </a:r>
            <a:r>
              <a:rPr lang="en-AU" sz="1800" dirty="0">
                <a:solidFill>
                  <a:srgbClr val="5C6F7B"/>
                </a:solidFill>
              </a:rPr>
              <a:t> Rewetting Drops</a:t>
            </a:r>
          </a:p>
          <a:p>
            <a:pPr>
              <a:lnSpc>
                <a:spcPts val="2000"/>
              </a:lnSpc>
              <a:defRPr/>
            </a:pPr>
            <a:r>
              <a:rPr lang="en-AU" sz="1800" dirty="0">
                <a:solidFill>
                  <a:srgbClr val="5C6F7B"/>
                </a:solidFill>
              </a:rPr>
              <a:t>Alcon </a:t>
            </a:r>
            <a:r>
              <a:rPr lang="en-AU" sz="1800" dirty="0" err="1">
                <a:solidFill>
                  <a:srgbClr val="5C6F7B"/>
                </a:solidFill>
              </a:rPr>
              <a:t>Clens</a:t>
            </a:r>
            <a:r>
              <a:rPr lang="en-AU" sz="1800" dirty="0">
                <a:solidFill>
                  <a:srgbClr val="5C6F7B"/>
                </a:solidFill>
              </a:rPr>
              <a:t> 100 Lens Drops</a:t>
            </a:r>
          </a:p>
          <a:p>
            <a:pPr>
              <a:lnSpc>
                <a:spcPts val="2000"/>
              </a:lnSpc>
              <a:defRPr/>
            </a:pPr>
            <a:r>
              <a:rPr lang="en-AU" sz="1800" dirty="0" err="1">
                <a:solidFill>
                  <a:srgbClr val="5C6F7B"/>
                </a:solidFill>
              </a:rPr>
              <a:t>AMO</a:t>
            </a:r>
            <a:r>
              <a:rPr lang="en-AU" sz="1800" dirty="0">
                <a:solidFill>
                  <a:srgbClr val="5C6F7B"/>
                </a:solidFill>
              </a:rPr>
              <a:t> COMPLETE</a:t>
            </a:r>
            <a:r>
              <a:rPr lang="en-AU" sz="1800" baseline="30000" dirty="0">
                <a:solidFill>
                  <a:srgbClr val="5C6F7B"/>
                </a:solidFill>
              </a:rPr>
              <a:t>®</a:t>
            </a:r>
            <a:r>
              <a:rPr lang="en-AU" sz="1800" dirty="0">
                <a:solidFill>
                  <a:srgbClr val="5C6F7B"/>
                </a:solidFill>
              </a:rPr>
              <a:t> Blink-N-Clean</a:t>
            </a:r>
            <a:r>
              <a:rPr lang="en-AU" sz="1800" baseline="30000" dirty="0">
                <a:solidFill>
                  <a:srgbClr val="5C6F7B"/>
                </a:solidFill>
              </a:rPr>
              <a:t>®</a:t>
            </a:r>
            <a:r>
              <a:rPr lang="en-AU" sz="1800" dirty="0">
                <a:solidFill>
                  <a:srgbClr val="5C6F7B"/>
                </a:solidFill>
              </a:rPr>
              <a:t> Lens Drops</a:t>
            </a:r>
          </a:p>
          <a:p>
            <a:pPr>
              <a:lnSpc>
                <a:spcPts val="2000"/>
              </a:lnSpc>
              <a:defRPr/>
            </a:pPr>
            <a:r>
              <a:rPr lang="en-AU" sz="1800" dirty="0" err="1">
                <a:solidFill>
                  <a:srgbClr val="5C6F7B"/>
                </a:solidFill>
              </a:rPr>
              <a:t>AMO</a:t>
            </a:r>
            <a:r>
              <a:rPr lang="en-AU" sz="1800" dirty="0">
                <a:solidFill>
                  <a:srgbClr val="5C6F7B"/>
                </a:solidFill>
              </a:rPr>
              <a:t> blink</a:t>
            </a:r>
            <a:r>
              <a:rPr lang="en-AU" sz="1800" baseline="30000" dirty="0">
                <a:solidFill>
                  <a:srgbClr val="5C6F7B"/>
                </a:solidFill>
              </a:rPr>
              <a:t>®</a:t>
            </a:r>
            <a:r>
              <a:rPr lang="en-AU" sz="1800" dirty="0">
                <a:solidFill>
                  <a:srgbClr val="5C6F7B"/>
                </a:solidFill>
              </a:rPr>
              <a:t> Contacts Lubricating eye drops</a:t>
            </a:r>
          </a:p>
          <a:p>
            <a:pPr>
              <a:lnSpc>
                <a:spcPts val="2000"/>
              </a:lnSpc>
              <a:defRPr/>
            </a:pPr>
            <a:r>
              <a:rPr lang="en-AU" sz="1800" dirty="0">
                <a:solidFill>
                  <a:srgbClr val="5C6F7B"/>
                </a:solidFill>
              </a:rPr>
              <a:t>Boston</a:t>
            </a:r>
            <a:r>
              <a:rPr lang="en-AU" sz="1800" baseline="30000" dirty="0">
                <a:solidFill>
                  <a:srgbClr val="5C6F7B"/>
                </a:solidFill>
              </a:rPr>
              <a:t>®</a:t>
            </a:r>
            <a:r>
              <a:rPr lang="en-AU" sz="1800" dirty="0">
                <a:solidFill>
                  <a:srgbClr val="5C6F7B"/>
                </a:solidFill>
              </a:rPr>
              <a:t> Rewetting Drops</a:t>
            </a:r>
          </a:p>
          <a:p>
            <a:pPr>
              <a:lnSpc>
                <a:spcPts val="2000"/>
              </a:lnSpc>
              <a:defRPr/>
            </a:pPr>
            <a:r>
              <a:rPr lang="en-AU" sz="1800" i="1" dirty="0" err="1">
                <a:solidFill>
                  <a:srgbClr val="5C6F7B"/>
                </a:solidFill>
              </a:rPr>
              <a:t>contopharma</a:t>
            </a:r>
            <a:r>
              <a:rPr lang="en-AU" sz="1800" i="1" dirty="0">
                <a:solidFill>
                  <a:srgbClr val="5C6F7B"/>
                </a:solidFill>
              </a:rPr>
              <a:t> </a:t>
            </a:r>
            <a:r>
              <a:rPr lang="en-AU" sz="1800" dirty="0">
                <a:solidFill>
                  <a:srgbClr val="5C6F7B"/>
                </a:solidFill>
              </a:rPr>
              <a:t>Moisturizing M</a:t>
            </a:r>
            <a:endParaRPr lang="en-AU" sz="1800" i="1" dirty="0">
              <a:solidFill>
                <a:srgbClr val="5C6F7B"/>
              </a:solidFill>
            </a:endParaRPr>
          </a:p>
          <a:p>
            <a:pPr>
              <a:lnSpc>
                <a:spcPts val="2000"/>
              </a:lnSpc>
              <a:defRPr/>
            </a:pPr>
            <a:r>
              <a:rPr lang="en-AU" sz="1800" dirty="0" err="1">
                <a:solidFill>
                  <a:srgbClr val="5C6F7B"/>
                </a:solidFill>
              </a:rPr>
              <a:t>EYEYE</a:t>
            </a:r>
            <a:r>
              <a:rPr lang="en-AU" sz="1800" dirty="0">
                <a:solidFill>
                  <a:srgbClr val="5C6F7B"/>
                </a:solidFill>
              </a:rPr>
              <a:t> </a:t>
            </a:r>
            <a:r>
              <a:rPr lang="en-AU" sz="1800" dirty="0" err="1">
                <a:solidFill>
                  <a:srgbClr val="5C6F7B"/>
                </a:solidFill>
              </a:rPr>
              <a:t>Hydraclair</a:t>
            </a:r>
            <a:endParaRPr lang="en-AU" sz="1800" dirty="0">
              <a:solidFill>
                <a:srgbClr val="5C6F7B"/>
              </a:solidFill>
            </a:endParaRPr>
          </a:p>
          <a:p>
            <a:pPr>
              <a:lnSpc>
                <a:spcPts val="2000"/>
              </a:lnSpc>
              <a:defRPr/>
            </a:pPr>
            <a:r>
              <a:rPr lang="en-AU" sz="1800" dirty="0" err="1">
                <a:solidFill>
                  <a:srgbClr val="5C6F7B"/>
                </a:solidFill>
              </a:rPr>
              <a:t>Sauflon</a:t>
            </a:r>
            <a:r>
              <a:rPr lang="en-AU" sz="1800" dirty="0">
                <a:solidFill>
                  <a:srgbClr val="5C6F7B"/>
                </a:solidFill>
              </a:rPr>
              <a:t> COMFORT DROPS</a:t>
            </a:r>
          </a:p>
        </p:txBody>
      </p:sp>
      <p:sp>
        <p:nvSpPr>
          <p:cNvPr id="6"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15056A36-FF26-42DC-BB56-B426F6A0294F}"/>
              </a:ext>
            </a:extLst>
          </p:cNvPr>
          <p:cNvSpPr>
            <a:spLocks noGrp="1" noChangeArrowheads="1"/>
          </p:cNvSpPr>
          <p:nvPr>
            <p:ph idx="1"/>
          </p:nvPr>
        </p:nvSpPr>
        <p:spPr>
          <a:xfrm>
            <a:off x="228600" y="1447800"/>
            <a:ext cx="8458200" cy="4495800"/>
          </a:xfrm>
        </p:spPr>
        <p:txBody>
          <a:bodyPr/>
          <a:lstStyle/>
          <a:p>
            <a:pPr>
              <a:lnSpc>
                <a:spcPts val="3400"/>
              </a:lnSpc>
              <a:buClr>
                <a:srgbClr val="FFD44B"/>
              </a:buClr>
              <a:buFontTx/>
              <a:buNone/>
            </a:pPr>
            <a:r>
              <a:rPr lang="zh-CN" altLang="en-US" sz="2400" b="1" i="1" dirty="0">
                <a:solidFill>
                  <a:srgbClr val="FF0000"/>
                </a:solidFill>
                <a:ea typeface="宋体" panose="02010600030101010101" pitchFamily="2" charset="-122"/>
              </a:rPr>
              <a:t>配方</a:t>
            </a:r>
            <a:r>
              <a:rPr lang="en-US" altLang="zh-CN" sz="2400" b="1" i="1" dirty="0">
                <a:solidFill>
                  <a:srgbClr val="FF0000"/>
                </a:solidFill>
                <a:ea typeface="宋体" panose="02010600030101010101" pitchFamily="2" charset="-122"/>
              </a:rPr>
              <a:t>（</a:t>
            </a:r>
            <a:r>
              <a:rPr lang="en-US" altLang="zh-CN" sz="2400" b="1" i="1" dirty="0" err="1">
                <a:solidFill>
                  <a:srgbClr val="FF0000"/>
                </a:solidFill>
                <a:ea typeface="宋体" panose="02010600030101010101" pitchFamily="2" charset="-122"/>
              </a:rPr>
              <a:t>可能的赋形剂组分</a:t>
            </a:r>
            <a:r>
              <a:rPr lang="en-US" altLang="zh-CN" sz="2400" b="1" i="1" dirty="0">
                <a:solidFill>
                  <a:srgbClr val="FF0000"/>
                </a:solidFill>
                <a:ea typeface="宋体" panose="02010600030101010101" pitchFamily="2" charset="-122"/>
              </a:rPr>
              <a:t>）</a:t>
            </a:r>
            <a:r>
              <a:rPr lang="zh-CN" altLang="en-US" sz="2400" b="1" i="1" dirty="0">
                <a:solidFill>
                  <a:srgbClr val="FF0000"/>
                </a:solidFill>
                <a:ea typeface="宋体" panose="02010600030101010101" pitchFamily="2" charset="-122"/>
              </a:rPr>
              <a:t>：</a:t>
            </a:r>
          </a:p>
          <a:p>
            <a:pPr>
              <a:lnSpc>
                <a:spcPts val="3400"/>
              </a:lnSpc>
              <a:buClr>
                <a:srgbClr val="FFD44B"/>
              </a:buClr>
            </a:pPr>
            <a:r>
              <a:rPr lang="zh-CN" altLang="en-US" sz="2000" dirty="0">
                <a:ea typeface="宋体" panose="02010600030101010101" pitchFamily="2" charset="-122"/>
              </a:rPr>
              <a:t>酒精增加脂在水中的溶解度。</a:t>
            </a:r>
            <a:endParaRPr lang="en-US" altLang="zh-CN" sz="2000" dirty="0">
              <a:ea typeface="宋体" panose="02010600030101010101" pitchFamily="2" charset="-122"/>
            </a:endParaRPr>
          </a:p>
          <a:p>
            <a:pPr>
              <a:lnSpc>
                <a:spcPts val="3400"/>
              </a:lnSpc>
              <a:buClr>
                <a:srgbClr val="FFD44B"/>
              </a:buClr>
            </a:pPr>
            <a:r>
              <a:rPr lang="en-US" altLang="zh-CN" sz="2000" dirty="0" err="1">
                <a:ea typeface="宋体" panose="02010600030101010101" pitchFamily="2" charset="-122"/>
              </a:rPr>
              <a:t>EDTA（乙二胺四乙酸），钙（Ca</a:t>
            </a:r>
            <a:r>
              <a:rPr lang="en-US" altLang="zh-CN" sz="2000" dirty="0">
                <a:ea typeface="宋体" panose="02010600030101010101" pitchFamily="2" charset="-122"/>
              </a:rPr>
              <a:t> ++）</a:t>
            </a:r>
            <a:r>
              <a:rPr lang="en-US" altLang="zh-CN" sz="2000" dirty="0" err="1">
                <a:ea typeface="宋体" panose="02010600030101010101" pitchFamily="2" charset="-122"/>
              </a:rPr>
              <a:t>螯合剂，也是许多常见防腐剂的作用模式</a:t>
            </a:r>
            <a:r>
              <a:rPr lang="zh-CN" altLang="en-US" sz="2000" dirty="0">
                <a:ea typeface="宋体" panose="02010600030101010101" pitchFamily="2" charset="-122"/>
              </a:rPr>
              <a:t>。</a:t>
            </a:r>
            <a:endParaRPr lang="en-US" altLang="zh-CN" sz="2000" dirty="0">
              <a:ea typeface="宋体" panose="02010600030101010101" pitchFamily="2" charset="-122"/>
            </a:endParaRPr>
          </a:p>
          <a:p>
            <a:pPr>
              <a:lnSpc>
                <a:spcPts val="3400"/>
              </a:lnSpc>
              <a:buClr>
                <a:srgbClr val="FFD44B"/>
              </a:buClr>
            </a:pPr>
            <a:r>
              <a:rPr lang="zh-CN" altLang="en-US" sz="2000" dirty="0">
                <a:ea typeface="宋体" panose="02010600030101010101" pitchFamily="2" charset="-122"/>
              </a:rPr>
              <a:t>调整</a:t>
            </a:r>
            <a:r>
              <a:rPr lang="en-US" altLang="zh-CN" sz="2000" dirty="0" err="1">
                <a:ea typeface="宋体" panose="02010600030101010101" pitchFamily="2" charset="-122"/>
              </a:rPr>
              <a:t>pH的缓冲</a:t>
            </a:r>
            <a:r>
              <a:rPr lang="zh-CN" altLang="en-US" sz="2000" dirty="0">
                <a:ea typeface="宋体" panose="02010600030101010101" pitchFamily="2" charset="-122"/>
              </a:rPr>
              <a:t>剂。</a:t>
            </a:r>
            <a:endParaRPr lang="en-US" altLang="zh-CN" sz="2000" dirty="0">
              <a:ea typeface="宋体" panose="02010600030101010101" pitchFamily="2" charset="-122"/>
            </a:endParaRPr>
          </a:p>
          <a:p>
            <a:pPr>
              <a:lnSpc>
                <a:spcPts val="3400"/>
              </a:lnSpc>
              <a:buClr>
                <a:srgbClr val="FFD44B"/>
              </a:buClr>
            </a:pPr>
            <a:r>
              <a:rPr lang="en-US" altLang="zh-CN" sz="2000" dirty="0" err="1">
                <a:ea typeface="宋体" panose="02010600030101010101" pitchFamily="2" charset="-122"/>
              </a:rPr>
              <a:t>代谢物</a:t>
            </a:r>
            <a:r>
              <a:rPr lang="en-US" altLang="zh-CN" sz="2000" dirty="0">
                <a:ea typeface="宋体" panose="02010600030101010101" pitchFamily="2" charset="-122"/>
              </a:rPr>
              <a:t>↕</a:t>
            </a:r>
            <a:r>
              <a:rPr lang="zh-CN" altLang="en-US" sz="2000" dirty="0">
                <a:ea typeface="宋体" panose="02010600030101010101" pitchFamily="2" charset="-122"/>
              </a:rPr>
              <a:t>渗透压。</a:t>
            </a:r>
          </a:p>
          <a:p>
            <a:pPr>
              <a:lnSpc>
                <a:spcPts val="3400"/>
              </a:lnSpc>
              <a:buClr>
                <a:srgbClr val="FFD44B"/>
              </a:buClr>
            </a:pPr>
            <a:r>
              <a:rPr lang="en-US" altLang="zh-CN" sz="2000" dirty="0" err="1">
                <a:ea typeface="宋体" panose="02010600030101010101" pitchFamily="2" charset="-122"/>
              </a:rPr>
              <a:t>温和的研磨剂（细小的</a:t>
            </a:r>
            <a:r>
              <a:rPr lang="zh-CN" altLang="en-US" sz="2000" dirty="0">
                <a:ea typeface="宋体" panose="02010600030101010101" pitchFamily="2" charset="-122"/>
              </a:rPr>
              <a:t>、</a:t>
            </a:r>
            <a:r>
              <a:rPr lang="en-US" altLang="zh-CN" sz="2000" dirty="0" err="1">
                <a:ea typeface="宋体" panose="02010600030101010101" pitchFamily="2" charset="-122"/>
              </a:rPr>
              <a:t>不溶性聚合物</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a:t>
            </a:r>
            <a:r>
              <a:rPr lang="zh-CN" altLang="en-US" sz="2000" dirty="0">
                <a:ea typeface="宋体" panose="02010600030101010101" pitchFamily="2" charset="-122"/>
              </a:rPr>
              <a:t>在不改变</a:t>
            </a:r>
            <a:r>
              <a:rPr lang="en-US" altLang="zh-CN" sz="2000" dirty="0">
                <a:ea typeface="宋体" panose="02010600030101010101" pitchFamily="2" charset="-122"/>
              </a:rPr>
              <a:t>CL</a:t>
            </a:r>
            <a:r>
              <a:rPr lang="zh-CN" altLang="en-US" sz="2000" dirty="0">
                <a:ea typeface="宋体" panose="02010600030101010101" pitchFamily="2" charset="-122"/>
              </a:rPr>
              <a:t>表面的情况下，可脱落或去除附着的污染物</a:t>
            </a:r>
            <a:r>
              <a:rPr lang="en-US" altLang="zh-CN" sz="2000" dirty="0">
                <a:ea typeface="宋体" panose="02010600030101010101" pitchFamily="2" charset="-122"/>
              </a:rPr>
              <a:t>）</a:t>
            </a:r>
            <a:r>
              <a:rPr lang="zh-CN" altLang="en-US" sz="2000" dirty="0">
                <a:ea typeface="宋体" panose="02010600030101010101" pitchFamily="2" charset="-122"/>
              </a:rPr>
              <a:t>。</a:t>
            </a:r>
            <a:endParaRPr lang="en-US" altLang="zh-CN" sz="2000" dirty="0">
              <a:ea typeface="宋体" panose="02010600030101010101" pitchFamily="2" charset="-122"/>
            </a:endParaRPr>
          </a:p>
        </p:txBody>
      </p:sp>
      <p:sp>
        <p:nvSpPr>
          <p:cNvPr id="70659" name="TextBox 1">
            <a:extLst>
              <a:ext uri="{FF2B5EF4-FFF2-40B4-BE49-F238E27FC236}">
                <a16:creationId xmlns:a16="http://schemas.microsoft.com/office/drawing/2014/main" id="{C9B82E2C-FCE0-4AF7-BE95-C68F52CE969F}"/>
              </a:ext>
            </a:extLst>
          </p:cNvPr>
          <p:cNvSpPr txBox="1">
            <a:spLocks noChangeArrowheads="1"/>
          </p:cNvSpPr>
          <p:nvPr/>
        </p:nvSpPr>
        <p:spPr bwMode="auto">
          <a:xfrm>
            <a:off x="5940425" y="5334000"/>
            <a:ext cx="254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lvl="1"/>
            <a:r>
              <a:rPr lang="en-US" altLang="zh-CN">
                <a:solidFill>
                  <a:srgbClr val="009900"/>
                </a:solidFill>
                <a:ea typeface="宋体" panose="02010600030101010101" pitchFamily="2" charset="-122"/>
                <a:cs typeface="Arial" panose="020B0604020202020204" pitchFamily="34" charset="0"/>
              </a:rPr>
              <a:t>Phillips &amp; Czigler, 1985</a:t>
            </a:r>
          </a:p>
          <a:p>
            <a:endParaRPr lang="en-GB" altLang="zh-CN">
              <a:solidFill>
                <a:srgbClr val="009900"/>
              </a:solidFill>
              <a:ea typeface="宋体" panose="02010600030101010101" pitchFamily="2" charset="-122"/>
              <a:cs typeface="Arial" panose="020B0604020202020204" pitchFamily="34" charset="0"/>
            </a:endParaRPr>
          </a:p>
        </p:txBody>
      </p:sp>
      <p:sp>
        <p:nvSpPr>
          <p:cNvPr id="7" name="AutoShape 25">
            <a:hlinkClick r:id="rId3" action="ppaction://hlinksldjump" highlightClick="1">
              <a:snd r:embed="rId4" name="click.wav"/>
            </a:hlinkClick>
            <a:extLst>
              <a:ext uri="{FF2B5EF4-FFF2-40B4-BE49-F238E27FC236}">
                <a16:creationId xmlns:a16="http://schemas.microsoft.com/office/drawing/2014/main" id="{9CE9EB8A-705E-4350-83FE-B3F2828280C7}"/>
              </a:ext>
            </a:extLst>
          </p:cNvPr>
          <p:cNvSpPr>
            <a:spLocks noChangeArrowheads="1"/>
          </p:cNvSpPr>
          <p:nvPr/>
        </p:nvSpPr>
        <p:spPr bwMode="auto">
          <a:xfrm>
            <a:off x="4648198" y="5943599"/>
            <a:ext cx="457200" cy="4572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70661" name="TextBox 7">
            <a:extLst>
              <a:ext uri="{FF2B5EF4-FFF2-40B4-BE49-F238E27FC236}">
                <a16:creationId xmlns:a16="http://schemas.microsoft.com/office/drawing/2014/main" id="{57C1CC9A-9D13-4C6E-9C0E-72283B16048A}"/>
              </a:ext>
            </a:extLst>
          </p:cNvPr>
          <p:cNvSpPr txBox="1">
            <a:spLocks noChangeArrowheads="1"/>
          </p:cNvSpPr>
          <p:nvPr/>
        </p:nvSpPr>
        <p:spPr bwMode="auto">
          <a:xfrm>
            <a:off x="2514600" y="5938838"/>
            <a:ext cx="2143125" cy="4619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cs typeface="Arial" panose="020B0604020202020204" pitchFamily="34" charset="0"/>
              </a:rPr>
              <a:t>单击以获取有关缓冲剂</a:t>
            </a:r>
            <a:r>
              <a:rPr lang="en-US" altLang="zh-CN" sz="1200" b="1" dirty="0">
                <a:cs typeface="Arial" panose="020B0604020202020204" pitchFamily="34" charset="0"/>
              </a:rPr>
              <a:t>/</a:t>
            </a:r>
            <a:r>
              <a:rPr lang="en-AU" altLang="zh-CN" sz="1200" b="1" dirty="0">
                <a:cs typeface="Arial" panose="020B0604020202020204" pitchFamily="34" charset="0"/>
              </a:rPr>
              <a:t>PH</a:t>
            </a:r>
            <a:r>
              <a:rPr lang="zh-CN" altLang="en-US" sz="1200" b="1" dirty="0">
                <a:cs typeface="Arial" panose="020B0604020202020204" pitchFamily="34" charset="0"/>
              </a:rPr>
              <a:t>的详细信息</a:t>
            </a:r>
            <a:endParaRPr lang="en-GB" altLang="zh-CN" sz="1200" b="1" dirty="0">
              <a:cs typeface="Arial" panose="020B0604020202020204" pitchFamily="34" charset="0"/>
            </a:endParaRPr>
          </a:p>
        </p:txBody>
      </p:sp>
      <p:sp>
        <p:nvSpPr>
          <p:cNvPr id="9" name="AutoShape 25">
            <a:hlinkClick r:id="rId5" action="ppaction://hlinksldjump" highlightClick="1">
              <a:snd r:embed="rId4" name="click.wav"/>
            </a:hlinkClick>
            <a:extLst>
              <a:ext uri="{FF2B5EF4-FFF2-40B4-BE49-F238E27FC236}">
                <a16:creationId xmlns:a16="http://schemas.microsoft.com/office/drawing/2014/main" id="{565A3B37-B8DD-4C56-8D89-2CA40A71F39F}"/>
              </a:ext>
            </a:extLst>
          </p:cNvPr>
          <p:cNvSpPr>
            <a:spLocks noChangeArrowheads="1"/>
          </p:cNvSpPr>
          <p:nvPr/>
        </p:nvSpPr>
        <p:spPr bwMode="auto">
          <a:xfrm>
            <a:off x="7772399" y="59689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70663" name="TextBox 9">
            <a:extLst>
              <a:ext uri="{FF2B5EF4-FFF2-40B4-BE49-F238E27FC236}">
                <a16:creationId xmlns:a16="http://schemas.microsoft.com/office/drawing/2014/main" id="{3F60175F-65AE-4DCB-841F-5D82521BD8BA}"/>
              </a:ext>
            </a:extLst>
          </p:cNvPr>
          <p:cNvSpPr txBox="1">
            <a:spLocks noChangeArrowheads="1"/>
          </p:cNvSpPr>
          <p:nvPr/>
        </p:nvSpPr>
        <p:spPr bwMode="auto">
          <a:xfrm>
            <a:off x="5752595" y="5938838"/>
            <a:ext cx="1877437"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点击查看更多有关渗透压</a:t>
            </a:r>
            <a:endParaRPr lang="en-US" altLang="zh-CN" sz="1200" b="1" dirty="0">
              <a:cs typeface="Arial" panose="020B0604020202020204" pitchFamily="34" charset="0"/>
            </a:endParaRPr>
          </a:p>
          <a:p>
            <a:pPr algn="ctr"/>
            <a:r>
              <a:rPr lang="zh-CN" altLang="en-US" sz="1200" b="1" dirty="0">
                <a:cs typeface="Arial" panose="020B0604020202020204" pitchFamily="34" charset="0"/>
              </a:rPr>
              <a:t>的详细信息</a:t>
            </a:r>
            <a:endParaRPr lang="en-GB" altLang="zh-CN" sz="1200" b="1" dirty="0">
              <a:cs typeface="Arial" panose="020B0604020202020204" pitchFamily="34" charset="0"/>
            </a:endParaRPr>
          </a:p>
        </p:txBody>
      </p:sp>
      <p:sp>
        <p:nvSpPr>
          <p:cNvPr id="11" name="AutoShape 25">
            <a:hlinkClick r:id="rId6" action="ppaction://hlinksldjump" highlightClick="1">
              <a:snd r:embed="rId4" name="click.wav"/>
            </a:hlinkClick>
            <a:extLst>
              <a:ext uri="{FF2B5EF4-FFF2-40B4-BE49-F238E27FC236}">
                <a16:creationId xmlns:a16="http://schemas.microsoft.com/office/drawing/2014/main" id="{E143885A-39DB-44E1-B9B0-7B84A3FEAB99}"/>
              </a:ext>
            </a:extLst>
          </p:cNvPr>
          <p:cNvSpPr>
            <a:spLocks noChangeArrowheads="1"/>
          </p:cNvSpPr>
          <p:nvPr/>
        </p:nvSpPr>
        <p:spPr bwMode="auto">
          <a:xfrm>
            <a:off x="1628774" y="59689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70665" name="TextBox 11">
            <a:extLst>
              <a:ext uri="{FF2B5EF4-FFF2-40B4-BE49-F238E27FC236}">
                <a16:creationId xmlns:a16="http://schemas.microsoft.com/office/drawing/2014/main" id="{74378AC3-A98B-4197-BE7E-397EB2FD40E8}"/>
              </a:ext>
            </a:extLst>
          </p:cNvPr>
          <p:cNvSpPr txBox="1">
            <a:spLocks noChangeArrowheads="1"/>
          </p:cNvSpPr>
          <p:nvPr/>
        </p:nvSpPr>
        <p:spPr bwMode="auto">
          <a:xfrm>
            <a:off x="286583" y="5938838"/>
            <a:ext cx="1107996"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点击查看更多</a:t>
            </a:r>
            <a:endParaRPr lang="en-US" altLang="zh-CN" sz="1200" b="1" dirty="0">
              <a:cs typeface="Arial" panose="020B0604020202020204" pitchFamily="34" charset="0"/>
            </a:endParaRPr>
          </a:p>
          <a:p>
            <a:pPr algn="ctr"/>
            <a:r>
              <a:rPr lang="zh-CN" altLang="en-US" sz="1200" b="1" dirty="0">
                <a:cs typeface="Arial" panose="020B0604020202020204" pitchFamily="34" charset="0"/>
              </a:rPr>
              <a:t>乙醇类信息</a:t>
            </a:r>
            <a:endParaRPr lang="en-GB" altLang="zh-CN" sz="1200" b="1" dirty="0">
              <a:cs typeface="Arial" panose="020B0604020202020204" pitchFamily="34" charset="0"/>
            </a:endParaRPr>
          </a:p>
        </p:txBody>
      </p:sp>
      <p:sp>
        <p:nvSpPr>
          <p:cNvPr id="13" name="Title 1">
            <a:extLst>
              <a:ext uri="{FF2B5EF4-FFF2-40B4-BE49-F238E27FC236}">
                <a16:creationId xmlns:a16="http://schemas.microsoft.com/office/drawing/2014/main" id="{C911D45B-FFFD-4EA4-A270-C2AC293A239C}"/>
              </a:ext>
            </a:extLst>
          </p:cNvPr>
          <p:cNvSpPr txBox="1">
            <a:spLocks noChangeArrowheads="1"/>
          </p:cNvSpPr>
          <p:nvPr/>
        </p:nvSpPr>
        <p:spPr>
          <a:xfrm>
            <a:off x="304800" y="-44450"/>
            <a:ext cx="8393113" cy="1143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rPr>
              <a:t>CL </a:t>
            </a:r>
            <a:r>
              <a:rPr kumimoji="0" lang="zh-CN" altLang="en-US"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rPr>
              <a:t>护理产品：</a:t>
            </a:r>
            <a:r>
              <a:rPr kumimoji="0" lang="zh-CN" altLang="en-CA" sz="3600" b="0" i="0" u="none" strike="noStrike" kern="1200" cap="none" spc="0" normalizeH="0" baseline="0" noProof="0" dirty="0">
                <a:ln>
                  <a:noFill/>
                </a:ln>
                <a:solidFill>
                  <a:srgbClr val="FFFF00"/>
                </a:solidFill>
                <a:effectLst/>
                <a:uLnTx/>
                <a:uFillTx/>
                <a:latin typeface="Arial" pitchFamily="34" charset="0"/>
                <a:ea typeface="宋体" panose="02010600030101010101" pitchFamily="2" charset="-122"/>
                <a:cs typeface="Arial" pitchFamily="34" charset="0"/>
              </a:rPr>
              <a:t>清洁剂</a:t>
            </a:r>
          </a:p>
        </p:txBody>
      </p:sp>
    </p:spTree>
  </p:cSld>
  <p:clrMapOvr>
    <a:masterClrMapping/>
  </p:clrMapOvr>
  <p:transition advClick="0"/>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湿润护理液</a:t>
            </a:r>
            <a:endParaRPr lang="en-CA" altLang="en-US" dirty="0">
              <a:solidFill>
                <a:srgbClr val="FFFF00"/>
              </a:solidFill>
              <a:latin typeface="Arial" charset="0"/>
              <a:cs typeface="Arial" charset="0"/>
            </a:endParaRPr>
          </a:p>
        </p:txBody>
      </p:sp>
      <p:sp>
        <p:nvSpPr>
          <p:cNvPr id="5" name="Content Placeholder 3"/>
          <p:cNvSpPr txBox="1">
            <a:spLocks/>
          </p:cNvSpPr>
          <p:nvPr/>
        </p:nvSpPr>
        <p:spPr bwMode="auto">
          <a:xfrm>
            <a:off x="381000" y="981075"/>
            <a:ext cx="8991600" cy="17526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a:lstStyle>
          <a:p>
            <a:pPr marL="0" indent="0">
              <a:lnSpc>
                <a:spcPts val="2000"/>
              </a:lnSpc>
              <a:buFontTx/>
              <a:buNone/>
              <a:defRPr/>
            </a:pPr>
            <a:r>
              <a:rPr lang="zh-CN" altLang="en-US" sz="1800" b="1" dirty="0">
                <a:solidFill>
                  <a:srgbClr val="FF0000"/>
                </a:solidFill>
              </a:rPr>
              <a:t>眼内制剂</a:t>
            </a:r>
            <a:endParaRPr lang="en-US" altLang="zh-CN" sz="1800" b="1" dirty="0">
              <a:solidFill>
                <a:srgbClr val="FF0000"/>
              </a:solidFill>
            </a:endParaRPr>
          </a:p>
          <a:p>
            <a:pPr>
              <a:lnSpc>
                <a:spcPts val="2400"/>
              </a:lnSpc>
              <a:defRPr/>
            </a:pPr>
            <a:r>
              <a:rPr lang="en-AU" sz="1800" dirty="0">
                <a:solidFill>
                  <a:srgbClr val="5C6F7B"/>
                </a:solidFill>
              </a:rPr>
              <a:t>AMO COMPLETE</a:t>
            </a:r>
            <a:r>
              <a:rPr lang="en-AU" sz="1800" baseline="30000" dirty="0">
                <a:solidFill>
                  <a:srgbClr val="5C6F7B"/>
                </a:solidFill>
              </a:rPr>
              <a:t>®</a:t>
            </a:r>
            <a:r>
              <a:rPr lang="en-AU" sz="1800" dirty="0">
                <a:solidFill>
                  <a:srgbClr val="5C6F7B"/>
                </a:solidFill>
              </a:rPr>
              <a:t> Blink-N-Clean</a:t>
            </a:r>
            <a:r>
              <a:rPr lang="en-AU" sz="1800" baseline="30000" dirty="0">
                <a:solidFill>
                  <a:srgbClr val="5C6F7B"/>
                </a:solidFill>
              </a:rPr>
              <a:t>®</a:t>
            </a:r>
            <a:r>
              <a:rPr lang="en-AU" sz="1800" dirty="0">
                <a:solidFill>
                  <a:srgbClr val="5C6F7B"/>
                </a:solidFill>
              </a:rPr>
              <a:t> Lens Drops</a:t>
            </a:r>
          </a:p>
          <a:p>
            <a:pPr>
              <a:lnSpc>
                <a:spcPts val="2400"/>
              </a:lnSpc>
              <a:defRPr/>
            </a:pPr>
            <a:r>
              <a:rPr lang="en-AU" sz="1800" dirty="0" err="1">
                <a:solidFill>
                  <a:srgbClr val="5C6F7B"/>
                </a:solidFill>
              </a:rPr>
              <a:t>AMO</a:t>
            </a:r>
            <a:r>
              <a:rPr lang="en-AU" sz="1800" dirty="0">
                <a:solidFill>
                  <a:srgbClr val="5C6F7B"/>
                </a:solidFill>
              </a:rPr>
              <a:t> blink</a:t>
            </a:r>
            <a:r>
              <a:rPr lang="en-AU" sz="1800" baseline="30000" dirty="0">
                <a:solidFill>
                  <a:srgbClr val="5C6F7B"/>
                </a:solidFill>
              </a:rPr>
              <a:t>®</a:t>
            </a:r>
            <a:r>
              <a:rPr lang="en-AU" sz="1800" dirty="0">
                <a:solidFill>
                  <a:srgbClr val="5C6F7B"/>
                </a:solidFill>
              </a:rPr>
              <a:t> Contacts Lubricating eye drops</a:t>
            </a:r>
          </a:p>
          <a:p>
            <a:pPr>
              <a:lnSpc>
                <a:spcPts val="2400"/>
              </a:lnSpc>
              <a:defRPr/>
            </a:pPr>
            <a:r>
              <a:rPr lang="en-AU" sz="1800" dirty="0">
                <a:solidFill>
                  <a:srgbClr val="5C6F7B"/>
                </a:solidFill>
              </a:rPr>
              <a:t>B&amp;L </a:t>
            </a:r>
            <a:r>
              <a:rPr lang="en-AU" sz="1800" dirty="0" err="1">
                <a:solidFill>
                  <a:srgbClr val="5C6F7B"/>
                </a:solidFill>
              </a:rPr>
              <a:t>renu</a:t>
            </a:r>
            <a:r>
              <a:rPr lang="en-AU" sz="1800" baseline="30000" dirty="0">
                <a:solidFill>
                  <a:srgbClr val="5C6F7B"/>
                </a:solidFill>
                <a:sym typeface="Symbol"/>
              </a:rPr>
              <a:t></a:t>
            </a:r>
            <a:r>
              <a:rPr lang="en-AU" sz="1800" dirty="0">
                <a:solidFill>
                  <a:srgbClr val="5C6F7B"/>
                </a:solidFill>
              </a:rPr>
              <a:t> MultiPlus Lubricating &amp; Rewetting Drops</a:t>
            </a:r>
          </a:p>
          <a:p>
            <a:pPr>
              <a:lnSpc>
                <a:spcPts val="2400"/>
              </a:lnSpc>
              <a:defRPr/>
            </a:pPr>
            <a:r>
              <a:rPr lang="en-AU" sz="1800" dirty="0">
                <a:solidFill>
                  <a:srgbClr val="5C6F7B"/>
                </a:solidFill>
              </a:rPr>
              <a:t>Chrome-X Comfort Shield Rewetting Drops</a:t>
            </a:r>
          </a:p>
          <a:p>
            <a:pPr>
              <a:lnSpc>
                <a:spcPts val="2400"/>
              </a:lnSpc>
              <a:defRPr/>
            </a:pPr>
            <a:r>
              <a:rPr lang="en-AU" sz="1800" i="1" dirty="0" err="1">
                <a:solidFill>
                  <a:srgbClr val="5C6F7B"/>
                </a:solidFill>
              </a:rPr>
              <a:t>contopharma</a:t>
            </a:r>
            <a:r>
              <a:rPr lang="en-AU" sz="1800" dirty="0">
                <a:solidFill>
                  <a:srgbClr val="5C6F7B"/>
                </a:solidFill>
              </a:rPr>
              <a:t> </a:t>
            </a:r>
            <a:r>
              <a:rPr lang="en-AU" sz="1800" i="1" dirty="0">
                <a:solidFill>
                  <a:srgbClr val="5C6F7B"/>
                </a:solidFill>
              </a:rPr>
              <a:t>lens &amp; lid</a:t>
            </a:r>
          </a:p>
          <a:p>
            <a:pPr>
              <a:lnSpc>
                <a:spcPts val="2400"/>
              </a:lnSpc>
              <a:defRPr/>
            </a:pPr>
            <a:r>
              <a:rPr lang="en-AU" sz="1800" i="1" dirty="0" err="1">
                <a:solidFill>
                  <a:srgbClr val="5C6F7B"/>
                </a:solidFill>
              </a:rPr>
              <a:t>contopharma</a:t>
            </a:r>
            <a:r>
              <a:rPr lang="en-AU" sz="1800" i="1" dirty="0">
                <a:solidFill>
                  <a:srgbClr val="5C6F7B"/>
                </a:solidFill>
              </a:rPr>
              <a:t> drop &amp; see</a:t>
            </a:r>
          </a:p>
          <a:p>
            <a:pPr>
              <a:lnSpc>
                <a:spcPts val="2400"/>
              </a:lnSpc>
              <a:defRPr/>
            </a:pPr>
            <a:r>
              <a:rPr lang="en-AU" sz="1800" i="1" dirty="0" err="1">
                <a:solidFill>
                  <a:srgbClr val="5C6F7B"/>
                </a:solidFill>
              </a:rPr>
              <a:t>contopharma</a:t>
            </a:r>
            <a:r>
              <a:rPr lang="en-AU" sz="1800" i="1" dirty="0">
                <a:solidFill>
                  <a:srgbClr val="5C6F7B"/>
                </a:solidFill>
              </a:rPr>
              <a:t> </a:t>
            </a:r>
            <a:r>
              <a:rPr lang="en-AU" sz="1800" dirty="0">
                <a:solidFill>
                  <a:srgbClr val="5C6F7B"/>
                </a:solidFill>
              </a:rPr>
              <a:t>rewetting B</a:t>
            </a:r>
          </a:p>
          <a:p>
            <a:pPr>
              <a:lnSpc>
                <a:spcPts val="2400"/>
              </a:lnSpc>
              <a:defRPr/>
            </a:pPr>
            <a:r>
              <a:rPr lang="en-AU" sz="1800" i="1" dirty="0" err="1">
                <a:solidFill>
                  <a:srgbClr val="5C6F7B"/>
                </a:solidFill>
              </a:rPr>
              <a:t>contopharma</a:t>
            </a:r>
            <a:r>
              <a:rPr lang="en-AU" sz="1800" dirty="0">
                <a:solidFill>
                  <a:srgbClr val="5C6F7B"/>
                </a:solidFill>
              </a:rPr>
              <a:t> </a:t>
            </a:r>
            <a:r>
              <a:rPr lang="en-AU" sz="1800" i="1" dirty="0">
                <a:solidFill>
                  <a:srgbClr val="5C6F7B"/>
                </a:solidFill>
              </a:rPr>
              <a:t> </a:t>
            </a:r>
            <a:r>
              <a:rPr lang="en-AU" sz="1800" dirty="0">
                <a:solidFill>
                  <a:srgbClr val="5C6F7B"/>
                </a:solidFill>
              </a:rPr>
              <a:t>daily soft</a:t>
            </a:r>
          </a:p>
          <a:p>
            <a:pPr>
              <a:lnSpc>
                <a:spcPts val="2400"/>
              </a:lnSpc>
              <a:defRPr/>
            </a:pPr>
            <a:r>
              <a:rPr lang="en-AU" sz="1800" dirty="0" err="1">
                <a:solidFill>
                  <a:srgbClr val="5C6F7B"/>
                </a:solidFill>
              </a:rPr>
              <a:t>DISOP</a:t>
            </a:r>
            <a:r>
              <a:rPr lang="en-AU" sz="1800" dirty="0">
                <a:solidFill>
                  <a:srgbClr val="5C6F7B"/>
                </a:solidFill>
              </a:rPr>
              <a:t> </a:t>
            </a:r>
            <a:r>
              <a:rPr lang="en-AU" sz="1800" dirty="0" err="1">
                <a:solidFill>
                  <a:srgbClr val="5C6F7B"/>
                </a:solidFill>
              </a:rPr>
              <a:t>NACLENS</a:t>
            </a:r>
            <a:r>
              <a:rPr lang="en-AU" sz="1800" dirty="0">
                <a:solidFill>
                  <a:srgbClr val="5C6F7B"/>
                </a:solidFill>
              </a:rPr>
              <a:t> Comfort Drops</a:t>
            </a:r>
          </a:p>
          <a:p>
            <a:pPr>
              <a:lnSpc>
                <a:spcPts val="2400"/>
              </a:lnSpc>
              <a:defRPr/>
            </a:pPr>
            <a:r>
              <a:rPr lang="en-AU" sz="1800" dirty="0" err="1">
                <a:solidFill>
                  <a:srgbClr val="5C6F7B"/>
                </a:solidFill>
              </a:rPr>
              <a:t>Sauflon</a:t>
            </a:r>
            <a:r>
              <a:rPr lang="en-AU" sz="1800" dirty="0">
                <a:solidFill>
                  <a:srgbClr val="5C6F7B"/>
                </a:solidFill>
              </a:rPr>
              <a:t> COMFORT DROPS</a:t>
            </a:r>
          </a:p>
        </p:txBody>
      </p:sp>
      <p:sp>
        <p:nvSpPr>
          <p:cNvPr id="4" name="AutoShape 25">
            <a:hlinkClick r:id="rId3" action="ppaction://hlinksldjump" highlightClick="1">
              <a:snd r:embed="rId4" name="click.wav"/>
            </a:hlinkClick>
          </p:cNvPr>
          <p:cNvSpPr>
            <a:spLocks noChangeArrowheads="1"/>
          </p:cNvSpPr>
          <p:nvPr/>
        </p:nvSpPr>
        <p:spPr bwMode="auto">
          <a:xfrm flipH="1">
            <a:off x="6002733" y="6335290"/>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eaLnBrk="1" hangingPunct="1">
              <a:defRPr/>
            </a:pPr>
            <a:endParaRPr lang="en-CA">
              <a:latin typeface="Arial" charset="0"/>
              <a:cs typeface="Arial" pitchFamily="34" charset="0"/>
            </a:endParaRPr>
          </a:p>
        </p:txBody>
      </p:sp>
      <p:sp>
        <p:nvSpPr>
          <p:cNvPr id="160775" name="TextBox 5"/>
          <p:cNvSpPr txBox="1">
            <a:spLocks noChangeArrowheads="1"/>
          </p:cNvSpPr>
          <p:nvPr/>
        </p:nvSpPr>
        <p:spPr bwMode="auto">
          <a:xfrm>
            <a:off x="6451600" y="6381750"/>
            <a:ext cx="2466975" cy="339725"/>
          </a:xfrm>
          <a:prstGeom prst="rect">
            <a:avLst/>
          </a:prstGeom>
          <a:solidFill>
            <a:srgbClr val="CCFFFF"/>
          </a:solidFill>
          <a:ln w="9525">
            <a:noFill/>
            <a:miter lim="800000"/>
            <a:headEnd/>
            <a:tailEnd/>
          </a:ln>
        </p:spPr>
        <p:txBody>
          <a:bodyPr>
            <a:spAutoFit/>
          </a:bodyPr>
          <a:lstStyle/>
          <a:p>
            <a:pPr algn="ctr" eaLnBrk="1" hangingPunct="1"/>
            <a:r>
              <a:rPr lang="zh-CN" altLang="en-US" sz="1600" b="1" dirty="0">
                <a:latin typeface="Arial" charset="0"/>
              </a:rPr>
              <a:t>返回报告</a:t>
            </a:r>
            <a:endParaRPr lang="en-GB" altLang="en-US" sz="1600" b="1" dirty="0">
              <a:latin typeface="Arial" charset="0"/>
            </a:endParaRPr>
          </a:p>
        </p:txBody>
      </p:sp>
    </p:spTree>
  </p:cSld>
  <p:clrMapOvr>
    <a:masterClrMapping/>
  </p:clrMapOvr>
  <p:transition advClick="0"/>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GP CLs </a:t>
            </a:r>
            <a:r>
              <a:rPr lang="zh-CN" altLang="en-US" dirty="0">
                <a:latin typeface="Arial" charset="0"/>
                <a:cs typeface="Arial" charset="0"/>
              </a:rPr>
              <a:t>蛋白去除剂</a:t>
            </a:r>
            <a:endParaRPr lang="en-CA" altLang="en-US" dirty="0">
              <a:solidFill>
                <a:srgbClr val="FFFF00"/>
              </a:solidFill>
              <a:latin typeface="Arial" charset="0"/>
              <a:cs typeface="Arial" charset="0"/>
            </a:endParaRPr>
          </a:p>
        </p:txBody>
      </p:sp>
      <p:sp>
        <p:nvSpPr>
          <p:cNvPr id="5" name="Content Placeholder 3"/>
          <p:cNvSpPr txBox="1">
            <a:spLocks/>
          </p:cNvSpPr>
          <p:nvPr/>
        </p:nvSpPr>
        <p:spPr bwMode="auto">
          <a:xfrm>
            <a:off x="395536" y="1052736"/>
            <a:ext cx="8482042" cy="4176464"/>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a:lstStyle>
          <a:p>
            <a:pPr marL="0" indent="0">
              <a:lnSpc>
                <a:spcPts val="2000"/>
              </a:lnSpc>
              <a:buFontTx/>
              <a:buNone/>
              <a:defRPr/>
            </a:pPr>
            <a:r>
              <a:rPr lang="zh-CN" altLang="en-US" sz="1800" b="1" dirty="0">
                <a:solidFill>
                  <a:srgbClr val="FF0000"/>
                </a:solidFill>
              </a:rPr>
              <a:t>用于</a:t>
            </a:r>
            <a:r>
              <a:rPr lang="en-AU" sz="1800" b="1" dirty="0">
                <a:solidFill>
                  <a:srgbClr val="FF0000"/>
                </a:solidFill>
              </a:rPr>
              <a:t>GP CL</a:t>
            </a:r>
            <a:r>
              <a:rPr lang="zh-CN" altLang="en-US" sz="1800" b="1" dirty="0">
                <a:solidFill>
                  <a:srgbClr val="FF0000"/>
                </a:solidFill>
              </a:rPr>
              <a:t>的蛋白去除剂</a:t>
            </a:r>
            <a:endParaRPr lang="en-AU" sz="1800" b="1" dirty="0">
              <a:solidFill>
                <a:srgbClr val="FF0000"/>
              </a:solidFill>
            </a:endParaRPr>
          </a:p>
          <a:p>
            <a:pPr>
              <a:lnSpc>
                <a:spcPts val="2000"/>
              </a:lnSpc>
              <a:defRPr/>
            </a:pPr>
            <a:r>
              <a:rPr lang="en-AU" sz="1800" dirty="0" err="1">
                <a:solidFill>
                  <a:srgbClr val="5C6F7B"/>
                </a:solidFill>
              </a:rPr>
              <a:t>AMO</a:t>
            </a:r>
            <a:r>
              <a:rPr lang="en-AU" sz="1800" dirty="0">
                <a:solidFill>
                  <a:srgbClr val="5C6F7B"/>
                </a:solidFill>
              </a:rPr>
              <a:t> Total Care</a:t>
            </a:r>
            <a:r>
              <a:rPr lang="en-AU" sz="1800" dirty="0">
                <a:solidFill>
                  <a:srgbClr val="5C6F7B"/>
                </a:solidFill>
                <a:sym typeface="Symbol"/>
              </a:rPr>
              <a:t></a:t>
            </a:r>
            <a:r>
              <a:rPr lang="en-AU" sz="1800" dirty="0">
                <a:solidFill>
                  <a:srgbClr val="5C6F7B"/>
                </a:solidFill>
              </a:rPr>
              <a:t> Protein Remover Tablets</a:t>
            </a:r>
          </a:p>
          <a:p>
            <a:pPr>
              <a:lnSpc>
                <a:spcPts val="2000"/>
              </a:lnSpc>
              <a:defRPr/>
            </a:pPr>
            <a:r>
              <a:rPr lang="en-AU" sz="1800" dirty="0" err="1">
                <a:solidFill>
                  <a:srgbClr val="5C6F7B"/>
                </a:solidFill>
              </a:rPr>
              <a:t>AMO</a:t>
            </a:r>
            <a:r>
              <a:rPr lang="en-AU" sz="1800" dirty="0">
                <a:solidFill>
                  <a:srgbClr val="5C6F7B"/>
                </a:solidFill>
              </a:rPr>
              <a:t> </a:t>
            </a:r>
            <a:r>
              <a:rPr lang="en-AU" sz="1800" dirty="0" err="1">
                <a:solidFill>
                  <a:srgbClr val="5C6F7B"/>
                </a:solidFill>
              </a:rPr>
              <a:t>Ultrazyme</a:t>
            </a:r>
            <a:r>
              <a:rPr lang="en-AU" sz="1800" baseline="30000" dirty="0">
                <a:solidFill>
                  <a:srgbClr val="5C6F7B"/>
                </a:solidFill>
                <a:sym typeface="Symbol"/>
              </a:rPr>
              <a:t></a:t>
            </a:r>
            <a:r>
              <a:rPr lang="en-AU" sz="1800" dirty="0">
                <a:solidFill>
                  <a:srgbClr val="5C6F7B"/>
                </a:solidFill>
              </a:rPr>
              <a:t>  Universal</a:t>
            </a:r>
            <a:r>
              <a:rPr lang="en-AU" sz="1800" dirty="0">
                <a:solidFill>
                  <a:srgbClr val="5C6F7B"/>
                </a:solidFill>
                <a:sym typeface="Symbol"/>
              </a:rPr>
              <a:t> Intensive Protein Cleaner</a:t>
            </a:r>
            <a:endParaRPr lang="en-AU" sz="1800" dirty="0">
              <a:solidFill>
                <a:srgbClr val="5C6F7B"/>
              </a:solidFill>
            </a:endParaRPr>
          </a:p>
          <a:p>
            <a:pPr>
              <a:lnSpc>
                <a:spcPts val="2000"/>
              </a:lnSpc>
              <a:defRPr/>
            </a:pPr>
            <a:r>
              <a:rPr lang="en-AU" sz="1800" dirty="0" err="1">
                <a:solidFill>
                  <a:srgbClr val="5C6F7B"/>
                </a:solidFill>
              </a:rPr>
              <a:t>AVIZOR</a:t>
            </a:r>
            <a:r>
              <a:rPr lang="en-AU" sz="1800" dirty="0">
                <a:solidFill>
                  <a:srgbClr val="5C6F7B"/>
                </a:solidFill>
              </a:rPr>
              <a:t> enzyme</a:t>
            </a:r>
          </a:p>
          <a:p>
            <a:pPr>
              <a:lnSpc>
                <a:spcPts val="2000"/>
              </a:lnSpc>
              <a:defRPr/>
            </a:pPr>
            <a:r>
              <a:rPr lang="en-AU" sz="1800" dirty="0">
                <a:solidFill>
                  <a:srgbClr val="5C6F7B"/>
                </a:solidFill>
              </a:rPr>
              <a:t>Boston</a:t>
            </a:r>
            <a:r>
              <a:rPr lang="en-AU" sz="1800" baseline="30000" dirty="0">
                <a:solidFill>
                  <a:srgbClr val="5C6F7B"/>
                </a:solidFill>
                <a:sym typeface="Symbol"/>
              </a:rPr>
              <a:t></a:t>
            </a:r>
            <a:r>
              <a:rPr lang="en-AU" sz="1800" dirty="0">
                <a:solidFill>
                  <a:srgbClr val="5C6F7B"/>
                </a:solidFill>
              </a:rPr>
              <a:t> One-Step Enzyme</a:t>
            </a:r>
          </a:p>
          <a:p>
            <a:pPr>
              <a:lnSpc>
                <a:spcPts val="2000"/>
              </a:lnSpc>
              <a:defRPr/>
            </a:pPr>
            <a:r>
              <a:rPr lang="en-AU" sz="1800" dirty="0" err="1">
                <a:solidFill>
                  <a:srgbClr val="5C6F7B"/>
                </a:solidFill>
              </a:rPr>
              <a:t>DISOP</a:t>
            </a:r>
            <a:r>
              <a:rPr lang="en-AU" sz="1800" dirty="0">
                <a:solidFill>
                  <a:srgbClr val="5C6F7B"/>
                </a:solidFill>
              </a:rPr>
              <a:t> </a:t>
            </a:r>
            <a:r>
              <a:rPr lang="en-AU" sz="1800" dirty="0" err="1">
                <a:solidFill>
                  <a:srgbClr val="5C6F7B"/>
                </a:solidFill>
              </a:rPr>
              <a:t>Naclens</a:t>
            </a:r>
            <a:r>
              <a:rPr lang="en-AU" sz="1800" dirty="0">
                <a:solidFill>
                  <a:srgbClr val="5C6F7B"/>
                </a:solidFill>
              </a:rPr>
              <a:t> Enzymes</a:t>
            </a:r>
          </a:p>
          <a:p>
            <a:pPr>
              <a:lnSpc>
                <a:spcPts val="2000"/>
              </a:lnSpc>
              <a:defRPr/>
            </a:pPr>
            <a:r>
              <a:rPr lang="en-AU" sz="1800" dirty="0" err="1">
                <a:solidFill>
                  <a:srgbClr val="5C6F7B"/>
                </a:solidFill>
              </a:rPr>
              <a:t>Menicon</a:t>
            </a:r>
            <a:r>
              <a:rPr lang="en-AU" sz="1800" dirty="0">
                <a:solidFill>
                  <a:srgbClr val="5C6F7B"/>
                </a:solidFill>
              </a:rPr>
              <a:t> </a:t>
            </a:r>
            <a:r>
              <a:rPr lang="en-AU" sz="1800" dirty="0" err="1">
                <a:solidFill>
                  <a:srgbClr val="5C6F7B"/>
                </a:solidFill>
              </a:rPr>
              <a:t>Progent</a:t>
            </a:r>
            <a:endParaRPr lang="en-AU" sz="1800" dirty="0">
              <a:solidFill>
                <a:srgbClr val="5C6F7B"/>
              </a:solidFill>
            </a:endParaRPr>
          </a:p>
          <a:p>
            <a:pPr>
              <a:lnSpc>
                <a:spcPts val="2000"/>
              </a:lnSpc>
              <a:defRPr/>
            </a:pPr>
            <a:r>
              <a:rPr lang="en-AU" sz="1800" dirty="0" err="1">
                <a:solidFill>
                  <a:srgbClr val="5C6F7B"/>
                </a:solidFill>
              </a:rPr>
              <a:t>Piiloset</a:t>
            </a:r>
            <a:r>
              <a:rPr lang="en-AU" sz="1800" dirty="0">
                <a:solidFill>
                  <a:srgbClr val="5C6F7B"/>
                </a:solidFill>
              </a:rPr>
              <a:t> ENZYMATIC CLEANER</a:t>
            </a:r>
          </a:p>
          <a:p>
            <a:pPr>
              <a:lnSpc>
                <a:spcPts val="2000"/>
              </a:lnSpc>
              <a:defRPr/>
            </a:pPr>
            <a:r>
              <a:rPr lang="en-AU" sz="1800" dirty="0" err="1">
                <a:solidFill>
                  <a:srgbClr val="5C6F7B"/>
                </a:solidFill>
              </a:rPr>
              <a:t>Unicare</a:t>
            </a:r>
            <a:r>
              <a:rPr lang="en-AU" sz="1800" dirty="0">
                <a:solidFill>
                  <a:srgbClr val="5C6F7B"/>
                </a:solidFill>
              </a:rPr>
              <a:t> </a:t>
            </a:r>
            <a:r>
              <a:rPr lang="en-AU" sz="1800" dirty="0" err="1">
                <a:solidFill>
                  <a:srgbClr val="5C6F7B"/>
                </a:solidFill>
              </a:rPr>
              <a:t>ICN</a:t>
            </a:r>
            <a:r>
              <a:rPr lang="en-AU" sz="1800" dirty="0">
                <a:solidFill>
                  <a:srgbClr val="5C6F7B"/>
                </a:solidFill>
              </a:rPr>
              <a:t> Protein Cleaning Tablets</a:t>
            </a:r>
          </a:p>
        </p:txBody>
      </p:sp>
      <p:sp>
        <p:nvSpPr>
          <p:cNvPr id="4"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bwMode="auto">
          <a:xfrm>
            <a:off x="250825" y="125413"/>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latin typeface="Arial" charset="0"/>
                <a:cs typeface="Arial" charset="0"/>
              </a:rPr>
              <a:t>Hy &amp; </a:t>
            </a:r>
            <a:r>
              <a:rPr lang="en-US" altLang="en-US" dirty="0" err="1">
                <a:latin typeface="Arial" charset="0"/>
                <a:cs typeface="Arial" charset="0"/>
              </a:rPr>
              <a:t>SiHy</a:t>
            </a:r>
            <a:r>
              <a:rPr lang="en-US" altLang="en-US" dirty="0">
                <a:latin typeface="Arial" charset="0"/>
                <a:cs typeface="Arial" charset="0"/>
              </a:rPr>
              <a:t> </a:t>
            </a:r>
            <a:r>
              <a:rPr lang="zh-CN" altLang="en-US" dirty="0">
                <a:latin typeface="Arial" charset="0"/>
                <a:cs typeface="Arial" charset="0"/>
              </a:rPr>
              <a:t>蛋白去除剂</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323528" y="1124744"/>
            <a:ext cx="8991600" cy="3048000"/>
          </a:xfrm>
        </p:spPr>
        <p:txBody>
          <a:bodyPr/>
          <a:lstStyle/>
          <a:p>
            <a:pPr marL="0" indent="0">
              <a:lnSpc>
                <a:spcPts val="2000"/>
              </a:lnSpc>
              <a:buNone/>
              <a:defRPr/>
            </a:pPr>
            <a:r>
              <a:rPr lang="zh-CN" altLang="en-US" b="1" dirty="0">
                <a:solidFill>
                  <a:srgbClr val="FF0000"/>
                </a:solidFill>
              </a:rPr>
              <a:t>用于</a:t>
            </a:r>
            <a:r>
              <a:rPr lang="en-AU" altLang="zh-CN" b="1" dirty="0">
                <a:solidFill>
                  <a:srgbClr val="FF0000"/>
                </a:solidFill>
              </a:rPr>
              <a:t> Hy &amp; </a:t>
            </a:r>
            <a:r>
              <a:rPr lang="en-AU" altLang="zh-CN" b="1" dirty="0" err="1">
                <a:solidFill>
                  <a:srgbClr val="FF0000"/>
                </a:solidFill>
              </a:rPr>
              <a:t>SiHY</a:t>
            </a:r>
            <a:r>
              <a:rPr lang="en-AU" altLang="zh-CN" b="1" dirty="0">
                <a:solidFill>
                  <a:srgbClr val="FF0000"/>
                </a:solidFill>
              </a:rPr>
              <a:t> CL</a:t>
            </a:r>
            <a:r>
              <a:rPr lang="zh-CN" altLang="en-US" b="1" dirty="0">
                <a:solidFill>
                  <a:srgbClr val="FF0000"/>
                </a:solidFill>
              </a:rPr>
              <a:t>的蛋白去除剂</a:t>
            </a:r>
            <a:endParaRPr lang="en-AU" b="1" dirty="0">
              <a:solidFill>
                <a:srgbClr val="FF0000"/>
              </a:solidFill>
            </a:endParaRPr>
          </a:p>
          <a:p>
            <a:pPr>
              <a:lnSpc>
                <a:spcPts val="2000"/>
              </a:lnSpc>
              <a:buFont typeface="Arial" pitchFamily="34" charset="0"/>
              <a:buChar char="•"/>
              <a:defRPr/>
            </a:pPr>
            <a:r>
              <a:rPr lang="en-AU" dirty="0" err="1"/>
              <a:t>AMO</a:t>
            </a:r>
            <a:r>
              <a:rPr lang="en-AU" dirty="0"/>
              <a:t> Complete</a:t>
            </a:r>
            <a:r>
              <a:rPr lang="en-AU" baseline="30000" dirty="0">
                <a:sym typeface="Symbol"/>
              </a:rPr>
              <a:t></a:t>
            </a:r>
            <a:r>
              <a:rPr lang="en-AU" dirty="0"/>
              <a:t> </a:t>
            </a:r>
            <a:r>
              <a:rPr lang="en-GB" dirty="0"/>
              <a:t>Protein Removing Tablets</a:t>
            </a:r>
            <a:endParaRPr lang="en-AU" dirty="0"/>
          </a:p>
          <a:p>
            <a:pPr>
              <a:lnSpc>
                <a:spcPts val="2000"/>
              </a:lnSpc>
              <a:buFont typeface="Arial" pitchFamily="34" charset="0"/>
              <a:buChar char="•"/>
              <a:defRPr/>
            </a:pPr>
            <a:r>
              <a:rPr lang="en-AU" dirty="0" err="1"/>
              <a:t>AMO</a:t>
            </a:r>
            <a:r>
              <a:rPr lang="en-AU" dirty="0"/>
              <a:t> </a:t>
            </a:r>
            <a:r>
              <a:rPr lang="en-AU" dirty="0" err="1"/>
              <a:t>Ultrazyme</a:t>
            </a:r>
            <a:r>
              <a:rPr lang="en-AU" baseline="30000" dirty="0">
                <a:sym typeface="Symbol"/>
              </a:rPr>
              <a:t></a:t>
            </a:r>
            <a:r>
              <a:rPr lang="en-AU" dirty="0"/>
              <a:t>  Universal</a:t>
            </a:r>
            <a:r>
              <a:rPr lang="en-AU" dirty="0">
                <a:sym typeface="Symbol"/>
              </a:rPr>
              <a:t> Intensive Protein Cleaner</a:t>
            </a:r>
            <a:endParaRPr lang="en-AU" dirty="0"/>
          </a:p>
          <a:p>
            <a:pPr>
              <a:lnSpc>
                <a:spcPts val="2000"/>
              </a:lnSpc>
              <a:buFont typeface="Arial" pitchFamily="34" charset="0"/>
              <a:buChar char="•"/>
              <a:defRPr/>
            </a:pPr>
            <a:r>
              <a:rPr lang="en-AU" dirty="0" err="1"/>
              <a:t>AVIZOR</a:t>
            </a:r>
            <a:r>
              <a:rPr lang="en-AU" dirty="0"/>
              <a:t> enzyme</a:t>
            </a:r>
          </a:p>
          <a:p>
            <a:pPr>
              <a:lnSpc>
                <a:spcPts val="2000"/>
              </a:lnSpc>
              <a:buFont typeface="Arial" pitchFamily="34" charset="0"/>
              <a:buChar char="•"/>
              <a:defRPr/>
            </a:pPr>
            <a:r>
              <a:rPr lang="en-AU" dirty="0"/>
              <a:t>CIBA Vision</a:t>
            </a:r>
            <a:r>
              <a:rPr lang="en-AU" baseline="30000" dirty="0">
                <a:sym typeface="Symbol"/>
              </a:rPr>
              <a:t></a:t>
            </a:r>
            <a:r>
              <a:rPr lang="en-AU" dirty="0"/>
              <a:t> </a:t>
            </a:r>
            <a:r>
              <a:rPr lang="en-AU" dirty="0" err="1"/>
              <a:t>Unizyme</a:t>
            </a:r>
            <a:endParaRPr lang="en-AU" dirty="0"/>
          </a:p>
          <a:p>
            <a:pPr>
              <a:lnSpc>
                <a:spcPts val="2000"/>
              </a:lnSpc>
              <a:buFont typeface="Arial" pitchFamily="34" charset="0"/>
              <a:buChar char="•"/>
              <a:defRPr/>
            </a:pPr>
            <a:r>
              <a:rPr lang="en-AU" dirty="0" err="1"/>
              <a:t>DISOP</a:t>
            </a:r>
            <a:r>
              <a:rPr lang="en-AU" dirty="0"/>
              <a:t> </a:t>
            </a:r>
            <a:r>
              <a:rPr lang="en-AU" dirty="0" err="1"/>
              <a:t>Naclens</a:t>
            </a:r>
            <a:r>
              <a:rPr lang="en-AU" dirty="0"/>
              <a:t> Enzymes</a:t>
            </a:r>
          </a:p>
          <a:p>
            <a:pPr>
              <a:lnSpc>
                <a:spcPts val="2000"/>
              </a:lnSpc>
              <a:buFont typeface="Arial" pitchFamily="34" charset="0"/>
              <a:buChar char="•"/>
              <a:defRPr/>
            </a:pPr>
            <a:r>
              <a:rPr lang="en-AU" dirty="0" err="1"/>
              <a:t>EyeSee</a:t>
            </a:r>
            <a:r>
              <a:rPr lang="en-AU" dirty="0"/>
              <a:t> Protein removal</a:t>
            </a:r>
          </a:p>
          <a:p>
            <a:pPr>
              <a:lnSpc>
                <a:spcPts val="2000"/>
              </a:lnSpc>
              <a:buFont typeface="Arial" pitchFamily="34" charset="0"/>
              <a:buChar char="•"/>
              <a:defRPr/>
            </a:pPr>
            <a:r>
              <a:rPr lang="en-AU" dirty="0" err="1"/>
              <a:t>Piiloset</a:t>
            </a:r>
            <a:r>
              <a:rPr lang="en-AU" dirty="0"/>
              <a:t> ENZYMATIC CLEANER</a:t>
            </a:r>
          </a:p>
          <a:p>
            <a:pPr>
              <a:lnSpc>
                <a:spcPts val="2000"/>
              </a:lnSpc>
              <a:buFont typeface="Arial" pitchFamily="34" charset="0"/>
              <a:buChar char="•"/>
              <a:defRPr/>
            </a:pPr>
            <a:r>
              <a:rPr lang="en-AU" dirty="0" err="1"/>
              <a:t>Sauflon</a:t>
            </a:r>
            <a:r>
              <a:rPr lang="en-AU" dirty="0"/>
              <a:t> </a:t>
            </a:r>
            <a:r>
              <a:rPr lang="en-AU" dirty="0" err="1"/>
              <a:t>trizyme</a:t>
            </a:r>
            <a:r>
              <a:rPr lang="en-AU" dirty="0"/>
              <a:t> Protein Remover Tablets</a:t>
            </a:r>
          </a:p>
          <a:p>
            <a:pPr>
              <a:lnSpc>
                <a:spcPts val="2000"/>
              </a:lnSpc>
              <a:buFont typeface="Arial" pitchFamily="34" charset="0"/>
              <a:buChar char="•"/>
              <a:defRPr/>
            </a:pPr>
            <a:r>
              <a:rPr lang="en-AU" dirty="0" err="1"/>
              <a:t>Unicare</a:t>
            </a:r>
            <a:r>
              <a:rPr lang="en-AU" dirty="0"/>
              <a:t> </a:t>
            </a:r>
            <a:r>
              <a:rPr lang="en-AU" dirty="0" err="1"/>
              <a:t>ICN</a:t>
            </a:r>
            <a:r>
              <a:rPr lang="en-AU" dirty="0"/>
              <a:t> Protein Cleaning Tablets</a:t>
            </a:r>
          </a:p>
          <a:p>
            <a:pPr>
              <a:lnSpc>
                <a:spcPts val="2000"/>
              </a:lnSpc>
              <a:buFont typeface="Arial" pitchFamily="34" charset="0"/>
              <a:buChar char="•"/>
              <a:defRPr/>
            </a:pPr>
            <a:endParaRPr lang="en-AU" dirty="0"/>
          </a:p>
          <a:p>
            <a:pPr>
              <a:lnSpc>
                <a:spcPts val="2000"/>
              </a:lnSpc>
              <a:buFont typeface="Arial" pitchFamily="34" charset="0"/>
              <a:buChar char="•"/>
              <a:defRPr/>
            </a:pPr>
            <a:endParaRPr lang="en-AU" dirty="0"/>
          </a:p>
        </p:txBody>
      </p:sp>
      <p:sp>
        <p:nvSpPr>
          <p:cNvPr id="6" name="AutoShape 25">
            <a:hlinkClick r:id="rId3" action="ppaction://hlinksldjump" highlightClick="1">
              <a:snd r:embed="rId4" name="click.wav"/>
            </a:hlinkClick>
          </p:cNvPr>
          <p:cNvSpPr>
            <a:spLocks noChangeArrowheads="1"/>
          </p:cNvSpPr>
          <p:nvPr/>
        </p:nvSpPr>
        <p:spPr bwMode="auto">
          <a:xfrm flipH="1">
            <a:off x="6004813" y="6334705"/>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eaLnBrk="1" hangingPunct="1">
              <a:defRPr/>
            </a:pPr>
            <a:endParaRPr lang="en-CA">
              <a:latin typeface="Arial" charset="0"/>
              <a:cs typeface="Arial" pitchFamily="34" charset="0"/>
            </a:endParaRPr>
          </a:p>
        </p:txBody>
      </p:sp>
      <p:sp>
        <p:nvSpPr>
          <p:cNvPr id="162823" name="TextBox 6"/>
          <p:cNvSpPr txBox="1">
            <a:spLocks noChangeArrowheads="1"/>
          </p:cNvSpPr>
          <p:nvPr/>
        </p:nvSpPr>
        <p:spPr bwMode="auto">
          <a:xfrm>
            <a:off x="6453188" y="6381750"/>
            <a:ext cx="2468562" cy="338138"/>
          </a:xfrm>
          <a:prstGeom prst="rect">
            <a:avLst/>
          </a:prstGeom>
          <a:solidFill>
            <a:srgbClr val="CCFFFF"/>
          </a:solidFill>
          <a:ln w="9525">
            <a:noFill/>
            <a:miter lim="800000"/>
            <a:headEnd/>
            <a:tailEnd/>
          </a:ln>
        </p:spPr>
        <p:txBody>
          <a:bodyPr>
            <a:spAutoFit/>
          </a:bodyPr>
          <a:lstStyle/>
          <a:p>
            <a:pPr algn="ctr" eaLnBrk="1" hangingPunct="1"/>
            <a:r>
              <a:rPr lang="en-AU" altLang="en-US" sz="1600" b="1">
                <a:latin typeface="Arial" charset="0"/>
              </a:rPr>
              <a:t>RETURN TO LECTURE</a:t>
            </a:r>
            <a:endParaRPr lang="en-GB" altLang="en-US" sz="1600" b="1">
              <a:latin typeface="Arial" charset="0"/>
            </a:endParaRPr>
          </a:p>
        </p:txBody>
      </p:sp>
    </p:spTree>
  </p:cSld>
  <p:clrMapOvr>
    <a:masterClrMapping/>
  </p:clrMapOvr>
  <p:transition advClick="0"/>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bwMode="auto">
          <a:xfrm>
            <a:off x="250825" y="53975"/>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a:solidFill>
                  <a:srgbClr val="FFFF00"/>
                </a:solidFill>
                <a:latin typeface="Arial" charset="0"/>
                <a:cs typeface="Arial" charset="0"/>
              </a:rPr>
              <a:t>参考文献</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228600" y="981075"/>
            <a:ext cx="8839200" cy="5181600"/>
          </a:xfrm>
        </p:spPr>
        <p:txBody>
          <a:bodyPr/>
          <a:lstStyle/>
          <a:p>
            <a:pPr>
              <a:buFont typeface="Arial" pitchFamily="34" charset="0"/>
              <a:buChar char="•"/>
              <a:defRPr/>
            </a:pPr>
            <a:r>
              <a:rPr lang="en-AU" sz="1200" dirty="0" err="1"/>
              <a:t>Alizadeh</a:t>
            </a:r>
            <a:r>
              <a:rPr lang="en-AU" sz="1200" dirty="0"/>
              <a:t> H, </a:t>
            </a:r>
            <a:r>
              <a:rPr lang="en-AU" sz="1200" dirty="0" err="1"/>
              <a:t>Neelam</a:t>
            </a:r>
            <a:r>
              <a:rPr lang="en-AU" sz="1200" dirty="0"/>
              <a:t> S, Cavanagh HD (2009).</a:t>
            </a:r>
            <a:r>
              <a:rPr lang="en-AU" sz="1200" i="1" dirty="0"/>
              <a:t>  Amoebicidal Activities of Alexidine Against 3 Pathogenic Strains of Acanthamoeba.</a:t>
            </a:r>
            <a:r>
              <a:rPr lang="en-AU" sz="1200" dirty="0"/>
              <a:t> Eye &amp; CL. 35(1): 1 – 5.</a:t>
            </a:r>
            <a:endParaRPr lang="en-GB" sz="1200" dirty="0"/>
          </a:p>
          <a:p>
            <a:pPr>
              <a:buFont typeface="Arial" pitchFamily="34" charset="0"/>
              <a:buChar char="•"/>
              <a:defRPr/>
            </a:pPr>
            <a:r>
              <a:rPr lang="en-CA" sz="1200" dirty="0"/>
              <a:t>Boost </a:t>
            </a:r>
            <a:r>
              <a:rPr lang="en-CA" sz="1200" i="1" dirty="0"/>
              <a:t>et al</a:t>
            </a:r>
            <a:r>
              <a:rPr lang="en-CA" sz="1200" dirty="0"/>
              <a:t>. (2010).  </a:t>
            </a:r>
            <a:r>
              <a:rPr lang="en-CA" sz="1200" i="1" dirty="0"/>
              <a:t>Do multipurpose contact lens disinfecting solutions work effectively against non-</a:t>
            </a:r>
            <a:r>
              <a:rPr lang="en-CA" sz="1200" i="1" dirty="0" err="1"/>
              <a:t>FDA</a:t>
            </a:r>
            <a:r>
              <a:rPr lang="en-CA" sz="1200" i="1" dirty="0"/>
              <a:t>/ISO recommended strains of bacteria and fungi?   </a:t>
            </a:r>
            <a:r>
              <a:rPr lang="en-CA" sz="1200" dirty="0" err="1"/>
              <a:t>Ophthal</a:t>
            </a:r>
            <a:r>
              <a:rPr lang="en-CA" sz="1200" dirty="0"/>
              <a:t> </a:t>
            </a:r>
            <a:r>
              <a:rPr lang="en-CA" sz="1200" dirty="0" err="1"/>
              <a:t>Physl</a:t>
            </a:r>
            <a:r>
              <a:rPr lang="en-CA" sz="1200" dirty="0"/>
              <a:t> Opt. 30: 12 – 19.</a:t>
            </a:r>
            <a:endParaRPr lang="en-GB" sz="1200" dirty="0"/>
          </a:p>
          <a:p>
            <a:pPr>
              <a:buFont typeface="Arial" pitchFamily="34" charset="0"/>
              <a:buChar char="•"/>
              <a:defRPr/>
            </a:pPr>
            <a:r>
              <a:rPr lang="en-CA" sz="1200" dirty="0" err="1"/>
              <a:t>Callender</a:t>
            </a:r>
            <a:r>
              <a:rPr lang="en-CA" sz="1200" dirty="0"/>
              <a:t> MG </a:t>
            </a:r>
            <a:r>
              <a:rPr lang="en-CA" sz="1200" i="1" dirty="0"/>
              <a:t>et al</a:t>
            </a:r>
            <a:r>
              <a:rPr lang="en-CA" sz="1200" dirty="0"/>
              <a:t>. (1992).  </a:t>
            </a:r>
            <a:r>
              <a:rPr lang="en-CA" sz="1200" i="1" dirty="0"/>
              <a:t>Effect of storage time with different lens care systems on in-office hydrogel trial lens disinfection efficacy: A multi-center study.  </a:t>
            </a:r>
            <a:r>
              <a:rPr lang="en-CA" sz="1200" dirty="0"/>
              <a:t>Optom Vis Sci. 69(9): 678 – 684.</a:t>
            </a:r>
            <a:endParaRPr lang="en-GB" sz="1200" dirty="0"/>
          </a:p>
          <a:p>
            <a:pPr>
              <a:buFont typeface="Arial" pitchFamily="34" charset="0"/>
              <a:buChar char="•"/>
              <a:defRPr/>
            </a:pPr>
            <a:r>
              <a:rPr lang="en-CA" sz="1200" dirty="0"/>
              <a:t>Chalmers </a:t>
            </a:r>
            <a:r>
              <a:rPr lang="en-CA" sz="1200" dirty="0" err="1"/>
              <a:t>RL</a:t>
            </a:r>
            <a:r>
              <a:rPr lang="en-CA" sz="1200" dirty="0"/>
              <a:t> </a:t>
            </a:r>
            <a:r>
              <a:rPr lang="en-CA" sz="1200" i="1" dirty="0"/>
              <a:t>et al</a:t>
            </a:r>
            <a:r>
              <a:rPr lang="en-CA" sz="1200" dirty="0"/>
              <a:t>. (1989).  </a:t>
            </a:r>
            <a:r>
              <a:rPr lang="en-CA" sz="1200" i="1" dirty="0"/>
              <a:t>The rate of in vivo neutralization of residual H2O2 from hydrogel lenses.  </a:t>
            </a:r>
            <a:r>
              <a:rPr lang="en-CA" sz="1200" dirty="0"/>
              <a:t>CL Spectrum. 4(7): 21 – 26.</a:t>
            </a:r>
            <a:endParaRPr lang="en-GB" sz="1200" dirty="0"/>
          </a:p>
          <a:p>
            <a:pPr>
              <a:buFont typeface="Arial" pitchFamily="34" charset="0"/>
              <a:buChar char="•"/>
              <a:defRPr/>
            </a:pPr>
            <a:r>
              <a:rPr lang="en-CA" sz="1200" dirty="0"/>
              <a:t>Chalmers </a:t>
            </a:r>
            <a:r>
              <a:rPr lang="en-CA" sz="1200" dirty="0" err="1"/>
              <a:t>RL</a:t>
            </a:r>
            <a:r>
              <a:rPr lang="en-CA" sz="1200" dirty="0"/>
              <a:t>, McNally </a:t>
            </a:r>
            <a:r>
              <a:rPr lang="en-CA" sz="1200" dirty="0" err="1"/>
              <a:t>JJ</a:t>
            </a:r>
            <a:r>
              <a:rPr lang="en-CA" sz="1200" dirty="0"/>
              <a:t> (1988).  </a:t>
            </a:r>
            <a:r>
              <a:rPr lang="en-CA" sz="1200" i="1" dirty="0"/>
              <a:t>Ocular detection threshold for hydrogen peroxide: Drops vs. lenses.  </a:t>
            </a:r>
            <a:r>
              <a:rPr lang="en-CA" sz="1200" dirty="0"/>
              <a:t>ICLC. 15(11): 351 – 357.</a:t>
            </a:r>
            <a:endParaRPr lang="en-GB" sz="1200" dirty="0"/>
          </a:p>
          <a:p>
            <a:pPr>
              <a:buFont typeface="Arial" pitchFamily="34" charset="0"/>
              <a:buChar char="•"/>
              <a:defRPr/>
            </a:pPr>
            <a:r>
              <a:rPr lang="en-CA" sz="1200" dirty="0"/>
              <a:t>Collins </a:t>
            </a:r>
            <a:r>
              <a:rPr lang="en-CA" sz="1200" dirty="0" err="1"/>
              <a:t>MJ</a:t>
            </a:r>
            <a:r>
              <a:rPr lang="en-CA" sz="1200" dirty="0"/>
              <a:t>, Carney LG (1986).  </a:t>
            </a:r>
            <a:r>
              <a:rPr lang="en-CA" sz="1200" i="1" dirty="0"/>
              <a:t>Patient compliance and its influence on contact lens wearing problems.  </a:t>
            </a:r>
            <a:r>
              <a:rPr lang="en-CA" sz="1200" dirty="0"/>
              <a:t>Am J Optom </a:t>
            </a:r>
            <a:r>
              <a:rPr lang="en-CA" sz="1200" dirty="0" err="1"/>
              <a:t>Physl</a:t>
            </a:r>
            <a:r>
              <a:rPr lang="en-CA" sz="1200" dirty="0"/>
              <a:t> Opt. 63(12): 952 – 956.</a:t>
            </a:r>
            <a:endParaRPr lang="en-GB" sz="1200" dirty="0"/>
          </a:p>
          <a:p>
            <a:pPr>
              <a:buFont typeface="Arial" pitchFamily="34" charset="0"/>
              <a:buChar char="•"/>
              <a:defRPr/>
            </a:pPr>
            <a:r>
              <a:rPr lang="en-CA" sz="1200" dirty="0"/>
              <a:t>Dalton K </a:t>
            </a:r>
            <a:r>
              <a:rPr lang="en-CA" sz="1200" i="1" dirty="0"/>
              <a:t>et al</a:t>
            </a:r>
            <a:r>
              <a:rPr lang="en-CA" sz="1200" dirty="0"/>
              <a:t>., 2008.  </a:t>
            </a:r>
            <a:r>
              <a:rPr lang="en-CA" sz="1200" i="1" dirty="0"/>
              <a:t>Physical properties of soft contact lens solutions</a:t>
            </a:r>
            <a:r>
              <a:rPr lang="en-CA" sz="1200" dirty="0"/>
              <a:t>.  </a:t>
            </a:r>
            <a:r>
              <a:rPr lang="en-CA" sz="1200" dirty="0" err="1"/>
              <a:t>Optom</a:t>
            </a:r>
            <a:r>
              <a:rPr lang="en-CA" sz="1200" dirty="0"/>
              <a:t> Vis Sci.  85: 122 - 128</a:t>
            </a:r>
          </a:p>
          <a:p>
            <a:pPr>
              <a:buFont typeface="Arial" pitchFamily="34" charset="0"/>
              <a:buChar char="•"/>
              <a:defRPr/>
            </a:pPr>
            <a:r>
              <a:rPr lang="en-CA" sz="1200" dirty="0"/>
              <a:t>Davies </a:t>
            </a:r>
            <a:r>
              <a:rPr lang="en-CA" sz="1200" dirty="0" err="1"/>
              <a:t>DJG</a:t>
            </a:r>
            <a:r>
              <a:rPr lang="en-CA" sz="1200" dirty="0"/>
              <a:t> </a:t>
            </a:r>
            <a:r>
              <a:rPr lang="en-CA" sz="1200" i="1" dirty="0"/>
              <a:t>et al</a:t>
            </a:r>
            <a:r>
              <a:rPr lang="en-CA" sz="1200" dirty="0"/>
              <a:t>. (1990).  </a:t>
            </a:r>
            <a:r>
              <a:rPr lang="en-CA" sz="1200" i="1" dirty="0"/>
              <a:t>Evaluations of the anti-</a:t>
            </a:r>
            <a:r>
              <a:rPr lang="en-CA" sz="1200" i="1" dirty="0" err="1"/>
              <a:t>Acanthamoebal</a:t>
            </a:r>
            <a:r>
              <a:rPr lang="en-CA" sz="1200" i="1" dirty="0"/>
              <a:t> activity of five contact lens disinfectants.  </a:t>
            </a:r>
            <a:r>
              <a:rPr lang="en-CA" sz="1200" dirty="0"/>
              <a:t>ICLC. 17(1): 14 – 20.</a:t>
            </a:r>
            <a:endParaRPr lang="en-GB" sz="1200" dirty="0"/>
          </a:p>
          <a:p>
            <a:pPr>
              <a:buFont typeface="Arial" pitchFamily="34" charset="0"/>
              <a:buChar char="•"/>
              <a:defRPr/>
            </a:pPr>
            <a:r>
              <a:rPr lang="en-US" sz="1200" dirty="0"/>
              <a:t>Franklin </a:t>
            </a:r>
            <a:r>
              <a:rPr lang="en-US" sz="1200" dirty="0" err="1"/>
              <a:t>VJ</a:t>
            </a:r>
            <a:r>
              <a:rPr lang="en-US" sz="1200" dirty="0"/>
              <a:t> (1997).  </a:t>
            </a:r>
            <a:r>
              <a:rPr lang="en-US" sz="1200" i="1" dirty="0"/>
              <a:t>Cleaning efficacy of single-purpose surfactant cleaners and multi-purpose solutions.  </a:t>
            </a:r>
            <a:r>
              <a:rPr lang="en-US" sz="1200" dirty="0" err="1"/>
              <a:t>Cont</a:t>
            </a:r>
            <a:r>
              <a:rPr lang="en-US" sz="1200" dirty="0"/>
              <a:t> Lens &amp; Ant Eye. 20(2): 63 – 68.</a:t>
            </a:r>
            <a:endParaRPr lang="en-GB" sz="1200" dirty="0"/>
          </a:p>
          <a:p>
            <a:pPr>
              <a:buFont typeface="Arial" pitchFamily="34" charset="0"/>
              <a:buChar char="•"/>
              <a:defRPr/>
            </a:pPr>
            <a:r>
              <a:rPr lang="en-CA" sz="1200" dirty="0" err="1"/>
              <a:t>Ghormley</a:t>
            </a:r>
            <a:r>
              <a:rPr lang="en-CA" sz="1200" dirty="0"/>
              <a:t> N, Jones L (2006).  </a:t>
            </a:r>
            <a:r>
              <a:rPr lang="en-CA" sz="1200" i="1" dirty="0"/>
              <a:t>Managing lipid deposition on silicone hydrogel lenses</a:t>
            </a:r>
            <a:r>
              <a:rPr lang="en-CA" sz="1200" dirty="0"/>
              <a:t>. CL Spectrum. 21(1): 21.</a:t>
            </a:r>
            <a:endParaRPr lang="en-GB" sz="1200" dirty="0"/>
          </a:p>
          <a:p>
            <a:pPr>
              <a:buFont typeface="Arial" pitchFamily="34" charset="0"/>
              <a:buChar char="•"/>
              <a:defRPr/>
            </a:pPr>
            <a:r>
              <a:rPr lang="en-US" sz="1200" dirty="0"/>
              <a:t>Glasgow BJ</a:t>
            </a:r>
            <a:r>
              <a:rPr lang="en-US" sz="1200" i="1" dirty="0"/>
              <a:t> et al.</a:t>
            </a:r>
            <a:r>
              <a:rPr lang="en-US" sz="1200" dirty="0"/>
              <a:t> (1999).  </a:t>
            </a:r>
            <a:r>
              <a:rPr lang="en-US" sz="1200" i="1" dirty="0"/>
              <a:t>Tear </a:t>
            </a:r>
            <a:r>
              <a:rPr lang="en-US" sz="1200" i="1" dirty="0" err="1"/>
              <a:t>lipocalins</a:t>
            </a:r>
            <a:r>
              <a:rPr lang="en-US" sz="1200" i="1" dirty="0"/>
              <a:t>: Potential lipid scavengers for the corneal surface.  </a:t>
            </a:r>
            <a:r>
              <a:rPr lang="en-US" sz="1200" dirty="0"/>
              <a:t>Invest Ophth Vis Sci. 40: 3100 – 3107.</a:t>
            </a:r>
            <a:endParaRPr lang="en-GB" sz="1200" dirty="0"/>
          </a:p>
          <a:p>
            <a:pPr>
              <a:buFont typeface="Arial" pitchFamily="34" charset="0"/>
              <a:buChar char="•"/>
              <a:defRPr/>
            </a:pPr>
            <a:r>
              <a:rPr lang="en-AU" sz="1200" dirty="0" err="1"/>
              <a:t>Goudeau</a:t>
            </a:r>
            <a:r>
              <a:rPr lang="en-AU" sz="1200" dirty="0"/>
              <a:t> S</a:t>
            </a:r>
            <a:r>
              <a:rPr lang="en-AU" sz="1200" i="1" dirty="0"/>
              <a:t> et al.</a:t>
            </a:r>
            <a:r>
              <a:rPr lang="en-AU" sz="1200" dirty="0"/>
              <a:t> (2000).  </a:t>
            </a:r>
            <a:r>
              <a:rPr lang="en-AU" sz="1200" i="1" dirty="0"/>
              <a:t>Modelling surface properties of linear amorphous polymers.  </a:t>
            </a:r>
            <a:r>
              <a:rPr lang="en-AU" sz="1200" dirty="0"/>
              <a:t>Mat Res </a:t>
            </a:r>
            <a:r>
              <a:rPr lang="en-AU" sz="1200" dirty="0" err="1"/>
              <a:t>Soc</a:t>
            </a:r>
            <a:r>
              <a:rPr lang="en-AU" sz="1200" dirty="0"/>
              <a:t> </a:t>
            </a:r>
            <a:r>
              <a:rPr lang="en-AU" sz="1200" dirty="0" err="1"/>
              <a:t>Symp</a:t>
            </a:r>
            <a:r>
              <a:rPr lang="en-AU" sz="1200" dirty="0"/>
              <a:t>. 629: </a:t>
            </a:r>
            <a:r>
              <a:rPr lang="en-AU" sz="1200" dirty="0" err="1"/>
              <a:t>FF9.2.5</a:t>
            </a:r>
            <a:r>
              <a:rPr lang="en-AU" sz="1200" dirty="0"/>
              <a:t>.</a:t>
            </a:r>
            <a:endParaRPr lang="en-GB" sz="1200" dirty="0"/>
          </a:p>
          <a:p>
            <a:pPr>
              <a:buFont typeface="Arial" pitchFamily="34" charset="0"/>
              <a:buChar char="•"/>
              <a:defRPr/>
            </a:pPr>
            <a:r>
              <a:rPr lang="en-CA" sz="1200" dirty="0"/>
              <a:t>Grant </a:t>
            </a:r>
            <a:r>
              <a:rPr lang="en-CA" sz="1200" dirty="0" err="1"/>
              <a:t>WM</a:t>
            </a:r>
            <a:r>
              <a:rPr lang="en-CA" sz="1200" dirty="0"/>
              <a:t> (1986).  </a:t>
            </a:r>
            <a:r>
              <a:rPr lang="en-CA" sz="1200" i="1" dirty="0"/>
              <a:t>Toxicology of the eye.  </a:t>
            </a:r>
            <a:r>
              <a:rPr lang="en-CA" sz="1200" dirty="0"/>
              <a:t>Charles C Thomas, Springfield.</a:t>
            </a:r>
            <a:endParaRPr lang="en-GB" sz="1200" dirty="0"/>
          </a:p>
          <a:p>
            <a:pPr>
              <a:buFont typeface="Arial" pitchFamily="34" charset="0"/>
              <a:buChar char="•"/>
              <a:defRPr/>
            </a:pPr>
            <a:r>
              <a:rPr lang="en-CA" sz="1200" dirty="0"/>
              <a:t>Harris DC (1987).  </a:t>
            </a:r>
            <a:r>
              <a:rPr lang="en-CA" sz="1200" i="1" dirty="0"/>
              <a:t>Quantitative Chemical Analysis. 2</a:t>
            </a:r>
            <a:r>
              <a:rPr lang="en-CA" sz="1200" i="1" baseline="30000" dirty="0"/>
              <a:t>nd</a:t>
            </a:r>
            <a:r>
              <a:rPr lang="en-CA" sz="1200" i="1" dirty="0"/>
              <a:t> ed.</a:t>
            </a:r>
            <a:r>
              <a:rPr lang="en-CA" sz="1200" dirty="0"/>
              <a:t>  </a:t>
            </a:r>
            <a:r>
              <a:rPr lang="en-CA" sz="1200" dirty="0" err="1"/>
              <a:t>WH</a:t>
            </a:r>
            <a:r>
              <a:rPr lang="en-CA" sz="1200" dirty="0"/>
              <a:t> Freeman and Company, New York.</a:t>
            </a:r>
            <a:endParaRPr lang="en-GB"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b="1"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bwMode="auto">
          <a:xfrm>
            <a:off x="250825" y="53975"/>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a:solidFill>
                  <a:srgbClr val="FFFF00"/>
                </a:solidFill>
                <a:latin typeface="Arial" charset="0"/>
                <a:cs typeface="Arial" charset="0"/>
              </a:rPr>
              <a:t>参考文献</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228600" y="1371600"/>
            <a:ext cx="8839200" cy="5181600"/>
          </a:xfrm>
        </p:spPr>
        <p:txBody>
          <a:bodyPr/>
          <a:lstStyle/>
          <a:p>
            <a:pPr>
              <a:buFont typeface="Arial" pitchFamily="34" charset="0"/>
              <a:buChar char="•"/>
              <a:defRPr/>
            </a:pPr>
            <a:r>
              <a:rPr lang="en-AU" sz="1200" dirty="0"/>
              <a:t>Hong B-S </a:t>
            </a:r>
            <a:r>
              <a:rPr lang="en-AU" sz="1200" i="1" dirty="0"/>
              <a:t>et al</a:t>
            </a:r>
            <a:r>
              <a:rPr lang="en-AU" sz="1200" dirty="0"/>
              <a:t>. (1994).  </a:t>
            </a:r>
            <a:r>
              <a:rPr lang="en-AU" sz="1200" i="1" dirty="0"/>
              <a:t>Cleaning capability of citrate-containing vs. non-citrate contact lens cleaning solutions: An in vitro comparative study</a:t>
            </a:r>
            <a:r>
              <a:rPr lang="en-AU" sz="1200" dirty="0"/>
              <a:t>.  ICLC. 21: 237 – 240.</a:t>
            </a:r>
            <a:endParaRPr lang="en-GB" sz="1200" dirty="0"/>
          </a:p>
          <a:p>
            <a:pPr>
              <a:buFont typeface="Arial" pitchFamily="34" charset="0"/>
              <a:buChar char="•"/>
              <a:defRPr/>
            </a:pPr>
            <a:r>
              <a:rPr lang="en-CA" sz="1200" dirty="0" err="1"/>
              <a:t>Janoff</a:t>
            </a:r>
            <a:r>
              <a:rPr lang="en-CA" sz="1200" dirty="0"/>
              <a:t> LE (1990).  </a:t>
            </a:r>
            <a:r>
              <a:rPr lang="en-CA" sz="1200" i="1" dirty="0"/>
              <a:t>Origin and development of hydrogen peroxide disinfection systems.  </a:t>
            </a:r>
            <a:r>
              <a:rPr lang="en-CA" sz="1200" dirty="0"/>
              <a:t>CLAO J. 16(1): Suppl.: </a:t>
            </a:r>
            <a:r>
              <a:rPr lang="en-CA" sz="1200" dirty="0" err="1"/>
              <a:t>S36</a:t>
            </a:r>
            <a:r>
              <a:rPr lang="en-CA" sz="1200" dirty="0"/>
              <a:t> – </a:t>
            </a:r>
            <a:r>
              <a:rPr lang="en-CA" sz="1200" dirty="0" err="1"/>
              <a:t>S42</a:t>
            </a:r>
            <a:r>
              <a:rPr lang="en-CA" sz="1200" dirty="0"/>
              <a:t>.</a:t>
            </a:r>
            <a:endParaRPr lang="en-GB" sz="1200" dirty="0"/>
          </a:p>
          <a:p>
            <a:pPr>
              <a:buFont typeface="Arial" pitchFamily="34" charset="0"/>
              <a:buChar char="•"/>
              <a:defRPr/>
            </a:pPr>
            <a:r>
              <a:rPr lang="en-AU" sz="1200" dirty="0"/>
              <a:t>Lau J, Jones L (1999).  </a:t>
            </a:r>
            <a:r>
              <a:rPr lang="en-AU" sz="1200" i="1" dirty="0"/>
              <a:t>Physical properties of multi-purpose contact lens solutions.  </a:t>
            </a:r>
            <a:r>
              <a:rPr lang="en-AU" sz="1200" dirty="0"/>
              <a:t>Optom Vis Sci. 76(12)(Suppl.): 161.</a:t>
            </a:r>
            <a:endParaRPr lang="en-GB" sz="1200" dirty="0"/>
          </a:p>
          <a:p>
            <a:pPr>
              <a:buFont typeface="Arial" pitchFamily="34" charset="0"/>
              <a:buChar char="•"/>
              <a:defRPr/>
            </a:pPr>
            <a:r>
              <a:rPr lang="en-CA" sz="1200" dirty="0"/>
              <a:t>Lever AM, Miller </a:t>
            </a:r>
            <a:r>
              <a:rPr lang="en-CA" sz="1200" dirty="0" err="1"/>
              <a:t>MJ</a:t>
            </a:r>
            <a:r>
              <a:rPr lang="en-CA" sz="1200" dirty="0"/>
              <a:t> (</a:t>
            </a:r>
            <a:r>
              <a:rPr lang="en-CA" sz="1200" dirty="0" err="1"/>
              <a:t>1999B</a:t>
            </a:r>
            <a:r>
              <a:rPr lang="en-CA" sz="1200" dirty="0"/>
              <a:t>).  </a:t>
            </a:r>
            <a:r>
              <a:rPr lang="en-CA" sz="1200" i="1" dirty="0"/>
              <a:t>Reply: </a:t>
            </a:r>
            <a:r>
              <a:rPr lang="en-CA" sz="1200" dirty="0"/>
              <a:t> CLAO J. 25(2): 70.</a:t>
            </a:r>
            <a:endParaRPr lang="en-GB" sz="1200" dirty="0"/>
          </a:p>
          <a:p>
            <a:pPr>
              <a:buFont typeface="Arial" pitchFamily="34" charset="0"/>
              <a:buChar char="•"/>
              <a:defRPr/>
            </a:pPr>
            <a:r>
              <a:rPr lang="en-US" sz="1200" dirty="0" err="1"/>
              <a:t>López-Alemany</a:t>
            </a:r>
            <a:r>
              <a:rPr lang="en-US" sz="1200" dirty="0"/>
              <a:t> A</a:t>
            </a:r>
            <a:r>
              <a:rPr lang="en-US" sz="1200" i="1" dirty="0"/>
              <a:t> et al.</a:t>
            </a:r>
            <a:r>
              <a:rPr lang="en-US" sz="1200" dirty="0"/>
              <a:t> (1997).  </a:t>
            </a:r>
            <a:r>
              <a:rPr lang="en-US" sz="1200" i="1" dirty="0"/>
              <a:t>Comparative study of pH for different salines and multi-purpose contact lens solutions.  </a:t>
            </a:r>
            <a:r>
              <a:rPr lang="en-US" sz="1200" dirty="0" err="1"/>
              <a:t>Cont</a:t>
            </a:r>
            <a:r>
              <a:rPr lang="en-US" sz="1200" dirty="0"/>
              <a:t> Lens &amp; Ant Eye. 20(3): 91 – 95.</a:t>
            </a:r>
            <a:endParaRPr lang="en-GB" sz="1200" dirty="0"/>
          </a:p>
          <a:p>
            <a:pPr>
              <a:buFont typeface="Arial" pitchFamily="34" charset="0"/>
              <a:buChar char="•"/>
              <a:defRPr/>
            </a:pPr>
            <a:r>
              <a:rPr lang="en-CA" sz="1200" dirty="0"/>
              <a:t>Lowe R </a:t>
            </a:r>
            <a:r>
              <a:rPr lang="en-CA" sz="1200" i="1" dirty="0"/>
              <a:t>et al</a:t>
            </a:r>
            <a:r>
              <a:rPr lang="en-CA" sz="1200" dirty="0"/>
              <a:t>. (1992).  </a:t>
            </a:r>
            <a:r>
              <a:rPr lang="en-CA" sz="1200" i="1" dirty="0"/>
              <a:t>Comparative efficacy of contact lens disinfection solutions.  </a:t>
            </a:r>
            <a:r>
              <a:rPr lang="en-CA" sz="1200" dirty="0"/>
              <a:t>CLAO J. 18(1): 34 – 40.</a:t>
            </a:r>
            <a:endParaRPr lang="en-GB" sz="1200" dirty="0"/>
          </a:p>
          <a:p>
            <a:pPr>
              <a:buFont typeface="Arial" pitchFamily="34" charset="0"/>
              <a:buChar char="•"/>
              <a:defRPr/>
            </a:pPr>
            <a:r>
              <a:rPr lang="en-CA" sz="1200" dirty="0" err="1"/>
              <a:t>Luibinas</a:t>
            </a:r>
            <a:r>
              <a:rPr lang="en-CA" sz="1200" dirty="0"/>
              <a:t> J </a:t>
            </a:r>
            <a:r>
              <a:rPr lang="en-CA" sz="1200" i="1" dirty="0"/>
              <a:t>et al</a:t>
            </a:r>
            <a:r>
              <a:rPr lang="en-CA" sz="1200" dirty="0"/>
              <a:t>. (1987). </a:t>
            </a:r>
            <a:r>
              <a:rPr lang="en-CA" sz="1200" i="1" dirty="0"/>
              <a:t> Thermal disinfection of contact lenses</a:t>
            </a:r>
            <a:r>
              <a:rPr lang="en-CA" sz="1200" dirty="0"/>
              <a:t>.  </a:t>
            </a:r>
            <a:r>
              <a:rPr lang="en-CA" sz="1200" dirty="0" err="1"/>
              <a:t>Clin</a:t>
            </a:r>
            <a:r>
              <a:rPr lang="en-CA" sz="1200" dirty="0"/>
              <a:t> </a:t>
            </a:r>
            <a:r>
              <a:rPr lang="en-CA" sz="1200" dirty="0" err="1"/>
              <a:t>Exp</a:t>
            </a:r>
            <a:r>
              <a:rPr lang="en-CA" sz="1200" dirty="0"/>
              <a:t> Optom. 70(1): 8 – 14.</a:t>
            </a:r>
            <a:endParaRPr lang="en-GB" sz="1200" dirty="0"/>
          </a:p>
          <a:p>
            <a:pPr>
              <a:buFont typeface="Arial" pitchFamily="34" charset="0"/>
              <a:buChar char="•"/>
              <a:defRPr/>
            </a:pPr>
            <a:r>
              <a:rPr lang="en-CA" sz="1200" dirty="0"/>
              <a:t>Mahan </a:t>
            </a:r>
            <a:r>
              <a:rPr lang="en-CA" sz="1200" dirty="0" err="1"/>
              <a:t>BH</a:t>
            </a:r>
            <a:r>
              <a:rPr lang="en-CA" sz="1200" dirty="0"/>
              <a:t> (1975).  </a:t>
            </a:r>
            <a:r>
              <a:rPr lang="en-CA" sz="1200" i="1" dirty="0"/>
              <a:t>University Chemistry. 3</a:t>
            </a:r>
            <a:r>
              <a:rPr lang="en-CA" sz="1200" i="1" baseline="30000" dirty="0"/>
              <a:t>rd</a:t>
            </a:r>
            <a:r>
              <a:rPr lang="en-CA" sz="1200" i="1" dirty="0"/>
              <a:t> ed.</a:t>
            </a:r>
            <a:r>
              <a:rPr lang="en-CA" sz="1200" dirty="0"/>
              <a:t>  Addison-Wesley Publishing Company, Reading.</a:t>
            </a:r>
            <a:endParaRPr lang="en-GB" sz="1200" dirty="0"/>
          </a:p>
          <a:p>
            <a:pPr>
              <a:buFont typeface="Arial" pitchFamily="34" charset="0"/>
              <a:buChar char="•"/>
              <a:defRPr/>
            </a:pPr>
            <a:r>
              <a:rPr lang="de-DE" sz="1200" dirty="0"/>
              <a:t>McDonnell G, Russell AD </a:t>
            </a:r>
            <a:r>
              <a:rPr lang="en-CA" sz="1200" dirty="0"/>
              <a:t>(1999).  </a:t>
            </a:r>
            <a:r>
              <a:rPr lang="en-AU" sz="1200" i="1" dirty="0"/>
              <a:t>Antiseptics and Disinfectants: Activity, Action, and Resistance</a:t>
            </a:r>
            <a:r>
              <a:rPr lang="en-AU" sz="1200" dirty="0"/>
              <a:t>.  </a:t>
            </a:r>
            <a:r>
              <a:rPr lang="en-CA" sz="1200" dirty="0" err="1"/>
              <a:t>Clin</a:t>
            </a:r>
            <a:r>
              <a:rPr lang="en-CA" sz="1200" dirty="0"/>
              <a:t> Microbiol Rev.  12(1): 147 – 179.</a:t>
            </a:r>
            <a:endParaRPr lang="en-GB" sz="1200" dirty="0"/>
          </a:p>
          <a:p>
            <a:pPr>
              <a:buFont typeface="Arial" pitchFamily="34" charset="0"/>
              <a:buChar char="•"/>
              <a:defRPr/>
            </a:pPr>
            <a:r>
              <a:rPr lang="en-CA" sz="1200" dirty="0"/>
              <a:t>McNally </a:t>
            </a:r>
            <a:r>
              <a:rPr lang="en-CA" sz="1200" dirty="0" err="1"/>
              <a:t>JJ</a:t>
            </a:r>
            <a:r>
              <a:rPr lang="en-CA" sz="1200" dirty="0"/>
              <a:t>  (1990).  </a:t>
            </a:r>
            <a:r>
              <a:rPr lang="en-CA" sz="1200" i="1" dirty="0"/>
              <a:t>Clinical aspects of topical application of dilute hydrogen peroxide solutions.  </a:t>
            </a:r>
            <a:r>
              <a:rPr lang="en-CA" sz="1200" dirty="0"/>
              <a:t>CLAO J. 16(1): Suppl.: </a:t>
            </a:r>
            <a:r>
              <a:rPr lang="en-CA" sz="1200" dirty="0" err="1"/>
              <a:t>S46</a:t>
            </a:r>
            <a:r>
              <a:rPr lang="en-CA" sz="1200" dirty="0"/>
              <a:t> – </a:t>
            </a:r>
            <a:r>
              <a:rPr lang="en-CA" sz="1200" dirty="0" err="1"/>
              <a:t>S51</a:t>
            </a:r>
            <a:r>
              <a:rPr lang="en-CA" sz="1200" dirty="0"/>
              <a:t>.</a:t>
            </a:r>
            <a:endParaRPr lang="en-GB" sz="1200" dirty="0"/>
          </a:p>
          <a:p>
            <a:pPr>
              <a:buFont typeface="Arial" pitchFamily="34" charset="0"/>
              <a:buChar char="•"/>
              <a:defRPr/>
            </a:pPr>
            <a:r>
              <a:rPr lang="en-US" sz="1200" dirty="0" err="1"/>
              <a:t>Nagyová</a:t>
            </a:r>
            <a:r>
              <a:rPr lang="en-US" sz="1200" dirty="0"/>
              <a:t> B, Tiffany </a:t>
            </a:r>
            <a:r>
              <a:rPr lang="en-US" sz="1200" dirty="0" err="1"/>
              <a:t>JM</a:t>
            </a:r>
            <a:r>
              <a:rPr lang="en-US" sz="1200" dirty="0"/>
              <a:t> (1999).  </a:t>
            </a:r>
            <a:r>
              <a:rPr lang="en-US" sz="1200" i="1" dirty="0"/>
              <a:t>Components responsible for the surface tension of human tears.  </a:t>
            </a:r>
            <a:r>
              <a:rPr lang="en-US" sz="1200" dirty="0" err="1"/>
              <a:t>Curr</a:t>
            </a:r>
            <a:r>
              <a:rPr lang="en-US" sz="1200" dirty="0"/>
              <a:t> Eye Res. 19(1): 4 – 11.</a:t>
            </a:r>
            <a:endParaRPr lang="en-GB" sz="1200" dirty="0"/>
          </a:p>
          <a:p>
            <a:pPr>
              <a:buFont typeface="Arial" pitchFamily="34" charset="0"/>
              <a:buChar char="•"/>
              <a:defRPr/>
            </a:pPr>
            <a:r>
              <a:rPr lang="en-CA" sz="1200" dirty="0"/>
              <a:t>Nichols </a:t>
            </a:r>
            <a:r>
              <a:rPr lang="en-CA" sz="1200" dirty="0" err="1"/>
              <a:t>JJ</a:t>
            </a:r>
            <a:r>
              <a:rPr lang="en-CA" sz="1200" dirty="0"/>
              <a:t> (2006).  </a:t>
            </a:r>
            <a:r>
              <a:rPr lang="en-CA" sz="1200" i="1" dirty="0"/>
              <a:t>Deposition rates and lens care influence on galyfilcon A silicone hydrogel lenses</a:t>
            </a:r>
            <a:r>
              <a:rPr lang="en-CA" sz="1200" dirty="0"/>
              <a:t>. Optom Vis </a:t>
            </a:r>
            <a:r>
              <a:rPr lang="en-CA" sz="1200" dirty="0" err="1"/>
              <a:t>Sci</a:t>
            </a:r>
            <a:r>
              <a:rPr lang="en-CA" sz="1200" dirty="0"/>
              <a:t> 83(10): 751 – 757.</a:t>
            </a:r>
            <a:endParaRPr lang="en-GB" sz="1200" dirty="0"/>
          </a:p>
          <a:p>
            <a:pPr>
              <a:buFont typeface="Arial" pitchFamily="34" charset="0"/>
              <a:buChar char="•"/>
              <a:defRPr/>
            </a:pPr>
            <a:r>
              <a:rPr lang="en-US" sz="1200" dirty="0"/>
              <a:t>Parker J (1988).  </a:t>
            </a:r>
            <a:r>
              <a:rPr lang="en-US" sz="1200" i="1" dirty="0"/>
              <a:t>Interaction of contact lens materials and available lens care products.  </a:t>
            </a:r>
            <a:r>
              <a:rPr lang="en-US" sz="1200" dirty="0" err="1"/>
              <a:t>JBCLA</a:t>
            </a:r>
            <a:r>
              <a:rPr lang="en-US" sz="1200" dirty="0"/>
              <a:t>. 11(4): 45 – 48.</a:t>
            </a:r>
            <a:endParaRPr lang="en-GB" sz="1200" dirty="0"/>
          </a:p>
          <a:p>
            <a:pPr>
              <a:buFont typeface="Arial" pitchFamily="34" charset="0"/>
              <a:buChar char="•"/>
              <a:defRPr/>
            </a:pPr>
            <a:r>
              <a:rPr lang="en-CA" sz="1200" dirty="0" err="1"/>
              <a:t>Penley</a:t>
            </a:r>
            <a:r>
              <a:rPr lang="en-CA" sz="1200" dirty="0"/>
              <a:t> CA </a:t>
            </a:r>
            <a:r>
              <a:rPr lang="en-CA" sz="1200" i="1" dirty="0"/>
              <a:t>et al</a:t>
            </a:r>
            <a:r>
              <a:rPr lang="en-CA" sz="1200" dirty="0"/>
              <a:t>. (1985).  </a:t>
            </a:r>
            <a:r>
              <a:rPr lang="en-CA" sz="1200" i="1" dirty="0"/>
              <a:t>Efficacy of hydrogen peroxide disinfection systems for soft contact lenses contaminated with fungi.  </a:t>
            </a:r>
            <a:r>
              <a:rPr lang="en-CA" sz="1200" dirty="0"/>
              <a:t>CLAO J. 11(1): 65 – 68.</a:t>
            </a:r>
            <a:endParaRPr lang="en-GB" sz="1200" dirty="0"/>
          </a:p>
          <a:p>
            <a:pPr>
              <a:buFont typeface="Arial" pitchFamily="34" charset="0"/>
              <a:buChar char="•"/>
              <a:defRPr/>
            </a:pPr>
            <a:r>
              <a:rPr lang="en-US" sz="1200" dirty="0"/>
              <a:t>Phillips </a:t>
            </a:r>
            <a:r>
              <a:rPr lang="en-US" sz="1200" dirty="0" err="1"/>
              <a:t>AJ</a:t>
            </a:r>
            <a:r>
              <a:rPr lang="en-US" sz="1200" dirty="0"/>
              <a:t>, </a:t>
            </a:r>
            <a:r>
              <a:rPr lang="en-US" sz="1200" dirty="0" err="1"/>
              <a:t>Czigler</a:t>
            </a:r>
            <a:r>
              <a:rPr lang="en-US" sz="1200" dirty="0"/>
              <a:t> B (1985).  </a:t>
            </a:r>
            <a:r>
              <a:rPr lang="en-US" sz="1200" i="1" dirty="0" err="1"/>
              <a:t>Polyclens</a:t>
            </a:r>
            <a:r>
              <a:rPr lang="en-US" sz="1200" i="1" dirty="0"/>
              <a:t> (Opti-Clean) – A further study.  </a:t>
            </a:r>
            <a:r>
              <a:rPr lang="en-US" sz="1200" dirty="0"/>
              <a:t>Aust J Optom. 68(1): 36 – 39.</a:t>
            </a:r>
            <a:endParaRPr lang="en-GB"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b="1"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bwMode="auto">
          <a:xfrm>
            <a:off x="250825" y="53975"/>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a:solidFill>
                  <a:srgbClr val="FFFF00"/>
                </a:solidFill>
                <a:latin typeface="Arial" charset="0"/>
                <a:cs typeface="Arial" charset="0"/>
              </a:rPr>
              <a:t>参考文献</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228600" y="1371600"/>
            <a:ext cx="8839200" cy="5181600"/>
          </a:xfrm>
        </p:spPr>
        <p:txBody>
          <a:bodyPr/>
          <a:lstStyle/>
          <a:p>
            <a:pPr>
              <a:buFont typeface="Arial" pitchFamily="34" charset="0"/>
              <a:buChar char="•"/>
              <a:defRPr/>
            </a:pPr>
            <a:r>
              <a:rPr lang="en-US" sz="1200" dirty="0" err="1"/>
              <a:t>Rakow</a:t>
            </a:r>
            <a:r>
              <a:rPr lang="en-US" sz="1200" dirty="0"/>
              <a:t> PL (1988).  </a:t>
            </a:r>
            <a:r>
              <a:rPr lang="en-US" sz="1200" i="1" dirty="0"/>
              <a:t>Solution incompatibilities.  </a:t>
            </a:r>
            <a:r>
              <a:rPr lang="en-US" sz="1200" dirty="0"/>
              <a:t>CL Forum. 13(6): 41 – 46.</a:t>
            </a:r>
            <a:endParaRPr lang="en-GB" sz="1200" dirty="0"/>
          </a:p>
          <a:p>
            <a:pPr>
              <a:buFont typeface="Arial" pitchFamily="34" charset="0"/>
              <a:buChar char="•"/>
              <a:defRPr/>
            </a:pPr>
            <a:r>
              <a:rPr lang="en-AU" sz="1200" dirty="0"/>
              <a:t>Rankin BF, </a:t>
            </a:r>
            <a:r>
              <a:rPr lang="en-AU" sz="1200" dirty="0" err="1"/>
              <a:t>Trager</a:t>
            </a:r>
            <a:r>
              <a:rPr lang="en-AU" sz="1200" dirty="0"/>
              <a:t> SF (1970).  </a:t>
            </a:r>
            <a:r>
              <a:rPr lang="en-AU" sz="1200" i="1" dirty="0"/>
              <a:t>Surface wettability and the contact lens.  </a:t>
            </a:r>
            <a:r>
              <a:rPr lang="en-AU" sz="1200" dirty="0"/>
              <a:t>J CL </a:t>
            </a:r>
            <a:r>
              <a:rPr lang="en-AU" sz="1200" dirty="0" err="1"/>
              <a:t>Soc</a:t>
            </a:r>
            <a:r>
              <a:rPr lang="en-AU" sz="1200" dirty="0"/>
              <a:t> Amer. 4(3): 5 - 7.</a:t>
            </a:r>
            <a:endParaRPr lang="en-GB" sz="1200" dirty="0"/>
          </a:p>
          <a:p>
            <a:pPr>
              <a:buFont typeface="Arial" pitchFamily="34" charset="0"/>
              <a:buChar char="•"/>
              <a:defRPr/>
            </a:pPr>
            <a:r>
              <a:rPr lang="en-CA" sz="1200" dirty="0"/>
              <a:t>Reinhardt DJ </a:t>
            </a:r>
            <a:r>
              <a:rPr lang="en-CA" sz="1200" i="1" dirty="0"/>
              <a:t>et al</a:t>
            </a:r>
            <a:r>
              <a:rPr lang="en-CA" sz="1200" dirty="0"/>
              <a:t>. (1990).  </a:t>
            </a:r>
            <a:r>
              <a:rPr lang="en-CA" sz="1200" i="1" dirty="0"/>
              <a:t>Rapid and simplified comparative evaluations of contact lens disinfecting solutions.  </a:t>
            </a:r>
            <a:r>
              <a:rPr lang="en-CA" sz="1200" dirty="0"/>
              <a:t>ICLC. 17(1): 9 – 13.</a:t>
            </a:r>
            <a:endParaRPr lang="en-GB" sz="1200" dirty="0"/>
          </a:p>
          <a:p>
            <a:pPr>
              <a:buFont typeface="Arial" pitchFamily="34" charset="0"/>
              <a:buChar char="•"/>
              <a:defRPr/>
            </a:pPr>
            <a:r>
              <a:rPr lang="en-US" sz="1200" dirty="0"/>
              <a:t>Sweeney DF</a:t>
            </a:r>
            <a:r>
              <a:rPr lang="en-US" sz="1200" i="1" dirty="0"/>
              <a:t> et al.</a:t>
            </a:r>
            <a:r>
              <a:rPr lang="en-US" sz="1200" dirty="0"/>
              <a:t> (1992).  </a:t>
            </a:r>
            <a:r>
              <a:rPr lang="en-US" sz="1200" i="1" dirty="0"/>
              <a:t>Contamination of 500 ml bottles of unpreserved saline.  </a:t>
            </a:r>
            <a:r>
              <a:rPr lang="en-US" sz="1200" dirty="0" err="1"/>
              <a:t>Clin</a:t>
            </a:r>
            <a:r>
              <a:rPr lang="en-US" sz="1200" dirty="0"/>
              <a:t> </a:t>
            </a:r>
            <a:r>
              <a:rPr lang="en-US" sz="1200" dirty="0" err="1"/>
              <a:t>Exp</a:t>
            </a:r>
            <a:r>
              <a:rPr lang="en-US" sz="1200" dirty="0"/>
              <a:t> Optom. 75(2): 67 – 75.</a:t>
            </a:r>
            <a:endParaRPr lang="en-GB" sz="1200" dirty="0"/>
          </a:p>
          <a:p>
            <a:pPr>
              <a:buFont typeface="Arial" pitchFamily="34" charset="0"/>
              <a:buChar char="•"/>
              <a:defRPr/>
            </a:pPr>
            <a:r>
              <a:rPr lang="en-US" sz="1200" dirty="0"/>
              <a:t>Sweeney DF</a:t>
            </a:r>
            <a:r>
              <a:rPr lang="en-US" sz="1200" i="1" dirty="0"/>
              <a:t> et al.</a:t>
            </a:r>
            <a:r>
              <a:rPr lang="en-US" sz="1200" dirty="0"/>
              <a:t> (1999).  </a:t>
            </a:r>
            <a:r>
              <a:rPr lang="en-US" sz="1200" i="1" dirty="0"/>
              <a:t>Incidence of contamination of preserved saline solutions during normal use.  </a:t>
            </a:r>
            <a:r>
              <a:rPr lang="en-US" sz="1200" dirty="0"/>
              <a:t>CLAO J. 25(3): 167 – 175.</a:t>
            </a:r>
            <a:endParaRPr lang="en-GB" sz="1200" dirty="0"/>
          </a:p>
          <a:p>
            <a:pPr>
              <a:buFont typeface="Arial" pitchFamily="34" charset="0"/>
              <a:buChar char="•"/>
              <a:defRPr/>
            </a:pPr>
            <a:r>
              <a:rPr lang="en-US" sz="1200" dirty="0" err="1"/>
              <a:t>Tonge</a:t>
            </a:r>
            <a:r>
              <a:rPr lang="en-US" sz="1200" dirty="0"/>
              <a:t> S</a:t>
            </a:r>
            <a:r>
              <a:rPr lang="en-US" sz="1200" i="1" dirty="0"/>
              <a:t> et al.</a:t>
            </a:r>
            <a:r>
              <a:rPr lang="en-US" sz="1200" dirty="0"/>
              <a:t> (2001).  </a:t>
            </a:r>
            <a:r>
              <a:rPr lang="en-US" sz="1200" i="1" dirty="0"/>
              <a:t>Contact Lens Care: Part 5 – The design and development of wetting and multi-purpose solutions.  </a:t>
            </a:r>
            <a:r>
              <a:rPr lang="en-US" sz="1200" dirty="0"/>
              <a:t>Optician 222(5812): 22 – 27.</a:t>
            </a:r>
            <a:endParaRPr lang="en-GB" sz="1200" dirty="0"/>
          </a:p>
          <a:p>
            <a:pPr>
              <a:buFont typeface="Arial" pitchFamily="34" charset="0"/>
              <a:buChar char="•"/>
              <a:defRPr/>
            </a:pPr>
            <a:r>
              <a:rPr lang="en-AU" sz="1200" dirty="0" err="1"/>
              <a:t>Tonge</a:t>
            </a:r>
            <a:r>
              <a:rPr lang="en-AU" sz="1200" dirty="0"/>
              <a:t> S </a:t>
            </a:r>
            <a:r>
              <a:rPr lang="en-AU" sz="1200" i="1" dirty="0"/>
              <a:t>et al</a:t>
            </a:r>
            <a:r>
              <a:rPr lang="en-AU" sz="1200" dirty="0"/>
              <a:t>. (2001).  Cont</a:t>
            </a:r>
            <a:r>
              <a:rPr lang="en-AU" sz="1200" i="1" dirty="0"/>
              <a:t>act Lens Care: Part 6 – Comfort drops, artificial tears and dry-eye therapies</a:t>
            </a:r>
            <a:r>
              <a:rPr lang="en-AU" sz="1200" dirty="0"/>
              <a:t>.  Optician 222(5817): 27 – 33.</a:t>
            </a:r>
            <a:endParaRPr lang="en-GB" sz="1200" dirty="0"/>
          </a:p>
          <a:p>
            <a:pPr>
              <a:buFont typeface="Arial" pitchFamily="34" charset="0"/>
              <a:buChar char="•"/>
              <a:defRPr/>
            </a:pPr>
            <a:r>
              <a:rPr lang="en-CA" sz="1200" dirty="0"/>
              <a:t>Wilson LA (1986).  </a:t>
            </a:r>
            <a:r>
              <a:rPr lang="en-CA" sz="1200" i="1" dirty="0"/>
              <a:t>Uni. of Md. 2</a:t>
            </a:r>
            <a:r>
              <a:rPr lang="en-CA" sz="1200" i="1" baseline="30000" dirty="0"/>
              <a:t>nd</a:t>
            </a:r>
            <a:r>
              <a:rPr lang="en-CA" sz="1200" i="1" dirty="0"/>
              <a:t> annualcontact lens symposium: Contaminated lenses, solutions cited as causing complications.  </a:t>
            </a:r>
            <a:r>
              <a:rPr lang="en-CA" sz="1200" dirty="0"/>
              <a:t>CL Forum. 11(5): 50 – 51.</a:t>
            </a:r>
            <a:endParaRPr lang="en-GB" sz="1200" dirty="0"/>
          </a:p>
          <a:p>
            <a:pPr>
              <a:buFont typeface="Arial" pitchFamily="34" charset="0"/>
              <a:buChar char="•"/>
              <a:defRPr/>
            </a:pPr>
            <a:r>
              <a:rPr lang="en-US" sz="1200" dirty="0" err="1"/>
              <a:t>Zagari</a:t>
            </a:r>
            <a:r>
              <a:rPr lang="en-US" sz="1200" dirty="0"/>
              <a:t> J</a:t>
            </a:r>
            <a:r>
              <a:rPr lang="en-US" sz="1200" i="1" dirty="0"/>
              <a:t> et al.</a:t>
            </a:r>
            <a:r>
              <a:rPr lang="en-US" sz="1200" dirty="0"/>
              <a:t> (2004).  </a:t>
            </a:r>
            <a:r>
              <a:rPr lang="en-US" sz="1200" i="1" dirty="0"/>
              <a:t>Small-core single-mode </a:t>
            </a:r>
            <a:r>
              <a:rPr lang="en-US" sz="1200" i="1" dirty="0" err="1"/>
              <a:t>microstructured</a:t>
            </a:r>
            <a:r>
              <a:rPr lang="en-US" sz="1200" i="1" dirty="0"/>
              <a:t> polymer optical fiber with large external diameter.  </a:t>
            </a:r>
            <a:r>
              <a:rPr lang="en-US" sz="1200" dirty="0"/>
              <a:t>Optics Letters 29(8): 818 – 820.</a:t>
            </a:r>
            <a:endParaRPr lang="en-GB" sz="1200" dirty="0"/>
          </a:p>
          <a:p>
            <a:pPr>
              <a:buFont typeface="Arial" pitchFamily="34" charset="0"/>
              <a:buChar char="•"/>
              <a:defRPr/>
            </a:pPr>
            <a:r>
              <a:rPr lang="en-AU" sz="1200" dirty="0"/>
              <a:t>Zhao J, </a:t>
            </a:r>
            <a:r>
              <a:rPr lang="en-AU" sz="1200" dirty="0" err="1"/>
              <a:t>Wollmer</a:t>
            </a:r>
            <a:r>
              <a:rPr lang="en-AU" sz="1200" dirty="0"/>
              <a:t> P (1998).  </a:t>
            </a:r>
            <a:r>
              <a:rPr lang="en-AU" sz="1200" i="1" dirty="0"/>
              <a:t>Surface activity of tear fluid in normal subjects.  </a:t>
            </a:r>
            <a:r>
              <a:rPr lang="en-AU" sz="1200" dirty="0" err="1"/>
              <a:t>Acta</a:t>
            </a:r>
            <a:r>
              <a:rPr lang="en-AU" sz="1200" dirty="0"/>
              <a:t> Ophthalmol Scand. 76(4): 438 – 441.</a:t>
            </a:r>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b="1"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bwMode="auto">
          <a:xfrm>
            <a:off x="250825" y="53975"/>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a:solidFill>
                  <a:srgbClr val="FFFF00"/>
                </a:solidFill>
                <a:latin typeface="Arial" charset="0"/>
                <a:cs typeface="Arial" charset="0"/>
              </a:rPr>
              <a:t>参考文献</a:t>
            </a:r>
            <a:endParaRPr lang="en-CA" altLang="en-US" dirty="0">
              <a:solidFill>
                <a:srgbClr val="FFFF00"/>
              </a:solidFill>
              <a:latin typeface="Arial" charset="0"/>
              <a:cs typeface="Arial" charset="0"/>
            </a:endParaRPr>
          </a:p>
        </p:txBody>
      </p:sp>
      <p:sp>
        <p:nvSpPr>
          <p:cNvPr id="4" name="Content Placeholder 3"/>
          <p:cNvSpPr>
            <a:spLocks noGrp="1"/>
          </p:cNvSpPr>
          <p:nvPr>
            <p:ph idx="1"/>
          </p:nvPr>
        </p:nvSpPr>
        <p:spPr>
          <a:xfrm>
            <a:off x="228600" y="1371600"/>
            <a:ext cx="8839200" cy="5181600"/>
          </a:xfrm>
        </p:spPr>
        <p:txBody>
          <a:bodyPr/>
          <a:lstStyle/>
          <a:p>
            <a:pPr>
              <a:buFont typeface="Arial" pitchFamily="34" charset="0"/>
              <a:buChar char="•"/>
              <a:defRPr/>
            </a:pPr>
            <a:r>
              <a:rPr lang="en-AU" sz="1200" b="1" dirty="0"/>
              <a:t>URLs:</a:t>
            </a:r>
            <a:endParaRPr lang="en-GB" sz="1200" dirty="0"/>
          </a:p>
          <a:p>
            <a:pPr>
              <a:buFont typeface="Arial" pitchFamily="34" charset="0"/>
              <a:buChar char="•"/>
              <a:defRPr/>
            </a:pPr>
            <a:r>
              <a:rPr lang="en-AU" sz="1200" dirty="0"/>
              <a:t> </a:t>
            </a:r>
            <a:endParaRPr lang="en-GB" sz="1200" dirty="0"/>
          </a:p>
          <a:p>
            <a:pPr>
              <a:buFont typeface="Arial" pitchFamily="34" charset="0"/>
              <a:buChar char="•"/>
              <a:defRPr/>
            </a:pPr>
            <a:r>
              <a:rPr lang="en-CA" sz="1200" u="sng" dirty="0">
                <a:hlinkClick r:id="rId3"/>
              </a:rPr>
              <a:t>http://www.basf-korea.co.kr/02_products/04_finechemicals/document/cosmetic/tech/surfactants/down.asp?file=cremophorrh40.pdf</a:t>
            </a:r>
            <a:endParaRPr lang="en-GB" sz="1200" dirty="0"/>
          </a:p>
          <a:p>
            <a:pPr>
              <a:buFont typeface="Arial" pitchFamily="34" charset="0"/>
              <a:buChar char="•"/>
              <a:defRPr/>
            </a:pPr>
            <a:r>
              <a:rPr lang="en-CA" sz="1200" dirty="0"/>
              <a:t> </a:t>
            </a:r>
            <a:endParaRPr lang="en-GB" sz="1200" dirty="0"/>
          </a:p>
          <a:p>
            <a:pPr>
              <a:buFont typeface="Arial" pitchFamily="34" charset="0"/>
              <a:buChar char="•"/>
              <a:defRPr/>
            </a:pPr>
            <a:r>
              <a:rPr lang="en-AU" sz="1200" u="sng" dirty="0">
                <a:hlinkClick r:id="rId4"/>
              </a:rPr>
              <a:t>http://ec.europa.eu/health/scientific_committees/consumer_safety/opinions/sccnfp_opinions_97_04/sccp_out60_en.htm</a:t>
            </a:r>
            <a:endParaRPr lang="en-GB" sz="1200" dirty="0"/>
          </a:p>
          <a:p>
            <a:pPr>
              <a:buFont typeface="Arial" pitchFamily="34" charset="0"/>
              <a:buChar char="•"/>
              <a:defRPr/>
            </a:pPr>
            <a:r>
              <a:rPr lang="en-AU" sz="1200" dirty="0"/>
              <a:t> </a:t>
            </a:r>
            <a:endParaRPr lang="en-GB" sz="1200" dirty="0"/>
          </a:p>
          <a:p>
            <a:pPr>
              <a:buFont typeface="Arial" pitchFamily="34" charset="0"/>
              <a:buChar char="•"/>
              <a:defRPr/>
            </a:pPr>
            <a:r>
              <a:rPr lang="en-CA" sz="1200" u="sng" dirty="0">
                <a:hlinkClick r:id="rId5"/>
              </a:rPr>
              <a:t>http://en.wikipedia.org/wiki/Poloxamer_407</a:t>
            </a:r>
            <a:endParaRPr lang="en-GB" sz="1200" dirty="0"/>
          </a:p>
          <a:p>
            <a:pPr>
              <a:buFont typeface="Arial" pitchFamily="34" charset="0"/>
              <a:buChar char="•"/>
              <a:defRPr/>
            </a:pPr>
            <a:r>
              <a:rPr lang="en-AU" sz="1200" dirty="0"/>
              <a:t> </a:t>
            </a:r>
            <a:endParaRPr lang="en-GB" sz="1200" dirty="0"/>
          </a:p>
          <a:p>
            <a:pPr>
              <a:buFont typeface="Arial" pitchFamily="34" charset="0"/>
              <a:buChar char="•"/>
              <a:defRPr/>
            </a:pPr>
            <a:r>
              <a:rPr lang="en-CA" sz="1200" u="sng" dirty="0">
                <a:hlinkClick r:id="rId6"/>
              </a:rPr>
              <a:t>http://en.wikipedia.org/wiki/Poloxamer</a:t>
            </a:r>
            <a:endParaRPr lang="en-GB" sz="1200" dirty="0"/>
          </a:p>
          <a:p>
            <a:pPr>
              <a:buFont typeface="Arial" pitchFamily="34" charset="0"/>
              <a:buChar char="•"/>
              <a:defRPr/>
            </a:pPr>
            <a:r>
              <a:rPr lang="en-CA" sz="1200" dirty="0"/>
              <a:t> </a:t>
            </a:r>
            <a:endParaRPr lang="en-GB" sz="1200" dirty="0"/>
          </a:p>
          <a:p>
            <a:pPr>
              <a:buFont typeface="Arial" pitchFamily="34" charset="0"/>
              <a:buChar char="•"/>
              <a:defRPr/>
            </a:pPr>
            <a:r>
              <a:rPr lang="en-AU" sz="1200" u="sng" dirty="0">
                <a:hlinkClick r:id="rId7"/>
              </a:rPr>
              <a:t>http://en.wikipedia.org/wiki/Tyloxapol</a:t>
            </a:r>
            <a:endParaRPr lang="en-GB"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dirty="0"/>
          </a:p>
          <a:p>
            <a:pPr marL="0" indent="0">
              <a:lnSpc>
                <a:spcPts val="1600"/>
              </a:lnSpc>
              <a:buFontTx/>
              <a:buNone/>
              <a:tabLst>
                <a:tab pos="2511425" algn="l"/>
              </a:tabLst>
              <a:defRPr/>
            </a:pPr>
            <a:endParaRPr lang="en-AU" sz="1200" b="1" dirty="0"/>
          </a:p>
        </p:txBody>
      </p:sp>
      <p:sp>
        <p:nvSpPr>
          <p:cNvPr id="5"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990600" y="1066806"/>
            <a:ext cx="8648700" cy="400110"/>
          </a:xfrm>
          <a:prstGeom prst="rect">
            <a:avLst/>
          </a:prstGeom>
        </p:spPr>
        <p:txBody>
          <a:bodyPr>
            <a:spAutoFit/>
          </a:bodyPr>
          <a:lstStyle/>
          <a:p>
            <a:pPr eaLnBrk="1" hangingPunct="1"/>
            <a:r>
              <a:rPr lang="en-CA" altLang="en-US" sz="2000" b="1" dirty="0">
                <a:solidFill>
                  <a:srgbClr val="5C6F7B"/>
                </a:solidFill>
              </a:rPr>
              <a:t> </a:t>
            </a:r>
            <a:endParaRPr lang="en-CA" altLang="en-US" sz="2000" b="1" i="1" dirty="0">
              <a:solidFill>
                <a:srgbClr val="5C6F7B"/>
              </a:solidFill>
            </a:endParaRPr>
          </a:p>
        </p:txBody>
      </p:sp>
      <p:sp>
        <p:nvSpPr>
          <p:cNvPr id="16387" name="TextBox 1"/>
          <p:cNvSpPr txBox="1">
            <a:spLocks noChangeArrowheads="1"/>
          </p:cNvSpPr>
          <p:nvPr/>
        </p:nvSpPr>
        <p:spPr bwMode="auto">
          <a:xfrm>
            <a:off x="3479801" y="4760913"/>
            <a:ext cx="166744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AU" altLang="en-US" sz="1800" b="1" dirty="0">
                <a:solidFill>
                  <a:srgbClr val="5C6F7B"/>
                </a:solidFill>
                <a:cs typeface="Arial" charset="0"/>
              </a:rPr>
              <a:t>CIBA Vision</a:t>
            </a:r>
            <a:br>
              <a:rPr lang="en-AU" altLang="en-US" sz="1800" b="1" dirty="0">
                <a:solidFill>
                  <a:srgbClr val="5C6F7B"/>
                </a:solidFill>
                <a:cs typeface="Arial" charset="0"/>
              </a:rPr>
            </a:br>
            <a:r>
              <a:rPr lang="en-AU" altLang="en-US" sz="1800" b="1" dirty="0">
                <a:solidFill>
                  <a:srgbClr val="5C6F7B"/>
                </a:solidFill>
                <a:cs typeface="Arial" charset="0"/>
              </a:rPr>
              <a:t>Bausch &amp; Lomb</a:t>
            </a:r>
          </a:p>
          <a:p>
            <a:pPr algn="l">
              <a:spcBef>
                <a:spcPct val="0"/>
              </a:spcBef>
              <a:buFontTx/>
              <a:buNone/>
            </a:pPr>
            <a:r>
              <a:rPr lang="en-AU" altLang="en-US" sz="1800" b="1" dirty="0">
                <a:solidFill>
                  <a:srgbClr val="5C6F7B"/>
                </a:solidFill>
                <a:cs typeface="Arial" charset="0"/>
              </a:rPr>
              <a:t>Allergan</a:t>
            </a:r>
          </a:p>
          <a:p>
            <a:pPr algn="l">
              <a:spcBef>
                <a:spcPct val="0"/>
              </a:spcBef>
              <a:buFontTx/>
              <a:buNone/>
            </a:pPr>
            <a:r>
              <a:rPr lang="en-AU" altLang="en-US" sz="1800" b="1" dirty="0">
                <a:solidFill>
                  <a:srgbClr val="5C6F7B"/>
                </a:solidFill>
                <a:cs typeface="Arial" charset="0"/>
              </a:rPr>
              <a:t>AMO</a:t>
            </a:r>
          </a:p>
          <a:p>
            <a:pPr algn="l">
              <a:spcBef>
                <a:spcPct val="0"/>
              </a:spcBef>
              <a:buFontTx/>
              <a:buNone/>
            </a:pPr>
            <a:r>
              <a:rPr lang="en-AU" altLang="en-US" sz="1800" b="1" dirty="0">
                <a:solidFill>
                  <a:srgbClr val="5C6F7B"/>
                </a:solidFill>
                <a:cs typeface="Arial" charset="0"/>
              </a:rPr>
              <a:t>Ocular Sciences</a:t>
            </a:r>
          </a:p>
        </p:txBody>
      </p:sp>
      <p:sp>
        <p:nvSpPr>
          <p:cNvPr id="16388" name="TextBox 3"/>
          <p:cNvSpPr txBox="1">
            <a:spLocks noChangeArrowheads="1"/>
          </p:cNvSpPr>
          <p:nvPr/>
        </p:nvSpPr>
        <p:spPr bwMode="auto">
          <a:xfrm>
            <a:off x="6156176" y="4797152"/>
            <a:ext cx="2370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AU" altLang="en-US" sz="1800" b="1" dirty="0">
                <a:solidFill>
                  <a:srgbClr val="5C6F7B"/>
                </a:solidFill>
                <a:cs typeface="Arial" charset="0"/>
              </a:rPr>
              <a:t>Wesley Jessen</a:t>
            </a:r>
          </a:p>
          <a:p>
            <a:pPr algn="l">
              <a:spcBef>
                <a:spcPct val="0"/>
              </a:spcBef>
              <a:buFontTx/>
              <a:buNone/>
            </a:pPr>
            <a:r>
              <a:rPr lang="en-AU" altLang="en-US" sz="1800" b="1" dirty="0">
                <a:solidFill>
                  <a:srgbClr val="5C6F7B"/>
                </a:solidFill>
                <a:cs typeface="Arial" charset="0"/>
              </a:rPr>
              <a:t>Menicon</a:t>
            </a:r>
          </a:p>
          <a:p>
            <a:pPr algn="l">
              <a:spcBef>
                <a:spcPct val="0"/>
              </a:spcBef>
              <a:buFontTx/>
              <a:buNone/>
            </a:pPr>
            <a:r>
              <a:rPr lang="en-AU" altLang="en-US" sz="1800" b="1" dirty="0">
                <a:solidFill>
                  <a:srgbClr val="5C6F7B"/>
                </a:solidFill>
                <a:cs typeface="Arial" charset="0"/>
              </a:rPr>
              <a:t>Paragon</a:t>
            </a:r>
          </a:p>
          <a:p>
            <a:pPr algn="l">
              <a:spcBef>
                <a:spcPct val="0"/>
              </a:spcBef>
              <a:buFontTx/>
              <a:buNone/>
            </a:pPr>
            <a:r>
              <a:rPr lang="en-AU" altLang="en-US" sz="1800" b="1" dirty="0">
                <a:solidFill>
                  <a:srgbClr val="5C6F7B"/>
                </a:solidFill>
                <a:cs typeface="Arial" charset="0"/>
              </a:rPr>
              <a:t>Pilkington Barnes-Hind</a:t>
            </a:r>
          </a:p>
          <a:p>
            <a:pPr algn="l">
              <a:spcBef>
                <a:spcPct val="0"/>
              </a:spcBef>
              <a:buFontTx/>
              <a:buNone/>
            </a:pPr>
            <a:r>
              <a:rPr lang="en-AU" altLang="en-US" sz="1800" b="1" dirty="0">
                <a:solidFill>
                  <a:srgbClr val="5C6F7B"/>
                </a:solidFill>
                <a:cs typeface="Arial" charset="0"/>
              </a:rPr>
              <a:t>Aspect Vision Care</a:t>
            </a:r>
            <a:endParaRPr lang="en-GB" altLang="en-US" sz="1800" b="1" dirty="0">
              <a:solidFill>
                <a:srgbClr val="5C6F7B"/>
              </a:solidFill>
              <a:cs typeface="Arial" charset="0"/>
            </a:endParaRPr>
          </a:p>
        </p:txBody>
      </p:sp>
      <p:sp>
        <p:nvSpPr>
          <p:cNvPr id="16389" name="TextBox 1"/>
          <p:cNvSpPr txBox="1">
            <a:spLocks noChangeArrowheads="1"/>
          </p:cNvSpPr>
          <p:nvPr/>
        </p:nvSpPr>
        <p:spPr bwMode="auto">
          <a:xfrm>
            <a:off x="2895600" y="2024063"/>
            <a:ext cx="2159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en-AU" altLang="en-US" sz="1800" b="1" i="1" dirty="0">
                <a:solidFill>
                  <a:prstClr val="black"/>
                </a:solidFill>
                <a:latin typeface="Arial" charset="0"/>
              </a:rPr>
              <a:t>Platinum Sponsor</a:t>
            </a:r>
            <a:endParaRPr lang="en-GB" altLang="en-US" sz="1800" b="1" i="1" dirty="0">
              <a:solidFill>
                <a:prstClr val="black"/>
              </a:solidFill>
              <a:latin typeface="Arial" charset="0"/>
            </a:endParaRPr>
          </a:p>
        </p:txBody>
      </p:sp>
      <p:sp>
        <p:nvSpPr>
          <p:cNvPr id="16390" name="TextBox 5"/>
          <p:cNvSpPr txBox="1">
            <a:spLocks noChangeArrowheads="1"/>
          </p:cNvSpPr>
          <p:nvPr/>
        </p:nvSpPr>
        <p:spPr bwMode="auto">
          <a:xfrm>
            <a:off x="6288091" y="2024063"/>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en-AU" altLang="en-US" sz="1800" b="1" i="1" dirty="0">
                <a:solidFill>
                  <a:prstClr val="black"/>
                </a:solidFill>
                <a:latin typeface="Arial" charset="0"/>
              </a:rPr>
              <a:t>Silver Sponsors</a:t>
            </a:r>
            <a:endParaRPr lang="en-GB" altLang="en-US" sz="1800" b="1" i="1" dirty="0">
              <a:solidFill>
                <a:prstClr val="black"/>
              </a:solidFill>
              <a:latin typeface="Arial" charset="0"/>
            </a:endParaRPr>
          </a:p>
        </p:txBody>
      </p:sp>
      <p:sp>
        <p:nvSpPr>
          <p:cNvPr id="16391" name="TextBox 6"/>
          <p:cNvSpPr txBox="1">
            <a:spLocks noChangeArrowheads="1"/>
          </p:cNvSpPr>
          <p:nvPr/>
        </p:nvSpPr>
        <p:spPr bwMode="auto">
          <a:xfrm>
            <a:off x="5576888" y="3995739"/>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en-AU" altLang="en-US" sz="1800" b="1" i="1" dirty="0">
                <a:solidFill>
                  <a:prstClr val="black"/>
                </a:solidFill>
                <a:latin typeface="Arial" charset="0"/>
              </a:rPr>
              <a:t>Donor Sponsor</a:t>
            </a:r>
            <a:endParaRPr lang="en-GB" altLang="en-US" sz="1800" b="1" i="1" dirty="0">
              <a:solidFill>
                <a:prstClr val="black"/>
              </a:solidFill>
              <a:latin typeface="Arial" charset="0"/>
            </a:endParaRPr>
          </a:p>
        </p:txBody>
      </p:sp>
      <p:sp>
        <p:nvSpPr>
          <p:cNvPr id="9" name="TextBox 8"/>
          <p:cNvSpPr txBox="1"/>
          <p:nvPr/>
        </p:nvSpPr>
        <p:spPr>
          <a:xfrm>
            <a:off x="0" y="0"/>
            <a:ext cx="9144000" cy="646331"/>
          </a:xfrm>
          <a:prstGeom prst="rect">
            <a:avLst/>
          </a:prstGeom>
          <a:solidFill>
            <a:schemeClr val="accent5">
              <a:lumMod val="50000"/>
            </a:schemeClr>
          </a:solidFill>
        </p:spPr>
        <p:txBody>
          <a:bodyPr wrap="square" rtlCol="0">
            <a:spAutoFit/>
          </a:bodyPr>
          <a:lstStyle/>
          <a:p>
            <a:pPr algn="ctr"/>
            <a:r>
              <a:rPr lang="en-US" altLang="zh-CN" sz="3600" b="1" dirty="0">
                <a:solidFill>
                  <a:srgbClr val="F5F6F1"/>
                </a:solidFill>
              </a:rPr>
              <a:t>IALCE</a:t>
            </a:r>
            <a:r>
              <a:rPr lang="zh-CN" altLang="en-US" sz="3600" b="1" dirty="0">
                <a:solidFill>
                  <a:srgbClr val="F5F6F1"/>
                </a:solidFill>
              </a:rPr>
              <a:t>赞助者</a:t>
            </a:r>
          </a:p>
        </p:txBody>
      </p:sp>
      <p:sp>
        <p:nvSpPr>
          <p:cNvPr id="10" name="Title 6"/>
          <p:cNvSpPr txBox="1">
            <a:spLocks/>
          </p:cNvSpPr>
          <p:nvPr/>
        </p:nvSpPr>
        <p:spPr bwMode="auto">
          <a:xfrm>
            <a:off x="323528" y="1052736"/>
            <a:ext cx="8648700"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eaLnBrk="1" hangingPunct="1">
              <a:defRPr/>
            </a:pPr>
            <a:r>
              <a:rPr lang="zh-CN" altLang="en-US" sz="2000" b="1" dirty="0">
                <a:sym typeface="+mn-ea"/>
              </a:rPr>
              <a:t>通过教育基金和实物捐赠，</a:t>
            </a:r>
            <a:r>
              <a:rPr lang="en-CA" altLang="en-US" sz="2000" b="1" dirty="0" err="1"/>
              <a:t>IACLE开发和提供隐形眼镜教育</a:t>
            </a:r>
            <a:endParaRPr kumimoji="0" lang="en-CA" altLang="en-US" sz="2000" b="1" u="none" strike="noStrike" kern="1200" cap="none" spc="0" normalizeH="0" baseline="0" noProof="0" dirty="0">
              <a:ln>
                <a:noFill/>
              </a:ln>
              <a:solidFill>
                <a:srgbClr val="5C6F7B"/>
              </a:solidFill>
              <a:effectLst/>
              <a:uLnTx/>
              <a:uFillTx/>
              <a:latin typeface="Arial" charset="0"/>
              <a:ea typeface="+mj-ea"/>
              <a:cs typeface="Arial" charset="0"/>
            </a:endParaRPr>
          </a:p>
        </p:txBody>
      </p:sp>
      <p:sp>
        <p:nvSpPr>
          <p:cNvPr id="11" name="文本框 6">
            <a:extLst>
              <a:ext uri="{FF2B5EF4-FFF2-40B4-BE49-F238E27FC236}">
                <a16:creationId xmlns:a16="http://schemas.microsoft.com/office/drawing/2014/main" id="{B440AA64-4B86-4A04-A3BD-3CF552908630}"/>
              </a:ext>
            </a:extLst>
          </p:cNvPr>
          <p:cNvSpPr txBox="1"/>
          <p:nvPr/>
        </p:nvSpPr>
        <p:spPr>
          <a:xfrm>
            <a:off x="323528" y="2420888"/>
            <a:ext cx="2016224" cy="1077218"/>
          </a:xfrm>
          <a:prstGeom prst="rect">
            <a:avLst/>
          </a:prstGeom>
          <a:solidFill>
            <a:srgbClr val="006AA0"/>
          </a:solid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rPr>
              <a:t>行业</a:t>
            </a:r>
            <a:endParaRPr lang="en-US" altLang="zh-CN" sz="3200" b="1" dirty="0">
              <a:solidFill>
                <a:schemeClr val="bg1"/>
              </a:solidFill>
              <a:latin typeface="黑体" panose="02010609060101010101" pitchFamily="49" charset="-122"/>
              <a:ea typeface="黑体" panose="02010609060101010101" pitchFamily="49" charset="-122"/>
            </a:endParaRPr>
          </a:p>
          <a:p>
            <a:pPr algn="ctr"/>
            <a:r>
              <a:rPr lang="zh-CN" altLang="en-US" sz="3200" b="1" dirty="0">
                <a:solidFill>
                  <a:schemeClr val="bg1"/>
                </a:solidFill>
                <a:latin typeface="黑体" panose="02010609060101010101" pitchFamily="49" charset="-122"/>
                <a:ea typeface="黑体" panose="02010609060101010101" pitchFamily="49" charset="-122"/>
              </a:rPr>
              <a:t>支持者</a:t>
            </a:r>
          </a:p>
        </p:txBody>
      </p:sp>
      <p:sp>
        <p:nvSpPr>
          <p:cNvPr id="12" name="文本框 7">
            <a:extLst>
              <a:ext uri="{FF2B5EF4-FFF2-40B4-BE49-F238E27FC236}">
                <a16:creationId xmlns:a16="http://schemas.microsoft.com/office/drawing/2014/main" id="{D658871F-7082-466C-B25E-2633C7415463}"/>
              </a:ext>
            </a:extLst>
          </p:cNvPr>
          <p:cNvSpPr txBox="1"/>
          <p:nvPr/>
        </p:nvSpPr>
        <p:spPr>
          <a:xfrm>
            <a:off x="395536" y="5013176"/>
            <a:ext cx="2232248" cy="954107"/>
          </a:xfrm>
          <a:prstGeom prst="rect">
            <a:avLst/>
          </a:prstGeom>
          <a:solidFill>
            <a:srgbClr val="F0AA15"/>
          </a:solidFill>
        </p:spPr>
        <p:txBody>
          <a:bodyPr wrap="square" rtlCol="0">
            <a:spAutoFit/>
          </a:bodyPr>
          <a:lstStyle/>
          <a:p>
            <a:pPr algn="ctr"/>
            <a:r>
              <a:rPr lang="zh-CN" altLang="en-US" sz="2800" b="1" dirty="0">
                <a:solidFill>
                  <a:schemeClr val="bg1"/>
                </a:solidFill>
                <a:latin typeface="黑体" panose="02010609060101010101" pitchFamily="49" charset="-122"/>
                <a:ea typeface="黑体" panose="02010609060101010101" pitchFamily="49" charset="-122"/>
              </a:rPr>
              <a:t>过往</a:t>
            </a:r>
            <a:endParaRPr lang="en-US" altLang="zh-CN" sz="2800" b="1" dirty="0">
              <a:solidFill>
                <a:schemeClr val="bg1"/>
              </a:solidFill>
              <a:latin typeface="黑体" panose="02010609060101010101" pitchFamily="49" charset="-122"/>
              <a:ea typeface="黑体" panose="02010609060101010101" pitchFamily="49" charset="-122"/>
            </a:endParaRPr>
          </a:p>
          <a:p>
            <a:pPr algn="ctr"/>
            <a:r>
              <a:rPr lang="zh-CN" altLang="en-US" sz="2800" b="1" dirty="0">
                <a:solidFill>
                  <a:schemeClr val="bg1"/>
                </a:solidFill>
                <a:latin typeface="黑体" panose="02010609060101010101" pitchFamily="49" charset="-122"/>
                <a:ea typeface="黑体" panose="02010609060101010101" pitchFamily="49" charset="-122"/>
              </a:rPr>
              <a:t>支持者</a:t>
            </a:r>
          </a:p>
        </p:txBody>
      </p:sp>
      <p:sp>
        <p:nvSpPr>
          <p:cNvPr id="13" name="文本框 2">
            <a:extLst>
              <a:ext uri="{FF2B5EF4-FFF2-40B4-BE49-F238E27FC236}">
                <a16:creationId xmlns:a16="http://schemas.microsoft.com/office/drawing/2014/main" id="{676C0054-22E8-459E-87BA-FBC5EB53ACBB}"/>
              </a:ext>
            </a:extLst>
          </p:cNvPr>
          <p:cNvSpPr txBox="1"/>
          <p:nvPr/>
        </p:nvSpPr>
        <p:spPr>
          <a:xfrm>
            <a:off x="2915816" y="2060848"/>
            <a:ext cx="2160240" cy="307777"/>
          </a:xfrm>
          <a:prstGeom prst="rect">
            <a:avLst/>
          </a:prstGeom>
          <a:solidFill>
            <a:schemeClr val="bg1"/>
          </a:solidFill>
        </p:spPr>
        <p:txBody>
          <a:bodyPr wrap="square" rtlCol="0">
            <a:spAutoFit/>
          </a:bodyPr>
          <a:lstStyle/>
          <a:p>
            <a:pPr algn="ctr"/>
            <a:r>
              <a:rPr lang="zh-CN" altLang="en-US" sz="1400" b="1" dirty="0"/>
              <a:t>白金赞助商</a:t>
            </a:r>
          </a:p>
        </p:txBody>
      </p:sp>
      <p:sp>
        <p:nvSpPr>
          <p:cNvPr id="14" name="文本框 4">
            <a:extLst>
              <a:ext uri="{FF2B5EF4-FFF2-40B4-BE49-F238E27FC236}">
                <a16:creationId xmlns:a16="http://schemas.microsoft.com/office/drawing/2014/main" id="{577D4B50-2D84-45B4-B66D-B237CC65E372}"/>
              </a:ext>
            </a:extLst>
          </p:cNvPr>
          <p:cNvSpPr txBox="1"/>
          <p:nvPr/>
        </p:nvSpPr>
        <p:spPr>
          <a:xfrm>
            <a:off x="6372200" y="2060848"/>
            <a:ext cx="1872208" cy="307777"/>
          </a:xfrm>
          <a:prstGeom prst="rect">
            <a:avLst/>
          </a:prstGeom>
          <a:solidFill>
            <a:schemeClr val="bg1"/>
          </a:solidFill>
        </p:spPr>
        <p:txBody>
          <a:bodyPr wrap="square" rtlCol="0">
            <a:spAutoFit/>
          </a:bodyPr>
          <a:lstStyle/>
          <a:p>
            <a:r>
              <a:rPr lang="zh-CN" altLang="en-US" sz="1400" b="1" dirty="0"/>
              <a:t>白银赞助商</a:t>
            </a:r>
          </a:p>
        </p:txBody>
      </p:sp>
      <p:sp>
        <p:nvSpPr>
          <p:cNvPr id="15" name="文本框 5">
            <a:extLst>
              <a:ext uri="{FF2B5EF4-FFF2-40B4-BE49-F238E27FC236}">
                <a16:creationId xmlns:a16="http://schemas.microsoft.com/office/drawing/2014/main" id="{BD6B6F29-D9B1-4216-A57A-CD5FAAB53830}"/>
              </a:ext>
            </a:extLst>
          </p:cNvPr>
          <p:cNvSpPr txBox="1"/>
          <p:nvPr/>
        </p:nvSpPr>
        <p:spPr>
          <a:xfrm>
            <a:off x="5436096" y="4077072"/>
            <a:ext cx="1944216" cy="307777"/>
          </a:xfrm>
          <a:prstGeom prst="rect">
            <a:avLst/>
          </a:prstGeom>
          <a:solidFill>
            <a:schemeClr val="bg1"/>
          </a:solidFill>
        </p:spPr>
        <p:txBody>
          <a:bodyPr wrap="square" rtlCol="0">
            <a:spAutoFit/>
          </a:bodyPr>
          <a:lstStyle/>
          <a:p>
            <a:pPr algn="ctr"/>
            <a:r>
              <a:rPr lang="zh-CN" altLang="en-US" sz="1400" b="1" dirty="0"/>
              <a:t>捐赠赞助</a:t>
            </a:r>
          </a:p>
        </p:txBody>
      </p:sp>
    </p:spTree>
    <p:extLst>
      <p:ext uri="{BB962C8B-B14F-4D97-AF65-F5344CB8AC3E}">
        <p14:creationId xmlns:p14="http://schemas.microsoft.com/office/powerpoint/2010/main" val="17631275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6"/>
          <p:cNvSpPr>
            <a:spLocks noGrp="1"/>
          </p:cNvSpPr>
          <p:nvPr>
            <p:ph type="ctrTitle"/>
          </p:nvPr>
        </p:nvSpPr>
        <p:spPr>
          <a:xfrm>
            <a:off x="657225" y="3756025"/>
            <a:ext cx="7772400" cy="830263"/>
          </a:xfrm>
        </p:spPr>
        <p:txBody>
          <a:bodyPr/>
          <a:lstStyle/>
          <a:p>
            <a:pPr eaLnBrk="1" hangingPunct="1"/>
            <a:r>
              <a:rPr lang="zh-CN" altLang="en-US" sz="4800" dirty="0"/>
              <a:t>谢谢</a:t>
            </a:r>
            <a:endParaRPr lang="en-CA" altLang="en-US" sz="4800" dirty="0"/>
          </a:p>
        </p:txBody>
      </p:sp>
      <p:sp>
        <p:nvSpPr>
          <p:cNvPr id="185347" name="Subtitle 7"/>
          <p:cNvSpPr>
            <a:spLocks noGrp="1"/>
          </p:cNvSpPr>
          <p:nvPr>
            <p:ph type="subTitle" idx="1"/>
          </p:nvPr>
        </p:nvSpPr>
        <p:spPr>
          <a:xfrm>
            <a:off x="1371600" y="4902200"/>
            <a:ext cx="6400800" cy="508000"/>
          </a:xfrm>
        </p:spPr>
        <p:txBody>
          <a:bodyPr/>
          <a:lstStyle/>
          <a:p>
            <a:pPr eaLnBrk="1" hangingPunct="1"/>
            <a:r>
              <a:rPr lang="en-GB" altLang="en-US">
                <a:latin typeface="Arial" charset="0"/>
                <a:cs typeface="Arial" charset="0"/>
              </a:rPr>
              <a:t>www.iacle.org</a:t>
            </a:r>
            <a:endParaRPr lang="en-CA" altLang="en-US">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F70D8932-7B0B-411C-A982-A17263971B8F}"/>
              </a:ext>
            </a:extLst>
          </p:cNvPr>
          <p:cNvSpPr>
            <a:spLocks noGrp="1"/>
          </p:cNvSpPr>
          <p:nvPr>
            <p:ph idx="1"/>
          </p:nvPr>
        </p:nvSpPr>
        <p:spPr>
          <a:xfrm>
            <a:off x="228600" y="1493838"/>
            <a:ext cx="8305800" cy="4525962"/>
          </a:xfrm>
        </p:spPr>
        <p:txBody>
          <a:bodyPr/>
          <a:lstStyle/>
          <a:p>
            <a:pPr>
              <a:lnSpc>
                <a:spcPts val="2600"/>
              </a:lnSpc>
              <a:buClr>
                <a:srgbClr val="FFD44B"/>
              </a:buClr>
              <a:buFontTx/>
              <a:buNone/>
            </a:pPr>
            <a:r>
              <a:rPr lang="en-US" altLang="zh-CN" sz="2400" b="1" i="1" dirty="0" err="1">
                <a:solidFill>
                  <a:srgbClr val="FF0000"/>
                </a:solidFill>
                <a:ea typeface="宋体" panose="02010600030101010101" pitchFamily="2" charset="-122"/>
              </a:rPr>
              <a:t>配方（防腐剂</a:t>
            </a:r>
            <a:r>
              <a:rPr lang="en-US" altLang="zh-CN" sz="2400" b="1" i="1" dirty="0">
                <a:solidFill>
                  <a:srgbClr val="FF0000"/>
                </a:solidFill>
                <a:ea typeface="宋体" panose="02010600030101010101" pitchFamily="2" charset="-122"/>
              </a:rPr>
              <a:t>）：</a:t>
            </a:r>
            <a:r>
              <a:rPr lang="zh-CN" altLang="en-US" sz="2400" b="1" i="1" dirty="0">
                <a:solidFill>
                  <a:srgbClr val="FF0000"/>
                </a:solidFill>
                <a:ea typeface="宋体" panose="02010600030101010101" pitchFamily="2" charset="-122"/>
              </a:rPr>
              <a:t>更早的产品</a:t>
            </a:r>
            <a:endParaRPr lang="en-US" altLang="zh-CN" sz="2400" b="1" i="1" dirty="0">
              <a:solidFill>
                <a:srgbClr val="FF0000"/>
              </a:solidFill>
              <a:ea typeface="宋体" panose="02010600030101010101" pitchFamily="2" charset="-122"/>
            </a:endParaRPr>
          </a:p>
          <a:p>
            <a:pPr>
              <a:lnSpc>
                <a:spcPts val="2600"/>
              </a:lnSpc>
              <a:buClr>
                <a:srgbClr val="FFD44B"/>
              </a:buClr>
              <a:buFontTx/>
              <a:buNone/>
            </a:pPr>
            <a:endParaRPr lang="en-US" altLang="zh-CN" sz="2400" b="1" i="1" dirty="0">
              <a:solidFill>
                <a:srgbClr val="FF0000"/>
              </a:solidFill>
              <a:ea typeface="宋体" panose="02010600030101010101" pitchFamily="2" charset="-122"/>
            </a:endParaRPr>
          </a:p>
          <a:p>
            <a:pPr>
              <a:lnSpc>
                <a:spcPts val="2600"/>
              </a:lnSpc>
              <a:buClr>
                <a:srgbClr val="FFD44B"/>
              </a:buClr>
            </a:pPr>
            <a:r>
              <a:rPr lang="en-US" altLang="zh-CN" sz="2000" b="1" dirty="0">
                <a:ea typeface="宋体" panose="02010600030101010101" pitchFamily="2" charset="-122"/>
              </a:rPr>
              <a:t>早期GP和PMMA LCP中</a:t>
            </a:r>
            <a:r>
              <a:rPr lang="zh-CN" altLang="en-US" sz="2000" b="1" dirty="0">
                <a:ea typeface="宋体" panose="02010600030101010101" pitchFamily="2" charset="-122"/>
              </a:rPr>
              <a:t>常见的</a:t>
            </a:r>
            <a:r>
              <a:rPr lang="en-US" altLang="zh-CN" sz="2000" b="1" dirty="0" err="1">
                <a:ea typeface="宋体" panose="02010600030101010101" pitchFamily="2" charset="-122"/>
              </a:rPr>
              <a:t>防腐剂是</a:t>
            </a:r>
            <a:r>
              <a:rPr lang="en-US" altLang="zh-CN" sz="2000" b="1" dirty="0">
                <a:ea typeface="宋体" panose="02010600030101010101" pitchFamily="2" charset="-122"/>
              </a:rPr>
              <a:t>：</a:t>
            </a:r>
          </a:p>
          <a:p>
            <a:pPr lvl="1">
              <a:lnSpc>
                <a:spcPts val="2600"/>
              </a:lnSpc>
              <a:buClr>
                <a:srgbClr val="FFD44B"/>
              </a:buClr>
            </a:pPr>
            <a:r>
              <a:rPr lang="en-US" altLang="zh-CN" sz="2000" b="1" dirty="0">
                <a:ea typeface="宋体" panose="02010600030101010101" pitchFamily="2" charset="-122"/>
              </a:rPr>
              <a:t>苯扎氯铵（BAK），</a:t>
            </a:r>
            <a:r>
              <a:rPr lang="zh-CN" altLang="en-US" sz="2000" b="1" dirty="0">
                <a:ea typeface="宋体" panose="02010600030101010101" pitchFamily="2" charset="-122"/>
              </a:rPr>
              <a:t>一种</a:t>
            </a:r>
            <a:r>
              <a:rPr lang="en-US" altLang="zh-CN" sz="2000" b="1" dirty="0" err="1">
                <a:ea typeface="宋体" panose="02010600030101010101" pitchFamily="2" charset="-122"/>
              </a:rPr>
              <a:t>季铵化合物</a:t>
            </a:r>
            <a:endParaRPr lang="en-US" altLang="zh-CN" sz="2000" b="1" dirty="0">
              <a:ea typeface="宋体" panose="02010600030101010101" pitchFamily="2" charset="-122"/>
            </a:endParaRPr>
          </a:p>
          <a:p>
            <a:pPr lvl="1">
              <a:lnSpc>
                <a:spcPts val="2600"/>
              </a:lnSpc>
              <a:buClr>
                <a:srgbClr val="FFD44B"/>
              </a:buClr>
            </a:pPr>
            <a:r>
              <a:rPr lang="en-US" altLang="zh-CN" sz="2000" b="1" dirty="0">
                <a:ea typeface="宋体" panose="02010600030101010101" pitchFamily="2" charset="-122"/>
              </a:rPr>
              <a:t>BAK仍然在一些老的LCP中使用</a:t>
            </a:r>
            <a:r>
              <a:rPr lang="zh-CN" altLang="en-US" sz="2000" b="1" dirty="0">
                <a:ea typeface="宋体" panose="02010600030101010101" pitchFamily="2" charset="-122"/>
              </a:rPr>
              <a:t>，不可用于</a:t>
            </a:r>
            <a:r>
              <a:rPr lang="en-US" altLang="zh-CN" sz="2000" b="1" dirty="0">
                <a:ea typeface="宋体" panose="02010600030101010101" pitchFamily="2" charset="-122"/>
              </a:rPr>
              <a:t>SCL</a:t>
            </a:r>
          </a:p>
          <a:p>
            <a:pPr lvl="1">
              <a:lnSpc>
                <a:spcPts val="2600"/>
              </a:lnSpc>
              <a:buClr>
                <a:srgbClr val="FFD44B"/>
              </a:buClr>
            </a:pPr>
            <a:endParaRPr lang="en-US" altLang="zh-CN" sz="2000" b="1" dirty="0">
              <a:ea typeface="宋体" panose="02010600030101010101" pitchFamily="2" charset="-122"/>
            </a:endParaRPr>
          </a:p>
          <a:p>
            <a:pPr>
              <a:lnSpc>
                <a:spcPts val="2600"/>
              </a:lnSpc>
              <a:buClr>
                <a:srgbClr val="FFD44B"/>
              </a:buClr>
            </a:pPr>
            <a:r>
              <a:rPr lang="en-US" altLang="zh-CN" sz="2000" b="1" dirty="0" err="1">
                <a:ea typeface="宋体" panose="02010600030101010101" pitchFamily="2" charset="-122"/>
              </a:rPr>
              <a:t>硫柳汞（thimerersal）（也称为thimersal），一种汞基（Hg）防腐</a:t>
            </a:r>
            <a:r>
              <a:rPr lang="zh-CN" altLang="en-US" sz="2000" b="1" dirty="0">
                <a:ea typeface="宋体" panose="02010600030101010101" pitchFamily="2" charset="-122"/>
              </a:rPr>
              <a:t>剂。</a:t>
            </a:r>
            <a:endParaRPr lang="en-US" altLang="zh-CN" sz="2000" b="1" dirty="0">
              <a:ea typeface="宋体" panose="02010600030101010101" pitchFamily="2" charset="-122"/>
            </a:endParaRPr>
          </a:p>
          <a:p>
            <a:pPr lvl="1">
              <a:lnSpc>
                <a:spcPts val="2600"/>
              </a:lnSpc>
              <a:buClr>
                <a:srgbClr val="FFD44B"/>
              </a:buClr>
            </a:pPr>
            <a:r>
              <a:rPr lang="en-US" altLang="zh-CN" sz="2000" b="1" dirty="0">
                <a:ea typeface="宋体" panose="02010600030101010101" pitchFamily="2" charset="-122"/>
              </a:rPr>
              <a:t> </a:t>
            </a:r>
            <a:r>
              <a:rPr lang="en-US" altLang="zh-CN" sz="2000" b="1" dirty="0" err="1">
                <a:ea typeface="宋体" panose="02010600030101010101" pitchFamily="2" charset="-122"/>
              </a:rPr>
              <a:t>监管和</a:t>
            </a:r>
            <a:r>
              <a:rPr lang="zh-CN" altLang="en-US" sz="2000" b="1" dirty="0">
                <a:ea typeface="宋体" panose="02010600030101010101" pitchFamily="2" charset="-122"/>
              </a:rPr>
              <a:t>环保部门</a:t>
            </a:r>
            <a:r>
              <a:rPr lang="en-US" altLang="zh-CN" sz="2000" b="1" dirty="0" err="1">
                <a:ea typeface="宋体" panose="02010600030101010101" pitchFamily="2" charset="-122"/>
              </a:rPr>
              <a:t>将汞（Hg）化合物视为环境污染物</a:t>
            </a:r>
            <a:r>
              <a:rPr lang="zh-CN" altLang="en-US" sz="2000" b="1" dirty="0">
                <a:ea typeface="宋体" panose="02010600030101010101" pitchFamily="2" charset="-122"/>
              </a:rPr>
              <a:t>。</a:t>
            </a:r>
            <a:endParaRPr lang="en-US" altLang="zh-CN" sz="2000" b="1" dirty="0">
              <a:ea typeface="宋体" panose="02010600030101010101" pitchFamily="2" charset="-122"/>
            </a:endParaRPr>
          </a:p>
        </p:txBody>
      </p:sp>
      <p:sp>
        <p:nvSpPr>
          <p:cNvPr id="4" name="AutoShape 25">
            <a:hlinkClick r:id="rId3" action="ppaction://hlinksldjump" highlightClick="1">
              <a:snd r:embed="rId4" name="click.wav"/>
            </a:hlinkClick>
            <a:extLst>
              <a:ext uri="{FF2B5EF4-FFF2-40B4-BE49-F238E27FC236}">
                <a16:creationId xmlns:a16="http://schemas.microsoft.com/office/drawing/2014/main" id="{A2421FC4-8E05-4A37-8CD1-1F95F217C759}"/>
              </a:ext>
            </a:extLst>
          </p:cNvPr>
          <p:cNvSpPr>
            <a:spLocks noChangeArrowheads="1"/>
          </p:cNvSpPr>
          <p:nvPr/>
        </p:nvSpPr>
        <p:spPr bwMode="auto">
          <a:xfrm>
            <a:off x="4648200" y="6045199"/>
            <a:ext cx="440913"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72708" name="TextBox 4">
            <a:extLst>
              <a:ext uri="{FF2B5EF4-FFF2-40B4-BE49-F238E27FC236}">
                <a16:creationId xmlns:a16="http://schemas.microsoft.com/office/drawing/2014/main" id="{ACE9E294-F7E8-4A52-9E58-87520D922AAF}"/>
              </a:ext>
            </a:extLst>
          </p:cNvPr>
          <p:cNvSpPr txBox="1">
            <a:spLocks noChangeArrowheads="1"/>
          </p:cNvSpPr>
          <p:nvPr/>
        </p:nvSpPr>
        <p:spPr bwMode="auto">
          <a:xfrm>
            <a:off x="1295400" y="6092825"/>
            <a:ext cx="3348038" cy="3079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cs typeface="Arial" panose="020B0604020202020204" pitchFamily="34" charset="0"/>
              </a:rPr>
              <a:t>单击以获取有关</a:t>
            </a:r>
            <a:r>
              <a:rPr lang="en-AU" altLang="zh-CN" sz="1400" b="1" dirty="0">
                <a:cs typeface="Arial" panose="020B0604020202020204" pitchFamily="34" charset="0"/>
              </a:rPr>
              <a:t>BAK</a:t>
            </a:r>
            <a:r>
              <a:rPr lang="zh-CN" altLang="en-US" sz="1400" b="1" dirty="0">
                <a:cs typeface="Arial" panose="020B0604020202020204" pitchFamily="34" charset="0"/>
              </a:rPr>
              <a:t>的详细信息</a:t>
            </a:r>
            <a:endParaRPr lang="en-GB" altLang="zh-CN" sz="1400" b="1" dirty="0">
              <a:cs typeface="Arial" panose="020B0604020202020204" pitchFamily="34" charset="0"/>
            </a:endParaRPr>
          </a:p>
        </p:txBody>
      </p:sp>
      <p:sp>
        <p:nvSpPr>
          <p:cNvPr id="7" name="Title 1">
            <a:extLst>
              <a:ext uri="{FF2B5EF4-FFF2-40B4-BE49-F238E27FC236}">
                <a16:creationId xmlns:a16="http://schemas.microsoft.com/office/drawing/2014/main" id="{C911D45B-FFFD-4EA4-A270-C2AC293A239C}"/>
              </a:ext>
            </a:extLst>
          </p:cNvPr>
          <p:cNvSpPr txBox="1">
            <a:spLocks noChangeArrowheads="1"/>
          </p:cNvSpPr>
          <p:nvPr/>
        </p:nvSpPr>
        <p:spPr>
          <a:xfrm>
            <a:off x="304800" y="-44450"/>
            <a:ext cx="8393113" cy="1143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rPr>
              <a:t>CL </a:t>
            </a:r>
            <a:r>
              <a:rPr kumimoji="0" lang="zh-CN" altLang="en-US"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rPr>
              <a:t>护理产品：</a:t>
            </a:r>
            <a:r>
              <a:rPr kumimoji="0" lang="zh-CN" altLang="en-CA" sz="3600" b="0" i="0" u="none" strike="noStrike" kern="1200" cap="none" spc="0" normalizeH="0" baseline="0" noProof="0" dirty="0">
                <a:ln>
                  <a:noFill/>
                </a:ln>
                <a:solidFill>
                  <a:srgbClr val="FFFF00"/>
                </a:solidFill>
                <a:effectLst/>
                <a:uLnTx/>
                <a:uFillTx/>
                <a:latin typeface="Arial" pitchFamily="34" charset="0"/>
                <a:ea typeface="宋体" panose="02010600030101010101" pitchFamily="2" charset="-122"/>
                <a:cs typeface="Arial" pitchFamily="34" charset="0"/>
              </a:rPr>
              <a:t>清洁剂</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50825" y="90488"/>
            <a:ext cx="8458200"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dirty="0">
                <a:ea typeface="宋体" panose="02010600030101010101" pitchFamily="2" charset="-122"/>
              </a:rPr>
              <a:t>CL </a:t>
            </a:r>
            <a:r>
              <a:rPr lang="zh-CN" altLang="en-US" sz="3600" dirty="0">
                <a:ea typeface="宋体" panose="02010600030101010101" pitchFamily="2" charset="-122"/>
              </a:rPr>
              <a:t>护理产品</a:t>
            </a:r>
            <a:r>
              <a:rPr lang="zh-CN" altLang="en-US" dirty="0">
                <a:ea typeface="宋体" panose="02010600030101010101" pitchFamily="2" charset="-122"/>
              </a:rPr>
              <a:t>：</a:t>
            </a:r>
            <a:r>
              <a:rPr lang="zh-CN" altLang="en-CA" sz="3600" dirty="0">
                <a:solidFill>
                  <a:srgbClr val="FFFF00"/>
                </a:solidFill>
                <a:ea typeface="宋体" panose="02010600030101010101" pitchFamily="2" charset="-122"/>
              </a:rPr>
              <a:t>清洁剂</a:t>
            </a:r>
            <a:endParaRPr lang="en-CA" altLang="en-US" sz="3600" dirty="0">
              <a:solidFill>
                <a:srgbClr val="FFFF00"/>
              </a:solidFill>
              <a:ea typeface="宋体" panose="02010600030101010101" pitchFamily="2" charset="-122"/>
            </a:endParaRPr>
          </a:p>
        </p:txBody>
      </p:sp>
      <p:sp>
        <p:nvSpPr>
          <p:cNvPr id="35843" name="Content Placeholder 2"/>
          <p:cNvSpPr>
            <a:spLocks noGrp="1"/>
          </p:cNvSpPr>
          <p:nvPr>
            <p:ph idx="1"/>
          </p:nvPr>
        </p:nvSpPr>
        <p:spPr>
          <a:xfrm>
            <a:off x="358775" y="1125538"/>
            <a:ext cx="8534400" cy="4524375"/>
          </a:xfrm>
        </p:spPr>
        <p:txBody>
          <a:bodyPr/>
          <a:lstStyle/>
          <a:p>
            <a:pPr>
              <a:lnSpc>
                <a:spcPts val="3000"/>
              </a:lnSpc>
              <a:buClr>
                <a:srgbClr val="FFD44B"/>
              </a:buClr>
            </a:pPr>
            <a:r>
              <a:rPr lang="en-US" altLang="zh-CN" sz="2800" b="1" i="1" dirty="0" err="1">
                <a:solidFill>
                  <a:srgbClr val="FF0000"/>
                </a:solidFill>
                <a:ea typeface="宋体" panose="02010600030101010101" pitchFamily="2" charset="-122"/>
              </a:rPr>
              <a:t>配方（防腐剂</a:t>
            </a:r>
            <a:r>
              <a:rPr lang="en-US" altLang="zh-CN" sz="2800" b="1" i="1" dirty="0">
                <a:solidFill>
                  <a:srgbClr val="FF0000"/>
                </a:solidFill>
                <a:ea typeface="宋体" panose="02010600030101010101" pitchFamily="2" charset="-122"/>
              </a:rPr>
              <a:t>）：</a:t>
            </a:r>
          </a:p>
          <a:p>
            <a:pPr marL="342900" lvl="1" indent="-342900">
              <a:lnSpc>
                <a:spcPts val="2800"/>
              </a:lnSpc>
            </a:pPr>
            <a:r>
              <a:rPr lang="en-US" altLang="zh-CN" sz="2000" b="1" dirty="0" err="1">
                <a:ea typeface="宋体" panose="02010600030101010101" pitchFamily="2" charset="-122"/>
              </a:rPr>
              <a:t>如果清洁剂不能自我</a:t>
            </a:r>
            <a:r>
              <a:rPr lang="zh-CN" altLang="en-US" sz="2000" b="1" dirty="0">
                <a:ea typeface="宋体" panose="02010600030101010101" pitchFamily="2" charset="-122"/>
              </a:rPr>
              <a:t>防腐</a:t>
            </a:r>
            <a:r>
              <a:rPr lang="en-US" altLang="zh-CN" sz="2000" b="1" dirty="0">
                <a:ea typeface="宋体" panose="02010600030101010101" pitchFamily="2" charset="-122"/>
              </a:rPr>
              <a:t>，</a:t>
            </a:r>
            <a:r>
              <a:rPr lang="en-US" altLang="zh-CN" sz="2000" b="1" dirty="0" err="1">
                <a:ea typeface="宋体" panose="02010600030101010101" pitchFamily="2" charset="-122"/>
              </a:rPr>
              <a:t>则需要防腐剂</a:t>
            </a:r>
            <a:r>
              <a:rPr lang="zh-CN" altLang="en-US" sz="2000" b="1" dirty="0">
                <a:ea typeface="宋体" panose="02010600030101010101" pitchFamily="2" charset="-122"/>
              </a:rPr>
              <a:t>。</a:t>
            </a:r>
            <a:endParaRPr lang="en-AU" altLang="zh-CN" sz="2000" b="1" dirty="0"/>
          </a:p>
          <a:p>
            <a:pPr lvl="1">
              <a:lnSpc>
                <a:spcPts val="3000"/>
              </a:lnSpc>
              <a:buClr>
                <a:srgbClr val="5C6F7B"/>
              </a:buClr>
            </a:pPr>
            <a:r>
              <a:rPr lang="en-US" altLang="zh-CN" sz="2000" b="1" dirty="0" err="1">
                <a:latin typeface="Arial" charset="0"/>
                <a:cs typeface="Arial" charset="0"/>
              </a:rPr>
              <a:t>双胍</a:t>
            </a:r>
            <a:r>
              <a:rPr lang="zh-CN" altLang="en-US" sz="2000" b="1" dirty="0">
                <a:latin typeface="Arial" charset="0"/>
                <a:cs typeface="Arial" charset="0"/>
              </a:rPr>
              <a:t>类化合物</a:t>
            </a:r>
            <a:r>
              <a:rPr lang="en-US" altLang="zh-CN" sz="2000" b="1" dirty="0">
                <a:latin typeface="Arial" charset="0"/>
                <a:cs typeface="Arial" charset="0"/>
              </a:rPr>
              <a:t>。</a:t>
            </a:r>
            <a:endParaRPr lang="en-US" altLang="en-US" sz="2000" b="1" dirty="0">
              <a:latin typeface="Arial" charset="0"/>
              <a:cs typeface="Arial" charset="0"/>
            </a:endParaRPr>
          </a:p>
          <a:p>
            <a:pPr lvl="2">
              <a:lnSpc>
                <a:spcPts val="3000"/>
              </a:lnSpc>
              <a:buClr>
                <a:srgbClr val="5C6F7B"/>
              </a:buClr>
            </a:pPr>
            <a:r>
              <a:rPr lang="en-US" altLang="zh-CN" sz="1600" b="1" dirty="0">
                <a:latin typeface="Arial" charset="0"/>
                <a:cs typeface="Arial" charset="0"/>
              </a:rPr>
              <a:t>对于SCL，</a:t>
            </a:r>
            <a:r>
              <a:rPr lang="zh-CN" altLang="en-US" sz="1600" b="1" dirty="0">
                <a:latin typeface="Arial" charset="0"/>
                <a:cs typeface="Arial" charset="0"/>
              </a:rPr>
              <a:t>通常使用</a:t>
            </a:r>
            <a:r>
              <a:rPr lang="en-US" altLang="zh-CN" sz="1600" b="1" dirty="0" err="1">
                <a:latin typeface="Arial" charset="0"/>
                <a:cs typeface="Arial" charset="0"/>
              </a:rPr>
              <a:t>聚合双胍</a:t>
            </a:r>
            <a:r>
              <a:rPr lang="en-US" altLang="zh-CN" sz="1600" b="1" dirty="0">
                <a:latin typeface="Arial" charset="0"/>
                <a:cs typeface="Arial" charset="0"/>
              </a:rPr>
              <a:t>（</a:t>
            </a:r>
            <a:r>
              <a:rPr lang="zh-CN" altLang="en-US" sz="1600" b="1" dirty="0">
                <a:latin typeface="Arial" charset="0"/>
                <a:cs typeface="Arial" charset="0"/>
              </a:rPr>
              <a:t>例如：</a:t>
            </a:r>
            <a:r>
              <a:rPr lang="en-US" altLang="zh-CN" sz="1600" b="1" dirty="0" err="1">
                <a:latin typeface="Arial" charset="0"/>
                <a:cs typeface="Arial" charset="0"/>
              </a:rPr>
              <a:t>聚己缩胍</a:t>
            </a:r>
            <a:r>
              <a:rPr lang="en-US" altLang="zh-CN" sz="1600" b="1" dirty="0">
                <a:latin typeface="Arial" charset="0"/>
                <a:cs typeface="Arial" charset="0"/>
              </a:rPr>
              <a:t>[PHX，PAPB，PHMB]）</a:t>
            </a:r>
            <a:r>
              <a:rPr lang="zh-CN" altLang="en-US" sz="1600" b="1" dirty="0">
                <a:latin typeface="Arial" charset="0"/>
                <a:cs typeface="Arial" charset="0"/>
              </a:rPr>
              <a:t>。</a:t>
            </a:r>
            <a:endParaRPr lang="en-US" altLang="en-US" sz="1600" b="1" dirty="0">
              <a:latin typeface="Arial" charset="0"/>
              <a:cs typeface="Arial" charset="0"/>
            </a:endParaRPr>
          </a:p>
          <a:p>
            <a:pPr lvl="3">
              <a:lnSpc>
                <a:spcPts val="3000"/>
              </a:lnSpc>
              <a:buClr>
                <a:srgbClr val="5C6F7B"/>
              </a:buClr>
            </a:pPr>
            <a:r>
              <a:rPr lang="zh-CN" altLang="en-US" sz="1600" b="1" dirty="0">
                <a:latin typeface="Arial" charset="0"/>
                <a:cs typeface="Arial" charset="0"/>
              </a:rPr>
              <a:t>相对较大的</a:t>
            </a:r>
            <a:r>
              <a:rPr lang="en-US" altLang="zh-CN" sz="1600" b="1" dirty="0" err="1">
                <a:latin typeface="Arial" charset="0"/>
                <a:cs typeface="Arial" charset="0"/>
              </a:rPr>
              <a:t>分子</a:t>
            </a:r>
            <a:r>
              <a:rPr lang="zh-CN" altLang="en-US" sz="1600" b="1" dirty="0">
                <a:latin typeface="Arial" charset="0"/>
                <a:cs typeface="Arial" charset="0"/>
              </a:rPr>
              <a:t>尺寸</a:t>
            </a:r>
            <a:r>
              <a:rPr lang="en-US" altLang="zh-CN" sz="1600" b="1" dirty="0">
                <a:latin typeface="Arial" charset="0"/>
                <a:cs typeface="Arial" charset="0"/>
              </a:rPr>
              <a:t>（8nm）</a:t>
            </a:r>
            <a:r>
              <a:rPr lang="zh-CN" altLang="en-US" sz="1600" b="1" dirty="0">
                <a:latin typeface="Arial" charset="0"/>
                <a:cs typeface="Arial" charset="0"/>
                <a:sym typeface="Symbol" pitchFamily="18" charset="2"/>
              </a:rPr>
              <a:t>会降低</a:t>
            </a:r>
            <a:r>
              <a:rPr lang="en-US" altLang="zh-CN" sz="1600" b="1" dirty="0" err="1">
                <a:latin typeface="Arial" charset="0"/>
                <a:cs typeface="Arial" charset="0"/>
              </a:rPr>
              <a:t>穿透透镜基质的能力</a:t>
            </a:r>
            <a:r>
              <a:rPr lang="zh-CN" altLang="en-US" sz="1600" b="1" dirty="0">
                <a:latin typeface="Arial" charset="0"/>
                <a:cs typeface="Arial" charset="0"/>
              </a:rPr>
              <a:t>，从而减少透镜的吸收。</a:t>
            </a:r>
            <a:endParaRPr lang="en-US" altLang="en-US" sz="1600" b="1" dirty="0">
              <a:latin typeface="Arial" charset="0"/>
              <a:cs typeface="Arial" charset="0"/>
            </a:endParaRPr>
          </a:p>
          <a:p>
            <a:pPr lvl="2">
              <a:lnSpc>
                <a:spcPts val="3000"/>
              </a:lnSpc>
              <a:buClr>
                <a:srgbClr val="5C6F7B"/>
              </a:buClr>
            </a:pPr>
            <a:r>
              <a:rPr lang="zh-CN" altLang="en-US" sz="1600" b="1" dirty="0">
                <a:latin typeface="Arial" charset="0"/>
                <a:cs typeface="Arial" charset="0"/>
              </a:rPr>
              <a:t>新的双胍类包含更小的分子，例如阿来西定。</a:t>
            </a:r>
            <a:endParaRPr lang="en-US" altLang="en-US" sz="1600" b="1" dirty="0">
              <a:latin typeface="Arial" charset="0"/>
              <a:cs typeface="Arial" charset="0"/>
            </a:endParaRPr>
          </a:p>
          <a:p>
            <a:pPr lvl="1">
              <a:lnSpc>
                <a:spcPts val="3000"/>
              </a:lnSpc>
              <a:buClr>
                <a:srgbClr val="5C6F7B"/>
              </a:buClr>
            </a:pPr>
            <a:r>
              <a:rPr lang="en-US" altLang="zh-CN" sz="2000" b="1" dirty="0" err="1">
                <a:ea typeface="宋体" panose="02010600030101010101" pitchFamily="2" charset="-122"/>
              </a:rPr>
              <a:t>第四季铵化合物</a:t>
            </a:r>
            <a:r>
              <a:rPr lang="en-US" altLang="zh-CN" sz="2000" b="1" dirty="0">
                <a:ea typeface="宋体" panose="02010600030101010101" pitchFamily="2" charset="-122"/>
              </a:rPr>
              <a:t>。</a:t>
            </a:r>
            <a:endParaRPr lang="en-US" altLang="en-US" sz="2000" b="1" dirty="0">
              <a:latin typeface="Arial" charset="0"/>
              <a:cs typeface="Arial" charset="0"/>
            </a:endParaRPr>
          </a:p>
          <a:p>
            <a:pPr lvl="2">
              <a:lnSpc>
                <a:spcPts val="3000"/>
              </a:lnSpc>
              <a:buClr>
                <a:srgbClr val="5C6F7B"/>
              </a:buClr>
            </a:pPr>
            <a:r>
              <a:rPr lang="en-US" altLang="zh-CN" sz="1600" b="1" dirty="0" err="1">
                <a:ea typeface="宋体" panose="02010600030101010101" pitchFamily="2" charset="-122"/>
              </a:rPr>
              <a:t>目前，聚合</a:t>
            </a:r>
            <a:r>
              <a:rPr lang="zh-CN" altLang="en-US" sz="1600" b="1" dirty="0">
                <a:ea typeface="宋体" panose="02010600030101010101" pitchFamily="2" charset="-122"/>
              </a:rPr>
              <a:t>物</a:t>
            </a:r>
            <a:r>
              <a:rPr lang="en-US" altLang="zh-CN" sz="1600" b="1" dirty="0">
                <a:ea typeface="宋体" panose="02010600030101010101" pitchFamily="2" charset="-122"/>
              </a:rPr>
              <a:t>QAC最常见，例如， 聚季铵盐-1（PQ-1）</a:t>
            </a:r>
            <a:endParaRPr lang="en-US" altLang="en-US" sz="1600" b="1" dirty="0">
              <a:latin typeface="Arial" charset="0"/>
              <a:cs typeface="Arial" charset="0"/>
            </a:endParaRPr>
          </a:p>
        </p:txBody>
      </p:sp>
      <p:sp>
        <p:nvSpPr>
          <p:cNvPr id="4"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EF64A879-DEA2-4977-839F-1EB861E31909}"/>
              </a:ext>
            </a:extLst>
          </p:cNvPr>
          <p:cNvSpPr>
            <a:spLocks noGrp="1" noChangeArrowheads="1"/>
          </p:cNvSpPr>
          <p:nvPr>
            <p:ph type="title"/>
          </p:nvPr>
        </p:nvSpPr>
        <p:spPr>
          <a:xfrm>
            <a:off x="467544" y="53752"/>
            <a:ext cx="8219256" cy="1143000"/>
          </a:xfrm>
        </p:spPr>
        <p:txBody>
          <a:bodyPr>
            <a:normAutofit/>
          </a:bodyPr>
          <a:lstStyle/>
          <a:p>
            <a:r>
              <a:rPr lang="en-US" altLang="zh-CN" sz="3600" dirty="0" err="1">
                <a:ea typeface="宋体" panose="02010600030101010101" pitchFamily="2" charset="-122"/>
              </a:rPr>
              <a:t>CL清洁剂</a:t>
            </a:r>
            <a:r>
              <a:rPr lang="zh-CN" altLang="en-US" sz="3600" dirty="0">
                <a:ea typeface="宋体" panose="02010600030101010101" pitchFamily="2" charset="-122"/>
              </a:rPr>
              <a:t>：</a:t>
            </a:r>
            <a:r>
              <a:rPr lang="en-US" altLang="zh-CN" sz="3600" dirty="0" err="1">
                <a:solidFill>
                  <a:srgbClr val="FFFF00"/>
                </a:solidFill>
                <a:ea typeface="宋体" panose="02010600030101010101" pitchFamily="2" charset="-122"/>
              </a:rPr>
              <a:t>表面活性剂</a:t>
            </a:r>
            <a:endParaRPr lang="en-US" altLang="zh-CN" sz="3600" dirty="0">
              <a:solidFill>
                <a:srgbClr val="FFFF00"/>
              </a:solidFill>
              <a:ea typeface="宋体" panose="02010600030101010101" pitchFamily="2" charset="-122"/>
            </a:endParaRPr>
          </a:p>
        </p:txBody>
      </p:sp>
      <p:sp>
        <p:nvSpPr>
          <p:cNvPr id="76802" name="Content Placeholder 1">
            <a:extLst>
              <a:ext uri="{FF2B5EF4-FFF2-40B4-BE49-F238E27FC236}">
                <a16:creationId xmlns:a16="http://schemas.microsoft.com/office/drawing/2014/main" id="{A9613ACA-8F70-4A79-862C-3A0F5FE8C4DA}"/>
              </a:ext>
            </a:extLst>
          </p:cNvPr>
          <p:cNvSpPr>
            <a:spLocks noGrp="1" noChangeArrowheads="1"/>
          </p:cNvSpPr>
          <p:nvPr>
            <p:ph idx="1"/>
          </p:nvPr>
        </p:nvSpPr>
        <p:spPr>
          <a:xfrm>
            <a:off x="381000" y="1798638"/>
            <a:ext cx="8382000" cy="4525962"/>
          </a:xfrm>
        </p:spPr>
        <p:txBody>
          <a:bodyPr/>
          <a:lstStyle/>
          <a:p>
            <a:pPr>
              <a:lnSpc>
                <a:spcPts val="2800"/>
              </a:lnSpc>
            </a:pPr>
            <a:r>
              <a:rPr lang="zh-CN" altLang="en-US" sz="2400" dirty="0"/>
              <a:t>表面活性剂：降低液体表面张力（</a:t>
            </a:r>
            <a:r>
              <a:rPr lang="en-US" altLang="zh-CN" sz="2400" dirty="0"/>
              <a:t>ST</a:t>
            </a:r>
            <a:r>
              <a:rPr lang="zh-CN" altLang="en-US" sz="2400" dirty="0"/>
              <a:t>）的“湿润”剂。</a:t>
            </a:r>
            <a:endParaRPr lang="en-US" altLang="zh-CN" sz="2400" dirty="0"/>
          </a:p>
          <a:p>
            <a:pPr>
              <a:lnSpc>
                <a:spcPts val="2800"/>
              </a:lnSpc>
            </a:pPr>
            <a:endParaRPr lang="en-AU" altLang="zh-CN" sz="2400" dirty="0"/>
          </a:p>
          <a:p>
            <a:pPr>
              <a:lnSpc>
                <a:spcPts val="2800"/>
              </a:lnSpc>
            </a:pPr>
            <a:r>
              <a:rPr lang="en-AU" altLang="zh-CN" sz="2400" dirty="0"/>
              <a:t>降低接触中的两个实体之间的界面张力，例如LCP＆CL</a:t>
            </a:r>
            <a:r>
              <a:rPr lang="zh-CN" altLang="en-US" sz="2400" dirty="0"/>
              <a:t>。</a:t>
            </a:r>
            <a:endParaRPr lang="en-AU" altLang="zh-CN" sz="2400" dirty="0"/>
          </a:p>
          <a:p>
            <a:pPr>
              <a:lnSpc>
                <a:spcPts val="2800"/>
              </a:lnSpc>
            </a:pPr>
            <a:r>
              <a:rPr lang="en-AU" altLang="zh-CN" sz="2400" dirty="0" err="1"/>
              <a:t>一些有机化合物是两亲</a:t>
            </a:r>
            <a:r>
              <a:rPr lang="zh-CN" altLang="en-US" sz="2400" dirty="0"/>
              <a:t>性</a:t>
            </a:r>
            <a:r>
              <a:rPr lang="en-AU" altLang="zh-CN" sz="2400" dirty="0" err="1"/>
              <a:t>的（即具有疏水基</a:t>
            </a:r>
            <a:r>
              <a:rPr lang="en-AU" altLang="zh-CN" sz="2400" dirty="0"/>
              <a:t>[尾]</a:t>
            </a:r>
            <a:r>
              <a:rPr lang="en-AU" altLang="zh-CN" sz="2400" dirty="0" err="1"/>
              <a:t>和亲水基</a:t>
            </a:r>
            <a:r>
              <a:rPr lang="en-AU" altLang="zh-CN" sz="2400" dirty="0"/>
              <a:t>[头]）</a:t>
            </a:r>
            <a:r>
              <a:rPr lang="zh-CN" altLang="en-US" sz="2400" dirty="0"/>
              <a:t>。</a:t>
            </a:r>
            <a:endParaRPr lang="en-AU" altLang="zh-CN" sz="2400" dirty="0"/>
          </a:p>
          <a:p>
            <a:pPr>
              <a:lnSpc>
                <a:spcPts val="2800"/>
              </a:lnSpc>
            </a:pPr>
            <a:endParaRPr lang="en-AU" altLang="zh-CN" sz="2400" dirty="0"/>
          </a:p>
          <a:p>
            <a:pPr>
              <a:lnSpc>
                <a:spcPts val="2800"/>
              </a:lnSpc>
            </a:pPr>
            <a:r>
              <a:rPr lang="zh-CN" altLang="en-US" sz="2400" dirty="0"/>
              <a:t>这些化合物既溶于水，也溶于有机溶剂。</a:t>
            </a:r>
            <a:endParaRPr lang="en-AU" altLang="zh-CN" sz="2400" dirty="0"/>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Content Placeholder 6">
            <a:extLst>
              <a:ext uri="{FF2B5EF4-FFF2-40B4-BE49-F238E27FC236}">
                <a16:creationId xmlns:a16="http://schemas.microsoft.com/office/drawing/2014/main" id="{05A32B53-D7BA-4942-B3E2-EE0779CC3F6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27200" y="1371600"/>
            <a:ext cx="5724525" cy="4953000"/>
          </a:xfrm>
        </p:spPr>
      </p:pic>
      <p:sp>
        <p:nvSpPr>
          <p:cNvPr id="78850" name="Title 1">
            <a:extLst>
              <a:ext uri="{FF2B5EF4-FFF2-40B4-BE49-F238E27FC236}">
                <a16:creationId xmlns:a16="http://schemas.microsoft.com/office/drawing/2014/main" id="{ABDAE89D-A066-4BCE-9A3F-F14C0957FFFF}"/>
              </a:ext>
            </a:extLst>
          </p:cNvPr>
          <p:cNvSpPr>
            <a:spLocks noGrp="1" noChangeArrowheads="1"/>
          </p:cNvSpPr>
          <p:nvPr>
            <p:ph type="title"/>
          </p:nvPr>
        </p:nvSpPr>
        <p:spPr>
          <a:xfrm>
            <a:off x="226046" y="50800"/>
            <a:ext cx="8219256" cy="1143000"/>
          </a:xfrm>
        </p:spPr>
        <p:txBody>
          <a:bodyPr>
            <a:normAutofit/>
          </a:bodyPr>
          <a:lstStyle/>
          <a:p>
            <a:r>
              <a:rPr lang="en-US" altLang="zh-CN" sz="3600" dirty="0" err="1">
                <a:ea typeface="宋体" panose="02010600030101010101" pitchFamily="2" charset="-122"/>
              </a:rPr>
              <a:t>CL清洗剂</a:t>
            </a:r>
            <a:r>
              <a:rPr lang="zh-CN" altLang="en-US" sz="3600" dirty="0">
                <a:ea typeface="宋体" panose="02010600030101010101" pitchFamily="2" charset="-122"/>
              </a:rPr>
              <a:t>：</a:t>
            </a:r>
            <a:r>
              <a:rPr lang="en-US" altLang="zh-CN" sz="3600" dirty="0" err="1">
                <a:solidFill>
                  <a:srgbClr val="FFFF00"/>
                </a:solidFill>
                <a:ea typeface="宋体" panose="02010600030101010101" pitchFamily="2" charset="-122"/>
              </a:rPr>
              <a:t>表面张力（ST</a:t>
            </a:r>
            <a:r>
              <a:rPr lang="en-US" altLang="zh-CN" sz="3600" dirty="0">
                <a:solidFill>
                  <a:srgbClr val="FFFF00"/>
                </a:solidFill>
                <a:ea typeface="宋体" panose="02010600030101010101" pitchFamily="2" charset="-122"/>
              </a:rPr>
              <a:t>）</a:t>
            </a:r>
          </a:p>
        </p:txBody>
      </p:sp>
      <p:sp>
        <p:nvSpPr>
          <p:cNvPr id="78851" name="TextBox 4">
            <a:extLst>
              <a:ext uri="{FF2B5EF4-FFF2-40B4-BE49-F238E27FC236}">
                <a16:creationId xmlns:a16="http://schemas.microsoft.com/office/drawing/2014/main" id="{CFA8C6CD-7277-48EB-95FA-03A0C01BD657}"/>
              </a:ext>
            </a:extLst>
          </p:cNvPr>
          <p:cNvSpPr txBox="1">
            <a:spLocks noChangeArrowheads="1"/>
          </p:cNvSpPr>
          <p:nvPr/>
        </p:nvSpPr>
        <p:spPr bwMode="auto">
          <a:xfrm>
            <a:off x="5280442" y="2636912"/>
            <a:ext cx="3863558"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cs typeface="Arial" panose="020B0604020202020204" pitchFamily="34" charset="0"/>
              </a:rPr>
              <a:t>表面活性剂破坏表面张力从而降低</a:t>
            </a:r>
            <a:r>
              <a:rPr lang="en-US" altLang="zh-CN" dirty="0">
                <a:cs typeface="Arial" panose="020B0604020202020204" pitchFamily="34" charset="0"/>
              </a:rPr>
              <a:t>ST</a:t>
            </a:r>
            <a:endParaRPr lang="en-GB" altLang="zh-CN" dirty="0">
              <a:cs typeface="Arial" panose="020B0604020202020204" pitchFamily="34" charset="0"/>
            </a:endParaRPr>
          </a:p>
        </p:txBody>
      </p:sp>
      <p:sp>
        <p:nvSpPr>
          <p:cNvPr id="6" name="AutoShape 25">
            <a:hlinkClick r:id="rId4" action="ppaction://hlinksldjump" highlightClick="1">
              <a:snd r:embed="rId5" name="click.wav"/>
            </a:hlinkClick>
            <a:extLst>
              <a:ext uri="{FF2B5EF4-FFF2-40B4-BE49-F238E27FC236}">
                <a16:creationId xmlns:a16="http://schemas.microsoft.com/office/drawing/2014/main" id="{042D5730-45D8-41CA-A4D2-E4CDA526FD6F}"/>
              </a:ext>
            </a:extLst>
          </p:cNvPr>
          <p:cNvSpPr>
            <a:spLocks noChangeArrowheads="1"/>
          </p:cNvSpPr>
          <p:nvPr/>
        </p:nvSpPr>
        <p:spPr bwMode="auto">
          <a:xfrm>
            <a:off x="8610599" y="5642313"/>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78853" name="TextBox 7">
            <a:extLst>
              <a:ext uri="{FF2B5EF4-FFF2-40B4-BE49-F238E27FC236}">
                <a16:creationId xmlns:a16="http://schemas.microsoft.com/office/drawing/2014/main" id="{59CE4C86-E060-47A4-90AE-B0BB3F82A52E}"/>
              </a:ext>
            </a:extLst>
          </p:cNvPr>
          <p:cNvSpPr txBox="1">
            <a:spLocks noChangeArrowheads="1"/>
          </p:cNvSpPr>
          <p:nvPr/>
        </p:nvSpPr>
        <p:spPr bwMode="auto">
          <a:xfrm>
            <a:off x="6444208" y="5589240"/>
            <a:ext cx="2045752" cy="5847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cs typeface="Arial" panose="020B0604020202020204" pitchFamily="34" charset="0"/>
              </a:rPr>
              <a:t>点击查看更多有关表</a:t>
            </a:r>
            <a:endParaRPr lang="en-US" altLang="zh-CN" sz="1600" b="1" dirty="0">
              <a:cs typeface="Arial" panose="020B0604020202020204" pitchFamily="34" charset="0"/>
            </a:endParaRPr>
          </a:p>
          <a:p>
            <a:pPr algn="ctr"/>
            <a:r>
              <a:rPr lang="zh-CN" altLang="en-US" sz="1600" b="1" dirty="0">
                <a:cs typeface="Arial" panose="020B0604020202020204" pitchFamily="34" charset="0"/>
              </a:rPr>
              <a:t>面张力的详细信息</a:t>
            </a:r>
            <a:endParaRPr lang="en-GB" altLang="zh-CN" sz="1600" b="1" dirty="0">
              <a:cs typeface="Arial" panose="020B0604020202020204" pitchFamily="34" charset="0"/>
            </a:endParaRPr>
          </a:p>
        </p:txBody>
      </p:sp>
      <p:sp>
        <p:nvSpPr>
          <p:cNvPr id="8" name="TextBox 7"/>
          <p:cNvSpPr txBox="1"/>
          <p:nvPr/>
        </p:nvSpPr>
        <p:spPr>
          <a:xfrm>
            <a:off x="2987824" y="5445224"/>
            <a:ext cx="3528392" cy="584775"/>
          </a:xfrm>
          <a:prstGeom prst="rect">
            <a:avLst/>
          </a:prstGeom>
          <a:solidFill>
            <a:schemeClr val="bg1"/>
          </a:solidFill>
        </p:spPr>
        <p:txBody>
          <a:bodyPr wrap="square" rtlCol="0">
            <a:spAutoFit/>
          </a:bodyPr>
          <a:lstStyle/>
          <a:p>
            <a:r>
              <a:rPr lang="zh-CN" altLang="en-US" sz="1600" b="1" dirty="0"/>
              <a:t>表面分子间的相互吸引越强，吸引力越大，表面力越大。</a:t>
            </a:r>
          </a:p>
        </p:txBody>
      </p:sp>
      <p:sp>
        <p:nvSpPr>
          <p:cNvPr id="9" name="TextBox 8"/>
          <p:cNvSpPr txBox="1"/>
          <p:nvPr/>
        </p:nvSpPr>
        <p:spPr>
          <a:xfrm>
            <a:off x="2987824" y="6093296"/>
            <a:ext cx="3456384" cy="338554"/>
          </a:xfrm>
          <a:prstGeom prst="rect">
            <a:avLst/>
          </a:prstGeom>
          <a:solidFill>
            <a:schemeClr val="bg1"/>
          </a:solidFill>
        </p:spPr>
        <p:txBody>
          <a:bodyPr wrap="square" rtlCol="0">
            <a:spAutoFit/>
          </a:bodyPr>
          <a:lstStyle/>
          <a:p>
            <a:r>
              <a:rPr lang="zh-CN" altLang="en-US" sz="1600" b="1" dirty="0"/>
              <a:t>其他分子间相互较弱的吸引力</a:t>
            </a:r>
          </a:p>
        </p:txBody>
      </p:sp>
      <p:sp>
        <p:nvSpPr>
          <p:cNvPr id="10" name="TextBox 9"/>
          <p:cNvSpPr txBox="1"/>
          <p:nvPr/>
        </p:nvSpPr>
        <p:spPr>
          <a:xfrm>
            <a:off x="1979712" y="5085184"/>
            <a:ext cx="1656184" cy="338554"/>
          </a:xfrm>
          <a:prstGeom prst="rect">
            <a:avLst/>
          </a:prstGeom>
          <a:solidFill>
            <a:schemeClr val="bg1"/>
          </a:solidFill>
        </p:spPr>
        <p:txBody>
          <a:bodyPr wrap="square" rtlCol="0">
            <a:spAutoFit/>
          </a:bodyPr>
          <a:lstStyle/>
          <a:p>
            <a:r>
              <a:rPr lang="zh-CN" altLang="en-US" sz="1600" b="1" dirty="0"/>
              <a:t>分子、镜片材料</a:t>
            </a:r>
          </a:p>
        </p:txBody>
      </p:sp>
      <p:sp>
        <p:nvSpPr>
          <p:cNvPr id="11" name="TextBox 10"/>
          <p:cNvSpPr txBox="1"/>
          <p:nvPr/>
        </p:nvSpPr>
        <p:spPr>
          <a:xfrm>
            <a:off x="1835696" y="4725144"/>
            <a:ext cx="1368152" cy="338554"/>
          </a:xfrm>
          <a:prstGeom prst="rect">
            <a:avLst/>
          </a:prstGeom>
          <a:solidFill>
            <a:schemeClr val="bg1"/>
          </a:solidFill>
        </p:spPr>
        <p:txBody>
          <a:bodyPr wrap="square" rtlCol="0">
            <a:spAutoFit/>
          </a:bodyPr>
          <a:lstStyle/>
          <a:p>
            <a:r>
              <a:rPr lang="zh-CN" altLang="en-US" sz="1600" b="1" dirty="0"/>
              <a:t>分子、</a:t>
            </a:r>
            <a:r>
              <a:rPr lang="en-US" altLang="zh-CN" sz="1600" b="1" dirty="0"/>
              <a:t>LCP</a:t>
            </a:r>
            <a:endParaRPr lang="zh-CN" altLang="en-US" sz="1600" b="1" dirty="0"/>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18F1C42E-C95B-4DAE-8657-341CEF7AF9BB}"/>
              </a:ext>
            </a:extLst>
          </p:cNvPr>
          <p:cNvSpPr>
            <a:spLocks noGrp="1" noChangeArrowheads="1"/>
          </p:cNvSpPr>
          <p:nvPr>
            <p:ph type="title"/>
          </p:nvPr>
        </p:nvSpPr>
        <p:spPr>
          <a:xfrm>
            <a:off x="395536" y="0"/>
            <a:ext cx="8147248" cy="1143000"/>
          </a:xfrm>
        </p:spPr>
        <p:txBody>
          <a:bodyPr>
            <a:normAutofit/>
          </a:bodyPr>
          <a:lstStyle/>
          <a:p>
            <a:r>
              <a:rPr lang="en-US" altLang="zh-CN" sz="3600" dirty="0" err="1">
                <a:ea typeface="宋体" panose="02010600030101010101" pitchFamily="2" charset="-122"/>
              </a:rPr>
              <a:t>表面清洁剂</a:t>
            </a:r>
            <a:r>
              <a:rPr lang="zh-CN" altLang="en-US" sz="3600" dirty="0">
                <a:ea typeface="宋体" panose="02010600030101010101" pitchFamily="2" charset="-122"/>
              </a:rPr>
              <a:t>：</a:t>
            </a:r>
            <a:r>
              <a:rPr lang="en-US" altLang="zh-CN" sz="3600" dirty="0" err="1">
                <a:solidFill>
                  <a:srgbClr val="FFFF00"/>
                </a:solidFill>
                <a:latin typeface="Arial" charset="0"/>
                <a:cs typeface="Arial" charset="0"/>
              </a:rPr>
              <a:t>功能</a:t>
            </a:r>
            <a:endParaRPr lang="en-US" altLang="zh-CN" sz="3600" dirty="0">
              <a:solidFill>
                <a:srgbClr val="FFFF00"/>
              </a:solidFill>
              <a:latin typeface="Arial" charset="0"/>
              <a:cs typeface="Arial" charset="0"/>
            </a:endParaRPr>
          </a:p>
        </p:txBody>
      </p:sp>
      <p:sp>
        <p:nvSpPr>
          <p:cNvPr id="80898" name="Rectangle 7">
            <a:extLst>
              <a:ext uri="{FF2B5EF4-FFF2-40B4-BE49-F238E27FC236}">
                <a16:creationId xmlns:a16="http://schemas.microsoft.com/office/drawing/2014/main" id="{56330341-6ECE-490E-A150-F97E6E85AEA6}"/>
              </a:ext>
            </a:extLst>
          </p:cNvPr>
          <p:cNvSpPr>
            <a:spLocks noGrp="1" noChangeArrowheads="1"/>
          </p:cNvSpPr>
          <p:nvPr>
            <p:ph idx="1"/>
          </p:nvPr>
        </p:nvSpPr>
        <p:spPr>
          <a:xfrm>
            <a:off x="635000" y="1524000"/>
            <a:ext cx="7518400" cy="4191000"/>
          </a:xfrm>
        </p:spPr>
        <p:txBody>
          <a:bodyPr/>
          <a:lstStyle/>
          <a:p>
            <a:pPr>
              <a:lnSpc>
                <a:spcPts val="4000"/>
              </a:lnSpc>
              <a:tabLst>
                <a:tab pos="2511425" algn="l"/>
              </a:tabLst>
            </a:pPr>
            <a:r>
              <a:rPr lang="zh-CN" altLang="en-US" sz="2400" dirty="0" err="1">
                <a:ea typeface="宋体" panose="02010600030101010101" pitchFamily="2" charset="-122"/>
              </a:rPr>
              <a:t>去</a:t>
            </a:r>
            <a:r>
              <a:rPr lang="en-US" altLang="zh-CN" sz="2400" dirty="0">
                <a:ea typeface="宋体" panose="02010600030101010101" pitchFamily="2" charset="-122"/>
              </a:rPr>
              <a:t>除</a:t>
            </a:r>
            <a:r>
              <a:rPr lang="zh-CN" altLang="en-US" sz="2400" dirty="0">
                <a:ea typeface="宋体" panose="02010600030101010101" pitchFamily="2" charset="-122"/>
              </a:rPr>
              <a:t>沉积，通过</a:t>
            </a:r>
            <a:r>
              <a:rPr lang="en-US" altLang="zh-CN" sz="2400" dirty="0">
                <a:ea typeface="宋体" panose="02010600030101010101" pitchFamily="2" charset="-122"/>
              </a:rPr>
              <a:t>：</a:t>
            </a:r>
          </a:p>
          <a:p>
            <a:pPr lvl="1">
              <a:lnSpc>
                <a:spcPts val="4000"/>
              </a:lnSpc>
              <a:tabLst>
                <a:tab pos="2511425" algn="l"/>
              </a:tabLst>
            </a:pPr>
            <a:r>
              <a:rPr lang="en-US" altLang="zh-CN" sz="2400" dirty="0">
                <a:latin typeface="Arial" charset="0"/>
                <a:cs typeface="Arial" charset="0"/>
              </a:rPr>
              <a:t>与CL沉积物相互作用和/或改</a:t>
            </a:r>
            <a:r>
              <a:rPr lang="zh-CN" altLang="en-US" sz="2400" dirty="0">
                <a:latin typeface="Arial" charset="0"/>
                <a:cs typeface="Arial" charset="0"/>
              </a:rPr>
              <a:t>变</a:t>
            </a:r>
            <a:r>
              <a:rPr lang="en-US" altLang="zh-CN" sz="2400" dirty="0">
                <a:latin typeface="Arial" charset="0"/>
                <a:cs typeface="Arial" charset="0"/>
              </a:rPr>
              <a:t>CL沉积物</a:t>
            </a:r>
            <a:r>
              <a:rPr lang="zh-CN" altLang="en-US" sz="2400" dirty="0">
                <a:latin typeface="Arial" charset="0"/>
                <a:cs typeface="Arial" charset="0"/>
              </a:rPr>
              <a:t>。</a:t>
            </a:r>
            <a:endParaRPr lang="en-US" altLang="zh-CN" sz="2400" dirty="0">
              <a:latin typeface="Arial" charset="0"/>
              <a:cs typeface="Arial" charset="0"/>
            </a:endParaRPr>
          </a:p>
          <a:p>
            <a:pPr lvl="1">
              <a:lnSpc>
                <a:spcPts val="4000"/>
              </a:lnSpc>
              <a:tabLst>
                <a:tab pos="2511425" algn="l"/>
              </a:tabLst>
            </a:pPr>
            <a:r>
              <a:rPr lang="zh-CN" altLang="en-US" sz="2400" dirty="0" err="1">
                <a:latin typeface="Arial" charset="0"/>
                <a:cs typeface="Arial" charset="0"/>
              </a:rPr>
              <a:t>清除</a:t>
            </a:r>
            <a:r>
              <a:rPr lang="en-US" altLang="zh-CN" sz="2400" dirty="0">
                <a:latin typeface="Arial" charset="0"/>
                <a:cs typeface="Arial" charset="0"/>
              </a:rPr>
              <a:t>CL表面沉积物</a:t>
            </a:r>
            <a:r>
              <a:rPr lang="zh-CN" altLang="en-US" sz="2400" dirty="0">
                <a:latin typeface="Arial" charset="0"/>
                <a:cs typeface="Arial" charset="0"/>
              </a:rPr>
              <a:t>。</a:t>
            </a:r>
            <a:endParaRPr lang="en-US" altLang="zh-CN" sz="2400" dirty="0">
              <a:latin typeface="Arial" charset="0"/>
              <a:cs typeface="Arial" charset="0"/>
            </a:endParaRPr>
          </a:p>
          <a:p>
            <a:pPr>
              <a:lnSpc>
                <a:spcPts val="4000"/>
              </a:lnSpc>
              <a:tabLst>
                <a:tab pos="2511425" algn="l"/>
              </a:tabLst>
            </a:pPr>
            <a:r>
              <a:rPr lang="en-US" altLang="zh-CN" sz="2400" dirty="0" err="1">
                <a:ea typeface="宋体" panose="02010600030101010101" pitchFamily="2" charset="-122"/>
              </a:rPr>
              <a:t>乳化油&amp;脂</a:t>
            </a:r>
            <a:r>
              <a:rPr lang="zh-CN" altLang="en-US" sz="2400" dirty="0">
                <a:ea typeface="宋体" panose="02010600030101010101" pitchFamily="2" charset="-122"/>
              </a:rPr>
              <a:t>。</a:t>
            </a:r>
            <a:endParaRPr lang="en-US" altLang="zh-CN" sz="2400" dirty="0">
              <a:ea typeface="宋体" panose="02010600030101010101" pitchFamily="2" charset="-122"/>
            </a:endParaRPr>
          </a:p>
          <a:p>
            <a:pPr>
              <a:lnSpc>
                <a:spcPts val="4000"/>
              </a:lnSpc>
              <a:tabLst>
                <a:tab pos="2511425" algn="l"/>
              </a:tabLst>
            </a:pPr>
            <a:r>
              <a:rPr lang="zh-CN" altLang="en-US" sz="2400" dirty="0">
                <a:ea typeface="宋体" panose="02010600030101010101" pitchFamily="2" charset="-122"/>
              </a:rPr>
              <a:t>消灭</a:t>
            </a:r>
            <a:r>
              <a:rPr lang="en-US" altLang="zh-CN" sz="2400" dirty="0">
                <a:ea typeface="宋体" panose="02010600030101010101" pitchFamily="2" charset="-122"/>
              </a:rPr>
              <a:t>/</a:t>
            </a:r>
            <a:r>
              <a:rPr lang="zh-CN" altLang="en-US" sz="2400" dirty="0">
                <a:ea typeface="宋体" panose="02010600030101010101" pitchFamily="2" charset="-122"/>
              </a:rPr>
              <a:t>清除</a:t>
            </a:r>
            <a:r>
              <a:rPr lang="en-US" altLang="zh-CN" sz="2400" dirty="0" err="1">
                <a:ea typeface="宋体" panose="02010600030101010101" pitchFamily="2" charset="-122"/>
              </a:rPr>
              <a:t>微生物</a:t>
            </a:r>
            <a:r>
              <a:rPr lang="zh-CN" altLang="en-US" sz="2400" dirty="0">
                <a:ea typeface="宋体" panose="02010600030101010101" pitchFamily="2" charset="-122"/>
              </a:rPr>
              <a:t>。</a:t>
            </a:r>
            <a:endParaRPr lang="en-US" altLang="zh-CN" sz="2400" dirty="0">
              <a:ea typeface="宋体" panose="02010600030101010101" pitchFamily="2" charset="-122"/>
            </a:endParaRPr>
          </a:p>
          <a:p>
            <a:pPr>
              <a:lnSpc>
                <a:spcPts val="4000"/>
              </a:lnSpc>
              <a:tabLst>
                <a:tab pos="2511425" algn="l"/>
              </a:tabLst>
            </a:pPr>
            <a:r>
              <a:rPr lang="zh-CN" altLang="en-US" sz="2400" dirty="0">
                <a:ea typeface="宋体" panose="02010600030101010101" pitchFamily="2" charset="-122"/>
              </a:rPr>
              <a:t>准备镜片进行冲洗和消毒。</a:t>
            </a:r>
          </a:p>
          <a:p>
            <a:pPr>
              <a:lnSpc>
                <a:spcPts val="4000"/>
              </a:lnSpc>
              <a:tabLst>
                <a:tab pos="2511425" algn="l"/>
              </a:tabLst>
            </a:pPr>
            <a:r>
              <a:rPr lang="en-US" altLang="zh-CN" sz="2400" dirty="0">
                <a:ea typeface="宋体" panose="02010600030101010101" pitchFamily="2" charset="-122"/>
              </a:rPr>
              <a:t>增加CL的润湿性</a:t>
            </a:r>
            <a:r>
              <a:rPr lang="zh-CN" altLang="en-US" sz="2400" dirty="0">
                <a:ea typeface="宋体" panose="02010600030101010101" pitchFamily="2" charset="-122"/>
              </a:rPr>
              <a:t>。</a:t>
            </a:r>
            <a:endParaRPr lang="en-US" altLang="zh-CN" sz="2400" dirty="0">
              <a:ea typeface="宋体" panose="02010600030101010101" pitchFamily="2" charset="-122"/>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152400" y="53975"/>
            <a:ext cx="8839200" cy="685800"/>
          </a:xfrm>
        </p:spPr>
        <p:txBody>
          <a:bodyPr/>
          <a:lstStyle/>
          <a:p>
            <a:pPr eaLnBrk="1" hangingPunct="1"/>
            <a:r>
              <a:rPr lang="zh-CN" altLang="en-US" dirty="0">
                <a:latin typeface="Arial" charset="0"/>
                <a:cs typeface="Arial" charset="0"/>
              </a:rPr>
              <a:t>归属</a:t>
            </a:r>
            <a:endParaRPr lang="en-US" altLang="en-US" dirty="0">
              <a:latin typeface="Arial" charset="0"/>
              <a:cs typeface="Arial" charset="0"/>
            </a:endParaRPr>
          </a:p>
        </p:txBody>
      </p:sp>
      <p:graphicFrame>
        <p:nvGraphicFramePr>
          <p:cNvPr id="17449" name="Group 41"/>
          <p:cNvGraphicFramePr>
            <a:graphicFrameLocks noGrp="1"/>
          </p:cNvGraphicFramePr>
          <p:nvPr>
            <p:ph idx="1"/>
            <p:extLst>
              <p:ext uri="{D42A27DB-BD31-4B8C-83A1-F6EECF244321}">
                <p14:modId xmlns:p14="http://schemas.microsoft.com/office/powerpoint/2010/main" val="186707512"/>
              </p:ext>
            </p:extLst>
          </p:nvPr>
        </p:nvGraphicFramePr>
        <p:xfrm>
          <a:off x="683568" y="1484313"/>
          <a:ext cx="7876232" cy="4022942"/>
        </p:xfrm>
        <a:graphic>
          <a:graphicData uri="http://schemas.openxmlformats.org/drawingml/2006/table">
            <a:tbl>
              <a:tblPr/>
              <a:tblGrid>
                <a:gridCol w="3974157">
                  <a:extLst>
                    <a:ext uri="{9D8B030D-6E8A-4147-A177-3AD203B41FA5}">
                      <a16:colId xmlns:a16="http://schemas.microsoft.com/office/drawing/2014/main" val="20000"/>
                    </a:ext>
                  </a:extLst>
                </a:gridCol>
                <a:gridCol w="3902075">
                  <a:extLst>
                    <a:ext uri="{9D8B030D-6E8A-4147-A177-3AD203B41FA5}">
                      <a16:colId xmlns:a16="http://schemas.microsoft.com/office/drawing/2014/main" val="20001"/>
                    </a:ext>
                  </a:extLst>
                </a:gridCol>
              </a:tblGrid>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Calibri" pitchFamily="34" charset="0"/>
                          <a:cs typeface="Arial" charset="0"/>
                        </a:rPr>
                        <a:t>讲座贡献者</a:t>
                      </a:r>
                      <a:r>
                        <a:rPr kumimoji="0" lang="en-GB" sz="1800" b="0" i="0" u="none" strike="noStrike" cap="none" normalizeH="0" baseline="0" dirty="0">
                          <a:ln>
                            <a:noFill/>
                          </a:ln>
                          <a:solidFill>
                            <a:srgbClr val="000000"/>
                          </a:solidFill>
                          <a:effectLst/>
                          <a:latin typeface="Calibri" pitchFamily="34" charset="0"/>
                          <a:cs typeface="Arial" charset="0"/>
                        </a:rPr>
                        <a:t>*</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Lewis Williams</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Calibri" pitchFamily="34" charset="0"/>
                          <a:cs typeface="Arial" charset="0"/>
                        </a:rPr>
                        <a:t>讲座编辑者</a:t>
                      </a:r>
                      <a:r>
                        <a:rPr kumimoji="0" lang="en-GB" sz="1800" b="0" i="0" u="none" strike="noStrike" cap="none" normalizeH="0" baseline="0" dirty="0">
                          <a:ln>
                            <a:noFill/>
                          </a:ln>
                          <a:solidFill>
                            <a:srgbClr val="000000"/>
                          </a:solidFill>
                          <a:effectLst/>
                          <a:latin typeface="Calibri" pitchFamily="34" charset="0"/>
                          <a:cs typeface="Arial" charset="0"/>
                        </a:rPr>
                        <a:t>**</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Lyndon Jones, </a:t>
                      </a:r>
                      <a:r>
                        <a:rPr kumimoji="0" lang="en-US" sz="1800" b="0" i="0" u="none" strike="noStrike" cap="none" normalizeH="0" baseline="0" dirty="0" err="1">
                          <a:ln>
                            <a:noFill/>
                          </a:ln>
                          <a:solidFill>
                            <a:srgbClr val="000000"/>
                          </a:solidFill>
                          <a:effectLst/>
                          <a:latin typeface="Calibri" pitchFamily="34" charset="0"/>
                          <a:cs typeface="Arial" charset="0"/>
                        </a:rPr>
                        <a:t>Lakshman</a:t>
                      </a:r>
                      <a:r>
                        <a:rPr kumimoji="0" lang="en-US" sz="1800" b="0" i="0" u="none" strike="noStrike" cap="none" normalizeH="0" baseline="0" dirty="0">
                          <a:ln>
                            <a:noFill/>
                          </a:ln>
                          <a:solidFill>
                            <a:srgbClr val="000000"/>
                          </a:solidFill>
                          <a:effectLst/>
                          <a:latin typeface="Calibri" pitchFamily="34" charset="0"/>
                          <a:cs typeface="Arial" charset="0"/>
                        </a:rPr>
                        <a:t> </a:t>
                      </a:r>
                      <a:r>
                        <a:rPr kumimoji="0" lang="en-US" sz="1800" b="0" i="0" u="none" strike="noStrike" cap="none" normalizeH="0" baseline="0" dirty="0" err="1">
                          <a:ln>
                            <a:noFill/>
                          </a:ln>
                          <a:solidFill>
                            <a:srgbClr val="000000"/>
                          </a:solidFill>
                          <a:effectLst/>
                          <a:latin typeface="Calibri" pitchFamily="34" charset="0"/>
                          <a:cs typeface="Arial" charset="0"/>
                        </a:rPr>
                        <a:t>Subbaraman</a:t>
                      </a:r>
                      <a:endParaRPr kumimoji="0" lang="en-US"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IACLE </a:t>
                      </a:r>
                      <a:r>
                        <a:rPr kumimoji="0" lang="zh-CN" altLang="en-US" sz="1800" b="0" i="0" u="none" strike="noStrike" cap="none" normalizeH="0" baseline="0" dirty="0">
                          <a:ln>
                            <a:noFill/>
                          </a:ln>
                          <a:solidFill>
                            <a:srgbClr val="000000"/>
                          </a:solidFill>
                          <a:effectLst/>
                          <a:latin typeface="Calibri" pitchFamily="34" charset="0"/>
                          <a:cs typeface="Arial" charset="0"/>
                        </a:rPr>
                        <a:t>执行编辑</a:t>
                      </a:r>
                      <a:r>
                        <a:rPr kumimoji="0" lang="en-GB" sz="1800" b="0" i="0" u="none" strike="noStrike" cap="none" normalizeH="0" baseline="0" dirty="0">
                          <a:ln>
                            <a:noFill/>
                          </a:ln>
                          <a:solidFill>
                            <a:srgbClr val="000000"/>
                          </a:solidFill>
                          <a:effectLst/>
                          <a:latin typeface="Calibri" pitchFamily="34" charset="0"/>
                          <a:cs typeface="Arial" charset="0"/>
                        </a:rPr>
                        <a:t>**</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Percy </a:t>
                      </a:r>
                      <a:r>
                        <a:rPr kumimoji="0" lang="en-US" sz="1800" b="0" i="0" u="none" strike="noStrike" cap="none" normalizeH="0" baseline="0" dirty="0" err="1">
                          <a:ln>
                            <a:noFill/>
                          </a:ln>
                          <a:solidFill>
                            <a:srgbClr val="000000"/>
                          </a:solidFill>
                          <a:effectLst/>
                          <a:latin typeface="Calibri" pitchFamily="34" charset="0"/>
                          <a:cs typeface="Arial" charset="0"/>
                        </a:rPr>
                        <a:t>Lazon</a:t>
                      </a:r>
                      <a:endParaRPr kumimoji="0" lang="en-US"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IACLE </a:t>
                      </a:r>
                      <a:r>
                        <a:rPr kumimoji="0" lang="zh-CN" altLang="en-US" sz="1800" b="0" i="0" u="none" strike="noStrike" cap="none" normalizeH="0" baseline="0" dirty="0">
                          <a:ln>
                            <a:noFill/>
                          </a:ln>
                          <a:solidFill>
                            <a:srgbClr val="000000"/>
                          </a:solidFill>
                          <a:effectLst/>
                          <a:latin typeface="Calibri" pitchFamily="34" charset="0"/>
                          <a:cs typeface="Arial" charset="0"/>
                        </a:rPr>
                        <a:t>审稿人</a:t>
                      </a:r>
                      <a:r>
                        <a:rPr kumimoji="0" lang="en-GB" sz="1800" b="0" i="0" u="none" strike="noStrike" cap="none" normalizeH="0" baseline="0" dirty="0">
                          <a:ln>
                            <a:noFill/>
                          </a:ln>
                          <a:solidFill>
                            <a:srgbClr val="000000"/>
                          </a:solidFill>
                          <a:effectLst/>
                          <a:latin typeface="Calibri" pitchFamily="34" charset="0"/>
                          <a:cs typeface="Arial" charset="0"/>
                        </a:rPr>
                        <a:t>**</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Calibri" pitchFamily="34" charset="0"/>
                          <a:cs typeface="Arial" charset="0"/>
                        </a:rPr>
                        <a:t>Nilesh</a:t>
                      </a:r>
                      <a:r>
                        <a:rPr kumimoji="0" lang="en-US" sz="1800" b="0" i="0" u="none" strike="noStrike" cap="none" normalizeH="0" baseline="0" dirty="0">
                          <a:ln>
                            <a:noFill/>
                          </a:ln>
                          <a:solidFill>
                            <a:srgbClr val="000000"/>
                          </a:solidFill>
                          <a:effectLst/>
                          <a:latin typeface="Calibri" pitchFamily="34" charset="0"/>
                          <a:cs typeface="Arial" charset="0"/>
                        </a:rPr>
                        <a:t> </a:t>
                      </a:r>
                      <a:r>
                        <a:rPr kumimoji="0" lang="en-US" sz="1800" b="0" i="0" u="none" strike="noStrike" cap="none" normalizeH="0" baseline="0" dirty="0" err="1">
                          <a:ln>
                            <a:noFill/>
                          </a:ln>
                          <a:solidFill>
                            <a:srgbClr val="000000"/>
                          </a:solidFill>
                          <a:effectLst/>
                          <a:latin typeface="Calibri" pitchFamily="34" charset="0"/>
                          <a:cs typeface="Arial" charset="0"/>
                        </a:rPr>
                        <a:t>Thite</a:t>
                      </a:r>
                      <a:r>
                        <a:rPr kumimoji="0" lang="en-US" sz="1800" b="0" i="0" u="none" strike="noStrike" cap="none" normalizeH="0" baseline="0" dirty="0">
                          <a:ln>
                            <a:noFill/>
                          </a:ln>
                          <a:solidFill>
                            <a:srgbClr val="000000"/>
                          </a:solidFill>
                          <a:effectLst/>
                          <a:latin typeface="Calibri" pitchFamily="34" charset="0"/>
                          <a:cs typeface="Arial" charset="0"/>
                        </a:rPr>
                        <a:t>, Lewis Williams</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Calibri" pitchFamily="34" charset="0"/>
                          <a:cs typeface="Arial" charset="0"/>
                        </a:rPr>
                        <a:t>讲座更新</a:t>
                      </a:r>
                      <a:endParaRPr kumimoji="0" lang="en-GB"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2015-03-17</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Calibri" pitchFamily="34" charset="0"/>
                          <a:cs typeface="Arial" charset="0"/>
                        </a:rPr>
                        <a:t>讲座内容复核</a:t>
                      </a:r>
                      <a:endParaRPr kumimoji="0" lang="en-GB"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2015-04-15</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a:ln>
                            <a:noFill/>
                          </a:ln>
                          <a:solidFill>
                            <a:srgbClr val="000000"/>
                          </a:solidFill>
                          <a:effectLst/>
                          <a:latin typeface="Calibri" pitchFamily="34" charset="0"/>
                          <a:cs typeface="Arial" charset="0"/>
                        </a:rPr>
                        <a:t>* </a:t>
                      </a:r>
                      <a:r>
                        <a:rPr kumimoji="0" lang="zh-CN" altLang="en-US" sz="1800" b="0" i="1" u="none" strike="noStrike" cap="none" normalizeH="0" baseline="0" dirty="0">
                          <a:ln>
                            <a:noFill/>
                          </a:ln>
                          <a:solidFill>
                            <a:srgbClr val="000000"/>
                          </a:solidFill>
                          <a:effectLst/>
                          <a:latin typeface="Calibri" pitchFamily="34" charset="0"/>
                          <a:cs typeface="Arial" charset="0"/>
                        </a:rPr>
                        <a:t>讲座的原作者</a:t>
                      </a:r>
                      <a:endParaRPr kumimoji="0" lang="en-GB" sz="1800" b="0" i="1"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a:ln>
                            <a:noFill/>
                          </a:ln>
                          <a:solidFill>
                            <a:srgbClr val="000000"/>
                          </a:solidFill>
                          <a:effectLst/>
                          <a:latin typeface="Calibri" pitchFamily="34" charset="0"/>
                          <a:cs typeface="Arial" charset="0"/>
                        </a:rPr>
                        <a:t>**2014 </a:t>
                      </a:r>
                      <a:r>
                        <a:rPr kumimoji="0" lang="zh-CN" altLang="en-US" sz="1800" b="0" i="1" u="none" strike="noStrike" cap="none" normalizeH="0" baseline="0" dirty="0">
                          <a:ln>
                            <a:noFill/>
                          </a:ln>
                          <a:solidFill>
                            <a:srgbClr val="000000"/>
                          </a:solidFill>
                          <a:effectLst/>
                          <a:latin typeface="Calibri" pitchFamily="34" charset="0"/>
                          <a:cs typeface="Arial" charset="0"/>
                        </a:rPr>
                        <a:t>编辑和审稿人</a:t>
                      </a:r>
                      <a:endParaRPr kumimoji="0" lang="en-GB" sz="1800" b="0" i="1"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79B1868A-5F1B-4EFF-9FA9-943B06EB31AF}"/>
              </a:ext>
            </a:extLst>
          </p:cNvPr>
          <p:cNvSpPr>
            <a:spLocks noGrp="1" noChangeArrowheads="1"/>
          </p:cNvSpPr>
          <p:nvPr>
            <p:ph type="title"/>
          </p:nvPr>
        </p:nvSpPr>
        <p:spPr>
          <a:xfrm>
            <a:off x="467544" y="0"/>
            <a:ext cx="6851650" cy="1143000"/>
          </a:xfrm>
        </p:spPr>
        <p:txBody>
          <a:bodyPr/>
          <a:lstStyle/>
          <a:p>
            <a:r>
              <a:rPr lang="en-US" altLang="zh-CN" sz="3600" dirty="0" err="1">
                <a:ea typeface="宋体" panose="02010600030101010101" pitchFamily="2" charset="-122"/>
              </a:rPr>
              <a:t>LCPs中的表面活性剂</a:t>
            </a:r>
            <a:endParaRPr lang="en-US" altLang="zh-CN" sz="3600" dirty="0">
              <a:ea typeface="宋体" panose="02010600030101010101" pitchFamily="2" charset="-122"/>
            </a:endParaRPr>
          </a:p>
        </p:txBody>
      </p:sp>
      <p:sp>
        <p:nvSpPr>
          <p:cNvPr id="70659" name="Rectangle 7">
            <a:extLst>
              <a:ext uri="{FF2B5EF4-FFF2-40B4-BE49-F238E27FC236}">
                <a16:creationId xmlns:a16="http://schemas.microsoft.com/office/drawing/2014/main" id="{A748DB46-3F5A-45FF-9A27-EDCD669389A1}"/>
              </a:ext>
            </a:extLst>
          </p:cNvPr>
          <p:cNvSpPr>
            <a:spLocks noGrp="1"/>
          </p:cNvSpPr>
          <p:nvPr>
            <p:ph idx="1"/>
          </p:nvPr>
        </p:nvSpPr>
        <p:spPr>
          <a:xfrm>
            <a:off x="304800" y="1524000"/>
            <a:ext cx="8724900" cy="4800600"/>
          </a:xfrm>
        </p:spPr>
        <p:txBody>
          <a:bodyPr/>
          <a:lstStyle/>
          <a:p>
            <a:pPr>
              <a:lnSpc>
                <a:spcPts val="3200"/>
              </a:lnSpc>
              <a:tabLst>
                <a:tab pos="2511425" algn="l"/>
              </a:tabLst>
            </a:pPr>
            <a:r>
              <a:rPr lang="en-US" altLang="zh-CN" sz="2000" dirty="0" err="1">
                <a:ea typeface="宋体" panose="02010600030101010101" pitchFamily="2" charset="-122"/>
              </a:rPr>
              <a:t>泊洛沙</a:t>
            </a:r>
            <a:r>
              <a:rPr lang="zh-CN" altLang="en-US" sz="2000" dirty="0">
                <a:ea typeface="宋体" panose="02010600030101010101" pitchFamily="2" charset="-122"/>
              </a:rPr>
              <a:t>明</a:t>
            </a:r>
            <a:r>
              <a:rPr lang="en-US" altLang="zh-CN" sz="2000" dirty="0">
                <a:ea typeface="宋体" panose="02010600030101010101" pitchFamily="2" charset="-122"/>
              </a:rPr>
              <a:t>（</a:t>
            </a:r>
            <a:r>
              <a:rPr lang="en-US" altLang="zh-CN" sz="2000" dirty="0" err="1">
                <a:ea typeface="宋体" panose="02010600030101010101" pitchFamily="2" charset="-122"/>
              </a:rPr>
              <a:t>商品名：Tetronic</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a:t>
            </a:r>
          </a:p>
          <a:p>
            <a:pPr>
              <a:lnSpc>
                <a:spcPts val="3200"/>
              </a:lnSpc>
              <a:tabLst>
                <a:tab pos="2511425" algn="l"/>
              </a:tabLst>
            </a:pPr>
            <a:r>
              <a:rPr lang="en-US" altLang="zh-CN" sz="2000" dirty="0">
                <a:ea typeface="宋体" panose="02010600030101010101" pitchFamily="2" charset="-122"/>
              </a:rPr>
              <a:t>实例：Tetronic</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1107（ReNu</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MultiPlus</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），Tetronic</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1304（Alcon的OPTI-FREE</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产品）和Tetronic1307</a:t>
            </a:r>
            <a:r>
              <a:rPr lang="en-US" altLang="zh-CN" sz="2000" baseline="30000" dirty="0">
                <a:ea typeface="宋体" panose="02010600030101010101" pitchFamily="2" charset="-122"/>
                <a:sym typeface="Symbol" panose="05050102010706020507" pitchFamily="18" charset="2"/>
              </a:rPr>
              <a:t></a:t>
            </a:r>
            <a:endParaRPr lang="en-US" altLang="zh-CN" sz="2000" dirty="0">
              <a:ea typeface="宋体" panose="02010600030101010101" pitchFamily="2" charset="-122"/>
            </a:endParaRPr>
          </a:p>
          <a:p>
            <a:pPr>
              <a:lnSpc>
                <a:spcPts val="3200"/>
              </a:lnSpc>
              <a:tabLst>
                <a:tab pos="2511425" algn="l"/>
              </a:tabLst>
            </a:pPr>
            <a:r>
              <a:rPr lang="zh-CN" altLang="en-US" sz="2000" dirty="0">
                <a:ea typeface="宋体" panose="02010600030101010101" pitchFamily="2" charset="-122"/>
              </a:rPr>
              <a:t>泊洛沙姆</a:t>
            </a:r>
            <a:r>
              <a:rPr lang="en-US" altLang="zh-CN" sz="2000" dirty="0">
                <a:ea typeface="宋体" panose="02010600030101010101" pitchFamily="2" charset="-122"/>
              </a:rPr>
              <a:t>（</a:t>
            </a:r>
            <a:r>
              <a:rPr lang="en-US" altLang="zh-CN" sz="2000" dirty="0" err="1">
                <a:ea typeface="宋体" panose="02010600030101010101" pitchFamily="2" charset="-122"/>
              </a:rPr>
              <a:t>商品名：Pluronic</a:t>
            </a:r>
            <a:r>
              <a:rPr lang="en-US" altLang="zh-CN" sz="2000" baseline="30000" dirty="0" err="1">
                <a:ea typeface="宋体" panose="02010600030101010101" pitchFamily="2" charset="-122"/>
                <a:sym typeface="Symbol" panose="05050102010706020507" pitchFamily="18" charset="2"/>
              </a:rPr>
              <a:t></a:t>
            </a:r>
            <a:r>
              <a:rPr lang="en-US" altLang="zh-CN" sz="2000" dirty="0" err="1">
                <a:ea typeface="宋体" panose="02010600030101010101" pitchFamily="2" charset="-122"/>
              </a:rPr>
              <a:t>＆Poloxamer</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a:t>
            </a:r>
          </a:p>
          <a:p>
            <a:pPr>
              <a:lnSpc>
                <a:spcPts val="3200"/>
              </a:lnSpc>
              <a:tabLst>
                <a:tab pos="2511425" algn="l"/>
              </a:tabLst>
            </a:pPr>
            <a:r>
              <a:rPr lang="en-US" altLang="zh-CN" sz="2000" dirty="0">
                <a:ea typeface="宋体" panose="02010600030101010101" pitchFamily="2" charset="-122"/>
              </a:rPr>
              <a:t>实例：Pluronic</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F87（Poloxamer</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237），Pluronic F127（Poloxamer</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407）和Pluronic 17R4</a:t>
            </a:r>
          </a:p>
          <a:p>
            <a:pPr>
              <a:lnSpc>
                <a:spcPts val="3200"/>
              </a:lnSpc>
              <a:tabLst>
                <a:tab pos="2511425" algn="l"/>
              </a:tabLst>
            </a:pPr>
            <a:r>
              <a:rPr lang="en-US" altLang="zh-CN" sz="2000" dirty="0">
                <a:ea typeface="宋体" panose="02010600030101010101" pitchFamily="2" charset="-122"/>
              </a:rPr>
              <a:t>异丙醇（CIBA </a:t>
            </a:r>
            <a:r>
              <a:rPr lang="en-US" altLang="zh-CN" sz="2000" dirty="0" err="1">
                <a:ea typeface="宋体" panose="02010600030101010101" pitchFamily="2" charset="-122"/>
              </a:rPr>
              <a:t>Vision'sMiraflow</a:t>
            </a:r>
            <a:r>
              <a:rPr lang="en-US" altLang="zh-CN" sz="2000" baseline="30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a:t>
            </a:r>
          </a:p>
          <a:p>
            <a:pPr>
              <a:lnSpc>
                <a:spcPts val="3200"/>
              </a:lnSpc>
              <a:tabLst>
                <a:tab pos="2511425" algn="l"/>
              </a:tabLst>
            </a:pPr>
            <a:r>
              <a:rPr lang="en-US" altLang="zh-CN" sz="2000" dirty="0" err="1">
                <a:ea typeface="宋体" panose="02010600030101010101" pitchFamily="2" charset="-122"/>
              </a:rPr>
              <a:t>泰洛沙泊（AMO'sComplete</a:t>
            </a:r>
            <a:r>
              <a:rPr lang="en-US" altLang="zh-CN" sz="2000" baseline="30000" dirty="0" err="1">
                <a:ea typeface="宋体" panose="02010600030101010101" pitchFamily="2" charset="-122"/>
                <a:sym typeface="Symbol" panose="05050102010706020507" pitchFamily="18" charset="2"/>
              </a:rPr>
              <a:t></a:t>
            </a:r>
            <a:r>
              <a:rPr lang="en-US" altLang="zh-CN" sz="2000" dirty="0" err="1">
                <a:ea typeface="宋体" panose="02010600030101010101" pitchFamily="2" charset="-122"/>
              </a:rPr>
              <a:t>MoisturePlus</a:t>
            </a:r>
            <a:r>
              <a:rPr lang="en-US" altLang="zh-CN" sz="2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a:t>
            </a:r>
          </a:p>
          <a:p>
            <a:pPr>
              <a:lnSpc>
                <a:spcPts val="3200"/>
              </a:lnSpc>
              <a:tabLst>
                <a:tab pos="2511425" algn="l"/>
              </a:tabLst>
            </a:pPr>
            <a:r>
              <a:rPr lang="en-US" altLang="zh-CN" sz="2000" dirty="0" err="1">
                <a:ea typeface="宋体" panose="02010600030101010101" pitchFamily="2" charset="-122"/>
              </a:rPr>
              <a:t>Cremophor</a:t>
            </a:r>
            <a:r>
              <a:rPr lang="en-US" altLang="zh-CN" sz="2000" dirty="0">
                <a:ea typeface="宋体" panose="02010600030101010101" pitchFamily="2" charset="-122"/>
              </a:rPr>
              <a:t> RH 40（也称为Aqualube</a:t>
            </a:r>
            <a:r>
              <a:rPr lang="en-US" altLang="zh-CN" sz="2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，CIBA </a:t>
            </a:r>
            <a:r>
              <a:rPr lang="en-US" altLang="zh-CN" sz="2000" dirty="0" err="1">
                <a:ea typeface="宋体" panose="02010600030101010101" pitchFamily="2" charset="-122"/>
              </a:rPr>
              <a:t>Vision'sFocus</a:t>
            </a:r>
            <a:r>
              <a:rPr lang="en-US" altLang="zh-CN" sz="2000" baseline="30000" dirty="0" err="1">
                <a:ea typeface="宋体" panose="02010600030101010101" pitchFamily="2" charset="-122"/>
                <a:sym typeface="Symbol" panose="05050102010706020507" pitchFamily="18" charset="2"/>
              </a:rPr>
              <a:t></a:t>
            </a:r>
            <a:r>
              <a:rPr lang="en-US" altLang="zh-CN" sz="2000" dirty="0" err="1">
                <a:ea typeface="宋体" panose="02010600030101010101" pitchFamily="2" charset="-122"/>
              </a:rPr>
              <a:t>Aqua</a:t>
            </a:r>
            <a:r>
              <a:rPr lang="en-US" altLang="zh-CN" sz="2000" dirty="0">
                <a:ea typeface="宋体" panose="02010600030101010101" pitchFamily="2" charset="-122"/>
                <a:sym typeface="Symbol" panose="05050102010706020507" pitchFamily="18" charset="2"/>
              </a:rPr>
              <a:t></a:t>
            </a:r>
            <a:r>
              <a:rPr lang="en-US" altLang="zh-CN" sz="2000" dirty="0">
                <a:ea typeface="宋体" panose="02010600030101010101" pitchFamily="2" charset="-122"/>
              </a:rPr>
              <a:t>）</a:t>
            </a:r>
          </a:p>
          <a:p>
            <a:pPr>
              <a:lnSpc>
                <a:spcPts val="3200"/>
              </a:lnSpc>
              <a:buFontTx/>
              <a:buNone/>
              <a:tabLst>
                <a:tab pos="2511425" algn="l"/>
              </a:tabLst>
            </a:pPr>
            <a:endParaRPr lang="en-US" altLang="zh-CN" sz="2400" dirty="0">
              <a:ea typeface="宋体" panose="02010600030101010101" pitchFamily="2" charset="-122"/>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AFF55AEB-F3E4-469E-99D5-A27B6C6B750C}"/>
              </a:ext>
            </a:extLst>
          </p:cNvPr>
          <p:cNvSpPr>
            <a:spLocks noGrp="1" noChangeArrowheads="1"/>
          </p:cNvSpPr>
          <p:nvPr>
            <p:ph type="title"/>
          </p:nvPr>
        </p:nvSpPr>
        <p:spPr>
          <a:xfrm>
            <a:off x="611560" y="-30435"/>
            <a:ext cx="6851650" cy="1143000"/>
          </a:xfrm>
        </p:spPr>
        <p:txBody>
          <a:bodyPr/>
          <a:lstStyle/>
          <a:p>
            <a:r>
              <a:rPr lang="en-US" altLang="zh-CN" sz="3600" dirty="0" err="1">
                <a:ea typeface="宋体" panose="02010600030101010101" pitchFamily="2" charset="-122"/>
              </a:rPr>
              <a:t>表面清洁剂</a:t>
            </a:r>
            <a:r>
              <a:rPr lang="zh-CN" altLang="en-US" sz="3600" dirty="0">
                <a:ea typeface="宋体" panose="02010600030101010101" pitchFamily="2" charset="-122"/>
              </a:rPr>
              <a:t>：</a:t>
            </a:r>
            <a:r>
              <a:rPr lang="en-US" altLang="zh-CN" sz="3600" dirty="0" err="1">
                <a:solidFill>
                  <a:srgbClr val="FFFF00"/>
                </a:solidFill>
                <a:ea typeface="宋体" panose="02010600030101010101" pitchFamily="2" charset="-122"/>
              </a:rPr>
              <a:t>类型</a:t>
            </a:r>
            <a:endParaRPr lang="en-US" altLang="zh-CN" sz="3600" dirty="0">
              <a:solidFill>
                <a:srgbClr val="FFFF00"/>
              </a:solidFill>
              <a:ea typeface="宋体" panose="02010600030101010101" pitchFamily="2" charset="-122"/>
            </a:endParaRPr>
          </a:p>
        </p:txBody>
      </p:sp>
      <p:sp>
        <p:nvSpPr>
          <p:cNvPr id="84994" name="Rectangle 7">
            <a:extLst>
              <a:ext uri="{FF2B5EF4-FFF2-40B4-BE49-F238E27FC236}">
                <a16:creationId xmlns:a16="http://schemas.microsoft.com/office/drawing/2014/main" id="{3BE5613A-F55B-416C-ABC8-D7AC4CAABD21}"/>
              </a:ext>
            </a:extLst>
          </p:cNvPr>
          <p:cNvSpPr>
            <a:spLocks noGrp="1" noChangeArrowheads="1"/>
          </p:cNvSpPr>
          <p:nvPr>
            <p:ph idx="1"/>
          </p:nvPr>
        </p:nvSpPr>
        <p:spPr>
          <a:xfrm>
            <a:off x="1930400" y="2133600"/>
            <a:ext cx="6527800" cy="3429000"/>
          </a:xfrm>
        </p:spPr>
        <p:txBody>
          <a:bodyPr/>
          <a:lstStyle/>
          <a:p>
            <a:pPr>
              <a:lnSpc>
                <a:spcPts val="5000"/>
              </a:lnSpc>
              <a:tabLst>
                <a:tab pos="2511425" algn="l"/>
              </a:tabLst>
            </a:pPr>
            <a:r>
              <a:rPr lang="en-US" altLang="zh-CN" sz="3600">
                <a:ea typeface="宋体" panose="02010600030101010101" pitchFamily="2" charset="-122"/>
              </a:rPr>
              <a:t>每日清洁剂</a:t>
            </a:r>
          </a:p>
          <a:p>
            <a:pPr>
              <a:lnSpc>
                <a:spcPts val="5000"/>
              </a:lnSpc>
              <a:tabLst>
                <a:tab pos="2511425" algn="l"/>
              </a:tabLst>
            </a:pPr>
            <a:endParaRPr lang="en-US" altLang="zh-CN" sz="3600">
              <a:ea typeface="宋体" panose="02010600030101010101" pitchFamily="2" charset="-122"/>
            </a:endParaRPr>
          </a:p>
          <a:p>
            <a:pPr>
              <a:lnSpc>
                <a:spcPts val="5000"/>
              </a:lnSpc>
              <a:tabLst>
                <a:tab pos="2511425" algn="l"/>
              </a:tabLst>
            </a:pPr>
            <a:endParaRPr lang="en-US" altLang="zh-CN" sz="3600">
              <a:ea typeface="宋体" panose="02010600030101010101" pitchFamily="2" charset="-122"/>
            </a:endParaRPr>
          </a:p>
          <a:p>
            <a:pPr>
              <a:lnSpc>
                <a:spcPts val="5000"/>
              </a:lnSpc>
              <a:tabLst>
                <a:tab pos="2511425" algn="l"/>
              </a:tabLst>
            </a:pPr>
            <a:r>
              <a:rPr lang="en-US" altLang="zh-CN" sz="3600">
                <a:ea typeface="宋体" panose="02010600030101010101" pitchFamily="2" charset="-122"/>
              </a:rPr>
              <a:t>定期清洁剂</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326AAF3B-5C3D-4DFD-B327-99CCD9835E99}"/>
              </a:ext>
            </a:extLst>
          </p:cNvPr>
          <p:cNvSpPr>
            <a:spLocks noGrp="1" noChangeArrowheads="1"/>
          </p:cNvSpPr>
          <p:nvPr>
            <p:ph type="title"/>
          </p:nvPr>
        </p:nvSpPr>
        <p:spPr>
          <a:xfrm>
            <a:off x="467544" y="0"/>
            <a:ext cx="6851650" cy="1143000"/>
          </a:xfrm>
        </p:spPr>
        <p:txBody>
          <a:bodyPr/>
          <a:lstStyle/>
          <a:p>
            <a:r>
              <a:rPr lang="en-US" altLang="zh-CN" sz="3600" dirty="0" err="1">
                <a:ea typeface="宋体" panose="02010600030101010101" pitchFamily="2" charset="-122"/>
              </a:rPr>
              <a:t>表面清</a:t>
            </a:r>
            <a:r>
              <a:rPr lang="zh-CN" altLang="en-US" sz="3600" dirty="0">
                <a:ea typeface="宋体" panose="02010600030101010101" pitchFamily="2" charset="-122"/>
              </a:rPr>
              <a:t>洁</a:t>
            </a:r>
            <a:r>
              <a:rPr lang="en-US" altLang="zh-CN" sz="3600" dirty="0">
                <a:ea typeface="宋体" panose="02010600030101010101" pitchFamily="2" charset="-122"/>
              </a:rPr>
              <a:t>剂</a:t>
            </a:r>
            <a:r>
              <a:rPr lang="zh-CN" altLang="en-US" sz="3600" dirty="0">
                <a:ea typeface="宋体" panose="02010600030101010101" pitchFamily="2" charset="-122"/>
              </a:rPr>
              <a:t>：</a:t>
            </a:r>
            <a:r>
              <a:rPr lang="zh-CN" altLang="en-US" sz="3600" dirty="0">
                <a:solidFill>
                  <a:srgbClr val="FFFF00"/>
                </a:solidFill>
                <a:ea typeface="宋体" panose="02010600030101010101" pitchFamily="2" charset="-122"/>
              </a:rPr>
              <a:t>当前</a:t>
            </a:r>
            <a:r>
              <a:rPr lang="en-US" altLang="zh-CN" sz="3600" dirty="0" err="1">
                <a:solidFill>
                  <a:srgbClr val="FFFF00"/>
                </a:solidFill>
                <a:ea typeface="宋体" panose="02010600030101010101" pitchFamily="2" charset="-122"/>
              </a:rPr>
              <a:t>市场</a:t>
            </a:r>
            <a:endParaRPr lang="en-US" altLang="zh-CN" sz="3600" dirty="0">
              <a:solidFill>
                <a:srgbClr val="FFFF00"/>
              </a:solidFill>
              <a:ea typeface="宋体" panose="02010600030101010101" pitchFamily="2" charset="-122"/>
            </a:endParaRPr>
          </a:p>
        </p:txBody>
      </p:sp>
      <p:sp>
        <p:nvSpPr>
          <p:cNvPr id="87042" name="Rectangle 7">
            <a:extLst>
              <a:ext uri="{FF2B5EF4-FFF2-40B4-BE49-F238E27FC236}">
                <a16:creationId xmlns:a16="http://schemas.microsoft.com/office/drawing/2014/main" id="{A581372E-4094-44FF-9AAF-16D6B3C66734}"/>
              </a:ext>
            </a:extLst>
          </p:cNvPr>
          <p:cNvSpPr>
            <a:spLocks noGrp="1" noChangeArrowheads="1"/>
          </p:cNvSpPr>
          <p:nvPr>
            <p:ph idx="1"/>
          </p:nvPr>
        </p:nvSpPr>
        <p:spPr>
          <a:xfrm>
            <a:off x="152400" y="1447800"/>
            <a:ext cx="8839200" cy="4267200"/>
          </a:xfrm>
        </p:spPr>
        <p:txBody>
          <a:bodyPr/>
          <a:lstStyle/>
          <a:p>
            <a:pPr>
              <a:lnSpc>
                <a:spcPct val="150000"/>
              </a:lnSpc>
              <a:tabLst>
                <a:tab pos="2511425" algn="l"/>
              </a:tabLst>
            </a:pPr>
            <a:r>
              <a:rPr lang="en-US" altLang="zh-CN" sz="2400" dirty="0" err="1">
                <a:ea typeface="宋体" panose="02010600030101010101" pitchFamily="2" charset="-122"/>
              </a:rPr>
              <a:t>目前</a:t>
            </a:r>
            <a:r>
              <a:rPr lang="en-US" altLang="zh-CN" sz="2400" dirty="0">
                <a:ea typeface="宋体" panose="02010600030101010101" pitchFamily="2" charset="-122"/>
              </a:rPr>
              <a:t>，</a:t>
            </a:r>
            <a:r>
              <a:rPr lang="zh-CN" altLang="en-US" sz="2400" dirty="0">
                <a:ea typeface="宋体" panose="02010600030101010101" pitchFamily="2" charset="-122"/>
              </a:rPr>
              <a:t>很少</a:t>
            </a:r>
            <a:r>
              <a:rPr lang="en-US" altLang="zh-CN" sz="2400" dirty="0" err="1">
                <a:ea typeface="宋体" panose="02010600030101010101" pitchFamily="2" charset="-122"/>
              </a:rPr>
              <a:t>有单</a:t>
            </a:r>
            <a:r>
              <a:rPr lang="zh-CN" altLang="en-US" sz="2400" dirty="0">
                <a:ea typeface="宋体" panose="02010600030101010101" pitchFamily="2" charset="-122"/>
              </a:rPr>
              <a:t>一功能的</a:t>
            </a:r>
            <a:r>
              <a:rPr lang="en-US" altLang="zh-CN" sz="2400" dirty="0">
                <a:ea typeface="宋体" panose="02010600030101010101" pitchFamily="2" charset="-122"/>
              </a:rPr>
              <a:t>CL清洁剂可用。</a:t>
            </a:r>
            <a:r>
              <a:rPr lang="en-US" altLang="zh-CN" sz="2400" dirty="0" err="1">
                <a:ea typeface="宋体" panose="02010600030101010101" pitchFamily="2" charset="-122"/>
              </a:rPr>
              <a:t>可能的原因</a:t>
            </a:r>
            <a:r>
              <a:rPr lang="en-US" altLang="zh-CN" sz="2400" dirty="0">
                <a:ea typeface="宋体" panose="02010600030101010101" pitchFamily="2" charset="-122"/>
              </a:rPr>
              <a:t>：</a:t>
            </a:r>
          </a:p>
          <a:p>
            <a:pPr lvl="1">
              <a:lnSpc>
                <a:spcPts val="3200"/>
              </a:lnSpc>
              <a:tabLst>
                <a:tab pos="2511425" algn="l"/>
              </a:tabLst>
            </a:pPr>
            <a:r>
              <a:rPr lang="zh-CN" altLang="en-US" sz="2000" dirty="0">
                <a:latin typeface="Arial" charset="0"/>
                <a:cs typeface="Arial" charset="0"/>
              </a:rPr>
              <a:t>日抛型</a:t>
            </a:r>
            <a:r>
              <a:rPr lang="en-US" altLang="zh-CN" sz="2000" dirty="0">
                <a:latin typeface="Arial" charset="0"/>
                <a:cs typeface="Arial" charset="0"/>
              </a:rPr>
              <a:t>CL的优势</a:t>
            </a:r>
            <a:r>
              <a:rPr lang="zh-CN" altLang="en-US" sz="2000" dirty="0">
                <a:latin typeface="Arial" charset="0"/>
                <a:cs typeface="Arial" charset="0"/>
              </a:rPr>
              <a:t>。</a:t>
            </a:r>
            <a:endParaRPr lang="en-US" altLang="zh-CN" sz="2000" dirty="0">
              <a:latin typeface="Arial" charset="0"/>
              <a:cs typeface="Arial" charset="0"/>
            </a:endParaRPr>
          </a:p>
          <a:p>
            <a:pPr lvl="1">
              <a:lnSpc>
                <a:spcPts val="3200"/>
              </a:lnSpc>
              <a:tabLst>
                <a:tab pos="2511425" algn="l"/>
              </a:tabLst>
            </a:pPr>
            <a:r>
              <a:rPr lang="en-US" altLang="zh-CN" sz="2000" dirty="0" err="1">
                <a:latin typeface="Arial" charset="0"/>
                <a:cs typeface="Arial" charset="0"/>
              </a:rPr>
              <a:t>增加</a:t>
            </a:r>
            <a:r>
              <a:rPr lang="zh-CN" altLang="en-US" sz="2000" dirty="0">
                <a:latin typeface="Arial" charset="0"/>
                <a:cs typeface="Arial" charset="0"/>
              </a:rPr>
              <a:t>日抛型</a:t>
            </a:r>
            <a:r>
              <a:rPr lang="en-US" altLang="zh-CN" sz="2000" dirty="0" err="1">
                <a:latin typeface="Arial" charset="0"/>
                <a:cs typeface="Arial" charset="0"/>
              </a:rPr>
              <a:t>CLs的市场</a:t>
            </a:r>
            <a:r>
              <a:rPr lang="zh-CN" altLang="en-US" sz="2000" dirty="0">
                <a:latin typeface="Arial" charset="0"/>
                <a:cs typeface="Arial" charset="0"/>
              </a:rPr>
              <a:t>浸入量。</a:t>
            </a:r>
            <a:endParaRPr lang="en-US" altLang="zh-CN" sz="2000" dirty="0">
              <a:latin typeface="Arial" charset="0"/>
              <a:cs typeface="Arial" charset="0"/>
            </a:endParaRPr>
          </a:p>
          <a:p>
            <a:pPr lvl="1">
              <a:lnSpc>
                <a:spcPts val="3200"/>
              </a:lnSpc>
              <a:tabLst>
                <a:tab pos="2511425" algn="l"/>
              </a:tabLst>
            </a:pPr>
            <a:r>
              <a:rPr lang="en-US" altLang="zh-CN" sz="2000" dirty="0" err="1">
                <a:latin typeface="Arial" charset="0"/>
                <a:cs typeface="Arial" charset="0"/>
              </a:rPr>
              <a:t>MPS和OBS的优势</a:t>
            </a:r>
            <a:r>
              <a:rPr lang="zh-CN" altLang="en-US" sz="2000" dirty="0">
                <a:latin typeface="Arial" charset="0"/>
                <a:cs typeface="Arial" charset="0"/>
              </a:rPr>
              <a:t>（一瓶系统）。</a:t>
            </a:r>
            <a:endParaRPr lang="en-US" altLang="zh-CN" sz="2000" dirty="0">
              <a:latin typeface="Arial" charset="0"/>
              <a:cs typeface="Arial" charset="0"/>
            </a:endParaRPr>
          </a:p>
          <a:p>
            <a:pPr lvl="1">
              <a:lnSpc>
                <a:spcPts val="3200"/>
              </a:lnSpc>
              <a:tabLst>
                <a:tab pos="2511425" algn="l"/>
              </a:tabLst>
            </a:pPr>
            <a:r>
              <a:rPr lang="zh-CN" altLang="en-US" sz="2000" dirty="0">
                <a:latin typeface="Arial" charset="0"/>
                <a:cs typeface="Arial" charset="0"/>
              </a:rPr>
              <a:t>希望制造</a:t>
            </a:r>
            <a:r>
              <a:rPr lang="en-US" altLang="zh-CN" sz="2000" dirty="0">
                <a:latin typeface="Arial" charset="0"/>
                <a:cs typeface="Arial" charset="0"/>
              </a:rPr>
              <a:t>/</a:t>
            </a:r>
            <a:r>
              <a:rPr lang="zh-CN" altLang="en-US" sz="2000" dirty="0">
                <a:latin typeface="Arial" charset="0"/>
                <a:cs typeface="Arial" charset="0"/>
              </a:rPr>
              <a:t>库存的</a:t>
            </a:r>
            <a:r>
              <a:rPr lang="en-US" altLang="zh-CN" sz="2000" dirty="0">
                <a:latin typeface="Arial" charset="0"/>
                <a:cs typeface="Arial" charset="0"/>
              </a:rPr>
              <a:t>LCP</a:t>
            </a:r>
            <a:r>
              <a:rPr lang="zh-CN" altLang="en-US" sz="2000" dirty="0">
                <a:latin typeface="Arial" charset="0"/>
                <a:cs typeface="Arial" charset="0"/>
              </a:rPr>
              <a:t>的数量和类型合理化。</a:t>
            </a:r>
            <a:endParaRPr lang="en-US" altLang="zh-CN" sz="2000" dirty="0">
              <a:latin typeface="Arial" charset="0"/>
              <a:cs typeface="Arial" charset="0"/>
            </a:endParaRPr>
          </a:p>
          <a:p>
            <a:pPr lvl="1">
              <a:lnSpc>
                <a:spcPts val="3200"/>
              </a:lnSpc>
              <a:tabLst>
                <a:tab pos="2511425" algn="l"/>
              </a:tabLst>
            </a:pPr>
            <a:r>
              <a:rPr lang="zh-CN" altLang="en-US" sz="2000" dirty="0">
                <a:latin typeface="Arial" charset="0"/>
                <a:cs typeface="Arial" charset="0"/>
              </a:rPr>
              <a:t>有些产品只在生产国销售，在国内市场之外几乎不为人所知。</a:t>
            </a:r>
            <a:endParaRPr lang="en-US" altLang="zh-CN" sz="2000" dirty="0">
              <a:latin typeface="Arial" charset="0"/>
              <a:cs typeface="Arial" charset="0"/>
            </a:endParaRPr>
          </a:p>
        </p:txBody>
      </p:sp>
      <p:sp>
        <p:nvSpPr>
          <p:cNvPr id="5" name="AutoShape 25">
            <a:hlinkClick r:id="rId3" action="ppaction://hlinksldjump" highlightClick="1">
              <a:snd r:embed="rId4" name="click.wav"/>
            </a:hlinkClick>
            <a:extLst>
              <a:ext uri="{FF2B5EF4-FFF2-40B4-BE49-F238E27FC236}">
                <a16:creationId xmlns:a16="http://schemas.microsoft.com/office/drawing/2014/main" id="{53A6FEAC-946D-4353-8FAA-F6039CF0C48B}"/>
              </a:ext>
            </a:extLst>
          </p:cNvPr>
          <p:cNvSpPr>
            <a:spLocks noChangeArrowheads="1"/>
          </p:cNvSpPr>
          <p:nvPr/>
        </p:nvSpPr>
        <p:spPr bwMode="auto">
          <a:xfrm>
            <a:off x="5410199" y="59689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87044" name="TextBox 5">
            <a:extLst>
              <a:ext uri="{FF2B5EF4-FFF2-40B4-BE49-F238E27FC236}">
                <a16:creationId xmlns:a16="http://schemas.microsoft.com/office/drawing/2014/main" id="{0F2545A8-1F3F-4A66-B962-99AECC488C63}"/>
              </a:ext>
            </a:extLst>
          </p:cNvPr>
          <p:cNvSpPr txBox="1">
            <a:spLocks noChangeArrowheads="1"/>
          </p:cNvSpPr>
          <p:nvPr/>
        </p:nvSpPr>
        <p:spPr bwMode="auto">
          <a:xfrm>
            <a:off x="990600" y="6019800"/>
            <a:ext cx="4419600" cy="30777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cs typeface="Arial" panose="020B0604020202020204" pitchFamily="34" charset="0"/>
              </a:rPr>
              <a:t>点击获取当前</a:t>
            </a:r>
            <a:r>
              <a:rPr lang="en-US" altLang="zh-CN" sz="1400" b="1" dirty="0">
                <a:cs typeface="Arial" panose="020B0604020202020204" pitchFamily="34" charset="0"/>
              </a:rPr>
              <a:t>CL</a:t>
            </a:r>
            <a:r>
              <a:rPr lang="zh-CN" altLang="en-US" sz="1400" b="1" dirty="0">
                <a:cs typeface="Arial" panose="020B0604020202020204" pitchFamily="34" charset="0"/>
              </a:rPr>
              <a:t>清洁剂清单</a:t>
            </a:r>
            <a:endParaRPr lang="en-GB" altLang="zh-CN" sz="1400" b="1" dirty="0">
              <a:cs typeface="Arial" panose="020B0604020202020204" pitchFamily="34" charset="0"/>
            </a:endParaRP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E416C8D2-2CAC-478A-98CF-9735AE2E16FE}"/>
              </a:ext>
            </a:extLst>
          </p:cNvPr>
          <p:cNvSpPr>
            <a:spLocks noGrp="1" noChangeArrowheads="1"/>
          </p:cNvSpPr>
          <p:nvPr>
            <p:ph type="title"/>
          </p:nvPr>
        </p:nvSpPr>
        <p:spPr>
          <a:xfrm>
            <a:off x="755576" y="0"/>
            <a:ext cx="7931224" cy="1143000"/>
          </a:xfrm>
        </p:spPr>
        <p:txBody>
          <a:bodyPr>
            <a:normAutofit/>
          </a:bodyPr>
          <a:lstStyle/>
          <a:p>
            <a:r>
              <a:rPr lang="zh-CN" altLang="en-US" sz="3600" dirty="0">
                <a:ea typeface="宋体" panose="02010600030101010101" pitchFamily="2" charset="-122"/>
              </a:rPr>
              <a:t>辅料：</a:t>
            </a:r>
            <a:r>
              <a:rPr lang="zh-CN" altLang="en-US" sz="3600" dirty="0">
                <a:solidFill>
                  <a:srgbClr val="FFFF00"/>
                </a:solidFill>
                <a:ea typeface="宋体" panose="02010600030101010101" pitchFamily="2" charset="-122"/>
              </a:rPr>
              <a:t>一般情况</a:t>
            </a:r>
          </a:p>
        </p:txBody>
      </p:sp>
      <p:sp>
        <p:nvSpPr>
          <p:cNvPr id="73731" name="Rectangle 7">
            <a:extLst>
              <a:ext uri="{FF2B5EF4-FFF2-40B4-BE49-F238E27FC236}">
                <a16:creationId xmlns:a16="http://schemas.microsoft.com/office/drawing/2014/main" id="{93926BF0-4BD7-4E05-A17A-A27A75C59B85}"/>
              </a:ext>
            </a:extLst>
          </p:cNvPr>
          <p:cNvSpPr>
            <a:spLocks noGrp="1"/>
          </p:cNvSpPr>
          <p:nvPr>
            <p:ph idx="1"/>
          </p:nvPr>
        </p:nvSpPr>
        <p:spPr>
          <a:xfrm>
            <a:off x="395536" y="1124744"/>
            <a:ext cx="8382000" cy="2971800"/>
          </a:xfrm>
        </p:spPr>
        <p:txBody>
          <a:bodyPr/>
          <a:lstStyle/>
          <a:p>
            <a:pPr marL="0" indent="0">
              <a:lnSpc>
                <a:spcPts val="5000"/>
              </a:lnSpc>
              <a:buFontTx/>
              <a:buNone/>
              <a:tabLst>
                <a:tab pos="2511425" algn="l"/>
              </a:tabLst>
            </a:pPr>
            <a:endParaRPr lang="en-AU" altLang="zh-CN" sz="2800" dirty="0"/>
          </a:p>
          <a:p>
            <a:pPr marL="0" indent="0">
              <a:lnSpc>
                <a:spcPts val="5000"/>
              </a:lnSpc>
              <a:tabLst>
                <a:tab pos="2511425" algn="l"/>
              </a:tabLst>
            </a:pPr>
            <a:r>
              <a:rPr lang="zh-CN" altLang="en-AU" sz="2800" dirty="0">
                <a:ea typeface="宋体" panose="02010600030101010101" pitchFamily="2" charset="-122"/>
              </a:rPr>
              <a:t>溶剂辅料扮演“支持”角色。 这些包括：</a:t>
            </a:r>
          </a:p>
          <a:p>
            <a:pPr lvl="1">
              <a:lnSpc>
                <a:spcPts val="5000"/>
              </a:lnSpc>
              <a:tabLst>
                <a:tab pos="2511425" algn="l"/>
              </a:tabLst>
            </a:pPr>
            <a:r>
              <a:rPr lang="en-AU" altLang="zh-CN" sz="2400" dirty="0">
                <a:latin typeface="Arial" charset="0"/>
                <a:cs typeface="Arial" charset="0"/>
              </a:rPr>
              <a:t>↕</a:t>
            </a:r>
            <a:r>
              <a:rPr lang="en-AU" altLang="zh-CN" sz="2400" dirty="0" err="1">
                <a:latin typeface="Arial" charset="0"/>
                <a:cs typeface="Arial" charset="0"/>
              </a:rPr>
              <a:t>溶液pH</a:t>
            </a:r>
            <a:r>
              <a:rPr lang="zh-CN" altLang="en-US" sz="2400" dirty="0">
                <a:latin typeface="Arial" charset="0"/>
                <a:cs typeface="Arial" charset="0"/>
              </a:rPr>
              <a:t>、</a:t>
            </a:r>
            <a:r>
              <a:rPr lang="en-AU" altLang="zh-CN" sz="2400" dirty="0" err="1">
                <a:latin typeface="Arial" charset="0"/>
                <a:cs typeface="Arial" charset="0"/>
              </a:rPr>
              <a:t>张力或粘度</a:t>
            </a:r>
            <a:endParaRPr lang="en-AU" altLang="zh-CN" sz="2400" dirty="0">
              <a:latin typeface="Arial" charset="0"/>
              <a:cs typeface="Arial" charset="0"/>
            </a:endParaRPr>
          </a:p>
          <a:p>
            <a:pPr lvl="1">
              <a:lnSpc>
                <a:spcPts val="5000"/>
              </a:lnSpc>
              <a:tabLst>
                <a:tab pos="2511425" algn="l"/>
              </a:tabLst>
            </a:pPr>
            <a:r>
              <a:rPr lang="zh-CN" altLang="en-AU" sz="2400" dirty="0">
                <a:latin typeface="Arial" charset="0"/>
                <a:cs typeface="Arial" charset="0"/>
              </a:rPr>
              <a:t>提升</a:t>
            </a:r>
            <a:r>
              <a:rPr lang="en-AU" altLang="zh-CN" sz="2400" dirty="0" err="1">
                <a:latin typeface="Arial" charset="0"/>
                <a:cs typeface="Arial" charset="0"/>
              </a:rPr>
              <a:t>主要（活性）成分的功效</a:t>
            </a:r>
            <a:endParaRPr lang="en-AU" altLang="zh-CN" sz="2400" dirty="0">
              <a:latin typeface="Arial" charset="0"/>
              <a:cs typeface="Arial" charset="0"/>
            </a:endParaRPr>
          </a:p>
          <a:p>
            <a:pPr marL="0" indent="0">
              <a:lnSpc>
                <a:spcPts val="5000"/>
              </a:lnSpc>
              <a:tabLst>
                <a:tab pos="2511425" algn="l"/>
              </a:tabLst>
            </a:pPr>
            <a:endParaRPr lang="en-AU" altLang="zh-CN" sz="2400" dirty="0"/>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1C40C7F6-5152-44A5-8F81-C4DD40C22431}"/>
              </a:ext>
            </a:extLst>
          </p:cNvPr>
          <p:cNvSpPr>
            <a:spLocks noGrp="1" noChangeArrowheads="1"/>
          </p:cNvSpPr>
          <p:nvPr>
            <p:ph type="title"/>
          </p:nvPr>
        </p:nvSpPr>
        <p:spPr>
          <a:xfrm>
            <a:off x="179512" y="-76200"/>
            <a:ext cx="8507288" cy="1143000"/>
          </a:xfrm>
        </p:spPr>
        <p:txBody>
          <a:bodyPr>
            <a:normAutofit/>
          </a:bodyPr>
          <a:lstStyle/>
          <a:p>
            <a:r>
              <a:rPr lang="zh-CN" altLang="en-US" sz="3600" dirty="0">
                <a:ea typeface="宋体" panose="02010600030101010101" pitchFamily="2" charset="-122"/>
              </a:rPr>
              <a:t>常用辅料：</a:t>
            </a:r>
            <a:r>
              <a:rPr lang="en-US" altLang="zh-CN" sz="3600" dirty="0">
                <a:solidFill>
                  <a:srgbClr val="FFFF00"/>
                </a:solidFill>
                <a:ea typeface="宋体" panose="02010600030101010101" pitchFamily="2" charset="-122"/>
              </a:rPr>
              <a:t>LCPs FOR </a:t>
            </a:r>
            <a:r>
              <a:rPr lang="zh-CN" altLang="en-US" sz="3600" dirty="0">
                <a:solidFill>
                  <a:srgbClr val="FFFF00"/>
                </a:solidFill>
                <a:ea typeface="宋体" panose="02010600030101010101" pitchFamily="2" charset="-122"/>
              </a:rPr>
              <a:t>硬镜</a:t>
            </a:r>
            <a:r>
              <a:rPr lang="en-US" altLang="zh-CN" sz="3600" dirty="0">
                <a:solidFill>
                  <a:srgbClr val="FFFF00"/>
                </a:solidFill>
                <a:ea typeface="宋体" panose="02010600030101010101" pitchFamily="2" charset="-122"/>
              </a:rPr>
              <a:t> CLs</a:t>
            </a:r>
            <a:endParaRPr lang="en-CA" altLang="zh-CN" sz="3600" dirty="0">
              <a:solidFill>
                <a:srgbClr val="FFFF00"/>
              </a:solidFill>
            </a:endParaRPr>
          </a:p>
        </p:txBody>
      </p:sp>
      <p:sp>
        <p:nvSpPr>
          <p:cNvPr id="91138" name="Rectangle 7">
            <a:extLst>
              <a:ext uri="{FF2B5EF4-FFF2-40B4-BE49-F238E27FC236}">
                <a16:creationId xmlns:a16="http://schemas.microsoft.com/office/drawing/2014/main" id="{549F5103-2825-436B-8304-24170CD4541B}"/>
              </a:ext>
            </a:extLst>
          </p:cNvPr>
          <p:cNvSpPr>
            <a:spLocks noGrp="1" noChangeArrowheads="1"/>
          </p:cNvSpPr>
          <p:nvPr>
            <p:ph idx="1"/>
          </p:nvPr>
        </p:nvSpPr>
        <p:spPr>
          <a:xfrm>
            <a:off x="395536" y="980728"/>
            <a:ext cx="8382000" cy="4419600"/>
          </a:xfrm>
        </p:spPr>
        <p:txBody>
          <a:bodyPr/>
          <a:lstStyle/>
          <a:p>
            <a:pPr>
              <a:lnSpc>
                <a:spcPts val="2600"/>
              </a:lnSpc>
              <a:tabLst>
                <a:tab pos="2511425" algn="l"/>
              </a:tabLst>
            </a:pPr>
            <a:r>
              <a:rPr lang="en-AU" altLang="zh-CN" sz="2400" dirty="0" err="1"/>
              <a:t>氯化钠</a:t>
            </a:r>
            <a:endParaRPr lang="en-AU" altLang="zh-CN" sz="2400" dirty="0"/>
          </a:p>
          <a:p>
            <a:pPr>
              <a:lnSpc>
                <a:spcPts val="2600"/>
              </a:lnSpc>
              <a:tabLst>
                <a:tab pos="2511425" algn="l"/>
              </a:tabLst>
            </a:pPr>
            <a:r>
              <a:rPr lang="en-AU" altLang="zh-CN" sz="2400" dirty="0"/>
              <a:t>EDTA及衍生物</a:t>
            </a:r>
          </a:p>
          <a:p>
            <a:pPr>
              <a:lnSpc>
                <a:spcPts val="2600"/>
              </a:lnSpc>
              <a:tabLst>
                <a:tab pos="2511425" algn="l"/>
              </a:tabLst>
            </a:pPr>
            <a:r>
              <a:rPr lang="en-AU" altLang="zh-CN" sz="2400" dirty="0"/>
              <a:t>HPMC（羟丙基甲基纤维素）</a:t>
            </a:r>
          </a:p>
          <a:p>
            <a:pPr>
              <a:lnSpc>
                <a:spcPts val="2600"/>
              </a:lnSpc>
              <a:tabLst>
                <a:tab pos="2511425" algn="l"/>
              </a:tabLst>
            </a:pPr>
            <a:r>
              <a:rPr lang="en-AU" altLang="zh-CN" sz="2400" dirty="0" err="1"/>
              <a:t>羟乙基纤维素</a:t>
            </a:r>
            <a:endParaRPr lang="en-AU" altLang="zh-CN" sz="2400" dirty="0"/>
          </a:p>
          <a:p>
            <a:pPr>
              <a:lnSpc>
                <a:spcPts val="2600"/>
              </a:lnSpc>
              <a:tabLst>
                <a:tab pos="2511425" algn="l"/>
              </a:tabLst>
            </a:pPr>
            <a:r>
              <a:rPr lang="en-AU" altLang="zh-CN" sz="2400" dirty="0" err="1"/>
              <a:t>磷酸钠（一碱价，二碱价</a:t>
            </a:r>
            <a:r>
              <a:rPr lang="en-AU" altLang="zh-CN" sz="2400" dirty="0"/>
              <a:t>）</a:t>
            </a:r>
          </a:p>
          <a:p>
            <a:pPr>
              <a:lnSpc>
                <a:spcPts val="2600"/>
              </a:lnSpc>
              <a:tabLst>
                <a:tab pos="2511425" algn="l"/>
              </a:tabLst>
            </a:pPr>
            <a:r>
              <a:rPr lang="en-AU" altLang="zh-CN" sz="2400" dirty="0" err="1"/>
              <a:t>泊洛沙姆</a:t>
            </a:r>
            <a:endParaRPr lang="en-AU" altLang="zh-CN" sz="2400" dirty="0"/>
          </a:p>
          <a:p>
            <a:pPr>
              <a:lnSpc>
                <a:spcPts val="2600"/>
              </a:lnSpc>
              <a:tabLst>
                <a:tab pos="2511425" algn="l"/>
              </a:tabLst>
            </a:pPr>
            <a:r>
              <a:rPr lang="en-AU" altLang="zh-CN" sz="2400" dirty="0"/>
              <a:t>PVA（聚乙烯醇）</a:t>
            </a:r>
          </a:p>
          <a:p>
            <a:pPr>
              <a:lnSpc>
                <a:spcPts val="2600"/>
              </a:lnSpc>
              <a:tabLst>
                <a:tab pos="2511425" algn="l"/>
              </a:tabLst>
            </a:pPr>
            <a:r>
              <a:rPr lang="zh-CN" altLang="en-US" sz="2400" dirty="0"/>
              <a:t>泰洛沙泊</a:t>
            </a:r>
            <a:endParaRPr lang="zh-CN" altLang="en-AU" sz="2400" dirty="0">
              <a:ea typeface="宋体" panose="02010600030101010101" pitchFamily="2" charset="-122"/>
            </a:endParaRP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5478030-BB57-42B5-AC31-FD97B17B348E}"/>
              </a:ext>
            </a:extLst>
          </p:cNvPr>
          <p:cNvSpPr>
            <a:spLocks noGrp="1" noChangeArrowheads="1"/>
          </p:cNvSpPr>
          <p:nvPr>
            <p:ph type="title"/>
          </p:nvPr>
        </p:nvSpPr>
        <p:spPr>
          <a:xfrm>
            <a:off x="0" y="0"/>
            <a:ext cx="9595792" cy="1143000"/>
          </a:xfrm>
        </p:spPr>
        <p:txBody>
          <a:bodyPr>
            <a:noAutofit/>
          </a:bodyPr>
          <a:lstStyle/>
          <a:p>
            <a:r>
              <a:rPr lang="zh-CN" altLang="en-US" sz="3200" dirty="0">
                <a:ea typeface="宋体" panose="02010600030101010101" pitchFamily="2" charset="-122"/>
              </a:rPr>
              <a:t>常用辅料</a:t>
            </a:r>
            <a:r>
              <a:rPr lang="zh-CN" altLang="en-US" sz="3200" dirty="0">
                <a:latin typeface="Arial" charset="0"/>
                <a:cs typeface="Arial" charset="0"/>
              </a:rPr>
              <a:t>：</a:t>
            </a:r>
            <a:r>
              <a:rPr lang="en-US" altLang="zh-CN" sz="3200" dirty="0" err="1">
                <a:solidFill>
                  <a:srgbClr val="FFFF00"/>
                </a:solidFill>
                <a:ea typeface="宋体" panose="02010600030101010101" pitchFamily="2" charset="-122"/>
              </a:rPr>
              <a:t>LCPs</a:t>
            </a:r>
            <a:r>
              <a:rPr lang="en-US" altLang="zh-CN" sz="3200" dirty="0">
                <a:solidFill>
                  <a:srgbClr val="FFFF00"/>
                </a:solidFill>
                <a:ea typeface="宋体" panose="02010600030101010101" pitchFamily="2" charset="-122"/>
              </a:rPr>
              <a:t> </a:t>
            </a:r>
            <a:r>
              <a:rPr lang="zh-CN" altLang="en-US" sz="3200" dirty="0">
                <a:solidFill>
                  <a:srgbClr val="FFFF00"/>
                </a:solidFill>
                <a:ea typeface="宋体" panose="02010600030101010101" pitchFamily="2" charset="-122"/>
              </a:rPr>
              <a:t>适用于水凝胶</a:t>
            </a:r>
            <a:r>
              <a:rPr lang="en-US" altLang="zh-CN" sz="3200" dirty="0">
                <a:solidFill>
                  <a:srgbClr val="FFFF00"/>
                </a:solidFill>
                <a:ea typeface="宋体" panose="02010600030101010101" pitchFamily="2" charset="-122"/>
              </a:rPr>
              <a:t> &amp; </a:t>
            </a:r>
            <a:r>
              <a:rPr lang="zh-CN" altLang="en-US" sz="3200" dirty="0">
                <a:solidFill>
                  <a:srgbClr val="FFFF00"/>
                </a:solidFill>
                <a:ea typeface="宋体" panose="02010600030101010101" pitchFamily="2" charset="-122"/>
              </a:rPr>
              <a:t>硅水凝胶</a:t>
            </a:r>
            <a:r>
              <a:rPr lang="en-US" altLang="zh-CN" sz="3200" dirty="0" err="1">
                <a:solidFill>
                  <a:srgbClr val="FFFF00"/>
                </a:solidFill>
                <a:ea typeface="宋体" panose="02010600030101010101" pitchFamily="2" charset="-122"/>
              </a:rPr>
              <a:t>CLs</a:t>
            </a:r>
            <a:endParaRPr lang="en-CA" altLang="zh-CN" sz="3200" dirty="0">
              <a:solidFill>
                <a:srgbClr val="FFFF00"/>
              </a:solidFill>
            </a:endParaRPr>
          </a:p>
        </p:txBody>
      </p:sp>
      <p:sp>
        <p:nvSpPr>
          <p:cNvPr id="5" name="Rectangle 7">
            <a:extLst>
              <a:ext uri="{FF2B5EF4-FFF2-40B4-BE49-F238E27FC236}">
                <a16:creationId xmlns:a16="http://schemas.microsoft.com/office/drawing/2014/main" id="{19D6177A-F452-425F-B87B-22D7BE63545E}"/>
              </a:ext>
            </a:extLst>
          </p:cNvPr>
          <p:cNvSpPr txBox="1">
            <a:spLocks noChangeArrowheads="1"/>
          </p:cNvSpPr>
          <p:nvPr/>
        </p:nvSpPr>
        <p:spPr bwMode="auto">
          <a:xfrm>
            <a:off x="539750" y="1447800"/>
            <a:ext cx="8382000" cy="4876800"/>
          </a:xfrm>
          <a:prstGeom prst="rect">
            <a:avLst/>
          </a:prstGeom>
          <a:noFill/>
          <a:ln w="9525">
            <a:noFill/>
            <a:miter lim="800000"/>
          </a:ln>
        </p:spPr>
        <p:txBody>
          <a:bodyPr/>
          <a:lst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a:lstStyle>
          <a:p>
            <a:pPr>
              <a:lnSpc>
                <a:spcPts val="2600"/>
              </a:lnSpc>
              <a:buFontTx/>
              <a:buChar char="•"/>
              <a:tabLst>
                <a:tab pos="2511425" algn="l"/>
              </a:tabLst>
              <a:defRPr/>
            </a:pPr>
            <a:r>
              <a:rPr lang="en-AU" sz="2400" kern="0" dirty="0">
                <a:solidFill>
                  <a:srgbClr val="000000"/>
                </a:solidFill>
              </a:rPr>
              <a:t>氯化钠</a:t>
            </a:r>
          </a:p>
          <a:p>
            <a:pPr>
              <a:lnSpc>
                <a:spcPts val="2600"/>
              </a:lnSpc>
              <a:buFontTx/>
              <a:buChar char="•"/>
              <a:tabLst>
                <a:tab pos="2511425" algn="l"/>
              </a:tabLst>
              <a:defRPr/>
            </a:pPr>
            <a:r>
              <a:rPr lang="en-AU" sz="2400" kern="0" dirty="0">
                <a:solidFill>
                  <a:srgbClr val="000000"/>
                </a:solidFill>
              </a:rPr>
              <a:t>EDTA及衍生物</a:t>
            </a:r>
          </a:p>
          <a:p>
            <a:pPr>
              <a:lnSpc>
                <a:spcPts val="2600"/>
              </a:lnSpc>
              <a:buFontTx/>
              <a:buChar char="•"/>
              <a:tabLst>
                <a:tab pos="2511425" algn="l"/>
              </a:tabLst>
              <a:defRPr/>
            </a:pPr>
            <a:r>
              <a:rPr lang="en-AU" sz="2400" kern="0" dirty="0">
                <a:solidFill>
                  <a:srgbClr val="000000"/>
                </a:solidFill>
              </a:rPr>
              <a:t>硼酸，硼酸钠（硼酸盐缓冲体系）</a:t>
            </a:r>
          </a:p>
          <a:p>
            <a:pPr>
              <a:lnSpc>
                <a:spcPts val="2600"/>
              </a:lnSpc>
              <a:buFontTx/>
              <a:buChar char="•"/>
              <a:tabLst>
                <a:tab pos="2511425" algn="l"/>
              </a:tabLst>
              <a:defRPr/>
            </a:pPr>
            <a:r>
              <a:rPr lang="en-AU" sz="2400" kern="0" dirty="0" err="1">
                <a:solidFill>
                  <a:srgbClr val="000000"/>
                </a:solidFill>
              </a:rPr>
              <a:t>柠檬酸钠，柠檬酸（柠檬酸缓冲</a:t>
            </a:r>
            <a:r>
              <a:rPr lang="zh-CN" altLang="en-US" sz="2400" kern="0" dirty="0">
                <a:solidFill>
                  <a:srgbClr val="000000"/>
                </a:solidFill>
              </a:rPr>
              <a:t>体系</a:t>
            </a:r>
            <a:r>
              <a:rPr lang="en-AU" sz="2400" kern="0" dirty="0">
                <a:solidFill>
                  <a:srgbClr val="000000"/>
                </a:solidFill>
              </a:rPr>
              <a:t>）</a:t>
            </a:r>
          </a:p>
          <a:p>
            <a:pPr>
              <a:lnSpc>
                <a:spcPts val="2600"/>
              </a:lnSpc>
              <a:tabLst>
                <a:tab pos="2511425" algn="l"/>
              </a:tabLst>
              <a:defRPr/>
            </a:pPr>
            <a:r>
              <a:rPr lang="zh-CN" altLang="en-US" sz="2400" kern="0" dirty="0">
                <a:solidFill>
                  <a:srgbClr val="000000"/>
                </a:solidFill>
              </a:rPr>
              <a:t>磷酸钠（一碱式、二碱式）</a:t>
            </a:r>
            <a:endParaRPr lang="en-US" altLang="zh-CN" sz="2400" kern="0" dirty="0">
              <a:solidFill>
                <a:srgbClr val="000000"/>
              </a:solidFill>
            </a:endParaRPr>
          </a:p>
          <a:p>
            <a:pPr>
              <a:lnSpc>
                <a:spcPts val="2600"/>
              </a:lnSpc>
              <a:tabLst>
                <a:tab pos="2511425" algn="l"/>
              </a:tabLst>
              <a:defRPr/>
            </a:pPr>
            <a:r>
              <a:rPr lang="zh-CN" altLang="en-US" sz="2400" kern="0" dirty="0">
                <a:solidFill>
                  <a:srgbClr val="000000"/>
                </a:solidFill>
              </a:rPr>
              <a:t>泊洛沙明</a:t>
            </a:r>
            <a:endParaRPr lang="en-US" altLang="zh-CN" sz="2400" kern="0" dirty="0">
              <a:solidFill>
                <a:srgbClr val="000000"/>
              </a:solidFill>
            </a:endParaRPr>
          </a:p>
          <a:p>
            <a:pPr>
              <a:lnSpc>
                <a:spcPts val="2600"/>
              </a:lnSpc>
              <a:tabLst>
                <a:tab pos="2511425" algn="l"/>
              </a:tabLst>
              <a:defRPr/>
            </a:pPr>
            <a:r>
              <a:rPr lang="zh-CN" altLang="en-US" sz="2400" kern="0" dirty="0">
                <a:solidFill>
                  <a:srgbClr val="000000"/>
                </a:solidFill>
              </a:rPr>
              <a:t>泊洛沙姆</a:t>
            </a:r>
            <a:endParaRPr lang="en-US" altLang="zh-CN" sz="2400" kern="0" dirty="0">
              <a:solidFill>
                <a:srgbClr val="000000"/>
              </a:solidFill>
            </a:endParaRPr>
          </a:p>
          <a:p>
            <a:pPr>
              <a:lnSpc>
                <a:spcPts val="2600"/>
              </a:lnSpc>
              <a:tabLst>
                <a:tab pos="2511425" algn="l"/>
              </a:tabLst>
              <a:defRPr/>
            </a:pPr>
            <a:r>
              <a:rPr lang="en-US" altLang="zh-CN" sz="2400" kern="0" dirty="0">
                <a:solidFill>
                  <a:srgbClr val="000000"/>
                </a:solidFill>
              </a:rPr>
              <a:t>pH</a:t>
            </a:r>
            <a:r>
              <a:rPr lang="zh-CN" altLang="en-US" sz="2400" kern="0" dirty="0">
                <a:solidFill>
                  <a:srgbClr val="000000"/>
                </a:solidFill>
              </a:rPr>
              <a:t>调节剂</a:t>
            </a:r>
            <a:endParaRPr lang="en-AU" sz="2400" kern="0" dirty="0">
              <a:solidFill>
                <a:srgbClr val="000000"/>
              </a:solidFill>
            </a:endParaRP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3AEF458A-0071-4548-B04C-E7EB3B489F8B}"/>
              </a:ext>
            </a:extLst>
          </p:cNvPr>
          <p:cNvSpPr>
            <a:spLocks noGrp="1" noChangeArrowheads="1"/>
          </p:cNvSpPr>
          <p:nvPr>
            <p:ph type="title"/>
          </p:nvPr>
        </p:nvSpPr>
        <p:spPr>
          <a:xfrm>
            <a:off x="395536" y="0"/>
            <a:ext cx="8075240" cy="1143000"/>
          </a:xfrm>
        </p:spPr>
        <p:txBody>
          <a:bodyPr>
            <a:normAutofit/>
          </a:bodyPr>
          <a:lstStyle/>
          <a:p>
            <a:r>
              <a:rPr lang="zh-CN" altLang="en-US" sz="3600" dirty="0">
                <a:ea typeface="宋体" panose="02010600030101010101" pitchFamily="2" charset="-122"/>
              </a:rPr>
              <a:t>辅料：</a:t>
            </a:r>
            <a:r>
              <a:rPr lang="zh-CN" altLang="en-US" sz="3600" dirty="0">
                <a:solidFill>
                  <a:srgbClr val="FFFF00"/>
                </a:solidFill>
                <a:ea typeface="宋体" panose="02010600030101010101" pitchFamily="2" charset="-122"/>
              </a:rPr>
              <a:t>识别</a:t>
            </a:r>
          </a:p>
        </p:txBody>
      </p:sp>
      <p:sp>
        <p:nvSpPr>
          <p:cNvPr id="95234" name="Rectangle 7">
            <a:extLst>
              <a:ext uri="{FF2B5EF4-FFF2-40B4-BE49-F238E27FC236}">
                <a16:creationId xmlns:a16="http://schemas.microsoft.com/office/drawing/2014/main" id="{FD0F3468-5A22-4F70-8487-DC25EA51C1F2}"/>
              </a:ext>
            </a:extLst>
          </p:cNvPr>
          <p:cNvSpPr>
            <a:spLocks noGrp="1" noChangeArrowheads="1"/>
          </p:cNvSpPr>
          <p:nvPr>
            <p:ph idx="1"/>
          </p:nvPr>
        </p:nvSpPr>
        <p:spPr>
          <a:xfrm>
            <a:off x="381000" y="1524000"/>
            <a:ext cx="8382000" cy="4419600"/>
          </a:xfrm>
        </p:spPr>
        <p:txBody>
          <a:bodyPr/>
          <a:lstStyle/>
          <a:p>
            <a:pPr>
              <a:lnSpc>
                <a:spcPts val="3600"/>
              </a:lnSpc>
              <a:spcAft>
                <a:spcPts val="600"/>
              </a:spcAft>
              <a:tabLst>
                <a:tab pos="2511425" algn="l"/>
              </a:tabLst>
            </a:pPr>
            <a:r>
              <a:rPr lang="en-AU" altLang="zh-CN" sz="2000" b="1" dirty="0" err="1"/>
              <a:t>通常，溶液赋形剂在瓶</a:t>
            </a:r>
            <a:r>
              <a:rPr lang="zh-CN" altLang="en-US" sz="2000" b="1" dirty="0"/>
              <a:t>子</a:t>
            </a:r>
            <a:r>
              <a:rPr lang="en-AU" altLang="zh-CN" sz="2000" b="1" dirty="0"/>
              <a:t>和</a:t>
            </a:r>
            <a:r>
              <a:rPr lang="zh-CN" altLang="en-US" sz="2000" b="1" dirty="0"/>
              <a:t>外包装箱</a:t>
            </a:r>
            <a:r>
              <a:rPr lang="en-AU" altLang="zh-CN" sz="2000" b="1" dirty="0"/>
              <a:t>（</a:t>
            </a:r>
            <a:r>
              <a:rPr lang="en-AU" altLang="zh-CN" sz="1600" b="1" dirty="0" err="1"/>
              <a:t>如果使用</a:t>
            </a:r>
            <a:r>
              <a:rPr lang="en-AU" altLang="zh-CN" sz="2000" b="1" dirty="0"/>
              <a:t>）</a:t>
            </a:r>
            <a:r>
              <a:rPr lang="zh-CN" altLang="en-US" sz="2000" b="1" dirty="0"/>
              <a:t>上列出。</a:t>
            </a:r>
            <a:endParaRPr lang="en-AU" altLang="zh-CN" sz="2000" b="1" dirty="0"/>
          </a:p>
          <a:p>
            <a:pPr>
              <a:lnSpc>
                <a:spcPts val="3600"/>
              </a:lnSpc>
              <a:spcAft>
                <a:spcPts val="600"/>
              </a:spcAft>
              <a:tabLst>
                <a:tab pos="2511425" algn="l"/>
              </a:tabLst>
            </a:pPr>
            <a:r>
              <a:rPr lang="en-AU" altLang="zh-CN" sz="2000" b="1" dirty="0" err="1"/>
              <a:t>其他数据</a:t>
            </a:r>
            <a:r>
              <a:rPr lang="zh-CN" altLang="en-US" sz="2000" b="1" dirty="0"/>
              <a:t>参数见</a:t>
            </a:r>
            <a:r>
              <a:rPr lang="en-AU" altLang="zh-CN" sz="2000" b="1" dirty="0"/>
              <a:t>产品的MSDS（</a:t>
            </a:r>
            <a:r>
              <a:rPr lang="en-AU" altLang="zh-CN" sz="2000" b="1" dirty="0">
                <a:solidFill>
                  <a:srgbClr val="FF0000"/>
                </a:solidFill>
              </a:rPr>
              <a:t>材料安全数据表</a:t>
            </a:r>
            <a:r>
              <a:rPr lang="en-AU" altLang="zh-CN" sz="2000" b="1" dirty="0"/>
              <a:t>）</a:t>
            </a:r>
            <a:r>
              <a:rPr lang="zh-CN" altLang="en-US" sz="2000" b="1" dirty="0"/>
              <a:t>。</a:t>
            </a:r>
            <a:endParaRPr lang="en-AU" altLang="zh-CN" sz="2000" b="1" dirty="0"/>
          </a:p>
          <a:p>
            <a:pPr lvl="1">
              <a:lnSpc>
                <a:spcPts val="2800"/>
              </a:lnSpc>
              <a:spcAft>
                <a:spcPts val="600"/>
              </a:spcAft>
              <a:tabLst>
                <a:tab pos="2511425" algn="l"/>
              </a:tabLst>
            </a:pPr>
            <a:r>
              <a:rPr lang="en-AU" altLang="zh-CN" sz="2000" dirty="0">
                <a:latin typeface="Arial" charset="0"/>
                <a:cs typeface="Arial" charset="0"/>
              </a:rPr>
              <a:t>MSDS</a:t>
            </a:r>
            <a:r>
              <a:rPr lang="en-US" altLang="zh-CN" sz="2000" dirty="0">
                <a:latin typeface="Arial" charset="0"/>
                <a:cs typeface="Arial" charset="0"/>
              </a:rPr>
              <a:t>s</a:t>
            </a:r>
            <a:r>
              <a:rPr lang="en-AU" altLang="zh-CN" sz="2000" dirty="0" err="1">
                <a:latin typeface="Arial" charset="0"/>
                <a:cs typeface="Arial" charset="0"/>
              </a:rPr>
              <a:t>通常</a:t>
            </a:r>
            <a:r>
              <a:rPr lang="zh-CN" altLang="en-US" sz="2000" dirty="0">
                <a:latin typeface="Arial" charset="0"/>
                <a:cs typeface="Arial" charset="0"/>
              </a:rPr>
              <a:t>是</a:t>
            </a:r>
            <a:r>
              <a:rPr lang="en-AU" altLang="zh-CN" sz="2000" dirty="0">
                <a:solidFill>
                  <a:srgbClr val="FF0000"/>
                </a:solidFill>
                <a:latin typeface="Arial" charset="0"/>
                <a:cs typeface="Arial" charset="0"/>
              </a:rPr>
              <a:t>CAS</a:t>
            </a:r>
            <a:r>
              <a:rPr lang="en-AU" altLang="zh-CN" sz="2000" dirty="0">
                <a:latin typeface="Arial" charset="0"/>
                <a:cs typeface="Arial" charset="0"/>
              </a:rPr>
              <a:t>注册号，唯一且明确地</a:t>
            </a:r>
            <a:r>
              <a:rPr lang="zh-CN" altLang="en-US" sz="2000" dirty="0">
                <a:latin typeface="Arial" charset="0"/>
                <a:cs typeface="Arial" charset="0"/>
              </a:rPr>
              <a:t>标识成分。</a:t>
            </a:r>
            <a:endParaRPr lang="en-AU" altLang="zh-CN" sz="2000" dirty="0">
              <a:latin typeface="Arial" charset="0"/>
              <a:cs typeface="Arial" charset="0"/>
            </a:endParaRPr>
          </a:p>
          <a:p>
            <a:pPr>
              <a:lnSpc>
                <a:spcPts val="3600"/>
              </a:lnSpc>
              <a:spcAft>
                <a:spcPts val="600"/>
              </a:spcAft>
              <a:tabLst>
                <a:tab pos="2511425" algn="l"/>
              </a:tabLst>
            </a:pPr>
            <a:r>
              <a:rPr lang="zh-CN" altLang="en-US" sz="2000" b="1" dirty="0"/>
              <a:t>并非所有制造商都能轻易获取</a:t>
            </a:r>
            <a:r>
              <a:rPr lang="en-AU" altLang="zh-CN" sz="2000" b="1" dirty="0"/>
              <a:t>MSDS</a:t>
            </a:r>
            <a:r>
              <a:rPr lang="zh-CN" altLang="en-US" sz="2000" b="1" dirty="0"/>
              <a:t>。</a:t>
            </a:r>
            <a:endParaRPr lang="en-AU" altLang="zh-CN" sz="2000" b="1" dirty="0"/>
          </a:p>
        </p:txBody>
      </p:sp>
      <p:sp>
        <p:nvSpPr>
          <p:cNvPr id="5" name="AutoShape 25">
            <a:hlinkClick r:id="rId3" action="ppaction://hlinksldjump" highlightClick="1">
              <a:snd r:embed="rId4" name="click.wav"/>
            </a:hlinkClick>
            <a:extLst>
              <a:ext uri="{FF2B5EF4-FFF2-40B4-BE49-F238E27FC236}">
                <a16:creationId xmlns:a16="http://schemas.microsoft.com/office/drawing/2014/main" id="{8A2DBD57-24CB-46E8-BBB1-8DE32CA1A4E9}"/>
              </a:ext>
            </a:extLst>
          </p:cNvPr>
          <p:cNvSpPr>
            <a:spLocks noChangeArrowheads="1"/>
          </p:cNvSpPr>
          <p:nvPr/>
        </p:nvSpPr>
        <p:spPr bwMode="auto">
          <a:xfrm>
            <a:off x="7191374" y="60451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95236" name="TextBox 5">
            <a:extLst>
              <a:ext uri="{FF2B5EF4-FFF2-40B4-BE49-F238E27FC236}">
                <a16:creationId xmlns:a16="http://schemas.microsoft.com/office/drawing/2014/main" id="{EAFAD4FE-4619-41BB-B2BB-BE71B98881BE}"/>
              </a:ext>
            </a:extLst>
          </p:cNvPr>
          <p:cNvSpPr txBox="1">
            <a:spLocks noChangeArrowheads="1"/>
          </p:cNvSpPr>
          <p:nvPr/>
        </p:nvSpPr>
        <p:spPr bwMode="auto">
          <a:xfrm>
            <a:off x="4572000" y="6124575"/>
            <a:ext cx="2595563"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cs typeface="Arial" panose="020B0604020202020204" pitchFamily="34" charset="0"/>
              </a:rPr>
              <a:t>点击获取关于</a:t>
            </a:r>
            <a:r>
              <a:rPr lang="en-AU" altLang="zh-CN" sz="1200" b="1" dirty="0">
                <a:cs typeface="Arial" panose="020B0604020202020204" pitchFamily="34" charset="0"/>
              </a:rPr>
              <a:t>CAS </a:t>
            </a:r>
            <a:r>
              <a:rPr lang="zh-CN" altLang="en-US" sz="1200" b="1" dirty="0">
                <a:cs typeface="Arial" panose="020B0604020202020204" pitchFamily="34" charset="0"/>
              </a:rPr>
              <a:t>注册号的</a:t>
            </a:r>
            <a:endParaRPr lang="en-US" altLang="zh-CN" sz="1200" b="1" dirty="0">
              <a:cs typeface="Arial" panose="020B0604020202020204" pitchFamily="34" charset="0"/>
            </a:endParaRPr>
          </a:p>
          <a:p>
            <a:pPr algn="ctr"/>
            <a:r>
              <a:rPr lang="zh-CN" altLang="en-US" sz="1200" b="1" dirty="0">
                <a:cs typeface="Arial" panose="020B0604020202020204" pitchFamily="34" charset="0"/>
              </a:rPr>
              <a:t>更多信息</a:t>
            </a:r>
            <a:endParaRPr lang="en-GB" altLang="zh-CN" sz="1200" b="1" dirty="0">
              <a:cs typeface="Arial" panose="020B0604020202020204" pitchFamily="34" charset="0"/>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93EDB441-7F82-4622-8022-F87918E6B2AF}"/>
              </a:ext>
            </a:extLst>
          </p:cNvPr>
          <p:cNvSpPr>
            <a:spLocks noGrp="1" noChangeArrowheads="1"/>
          </p:cNvSpPr>
          <p:nvPr>
            <p:ph type="title"/>
          </p:nvPr>
        </p:nvSpPr>
        <p:spPr>
          <a:xfrm>
            <a:off x="323528" y="44624"/>
            <a:ext cx="8363272" cy="1143000"/>
          </a:xfrm>
        </p:spPr>
        <p:txBody>
          <a:bodyPr>
            <a:normAutofit/>
          </a:bodyPr>
          <a:lstStyle/>
          <a:p>
            <a:r>
              <a:rPr lang="zh-CN" altLang="en-US" sz="3600" dirty="0">
                <a:latin typeface="Arial" charset="0"/>
                <a:cs typeface="Arial" charset="0"/>
              </a:rPr>
              <a:t>辅料：</a:t>
            </a:r>
            <a:r>
              <a:rPr lang="zh-CN" altLang="en-US" sz="3600" dirty="0">
                <a:solidFill>
                  <a:srgbClr val="FFFF00"/>
                </a:solidFill>
                <a:ea typeface="宋体" panose="02010600030101010101" pitchFamily="2" charset="-122"/>
              </a:rPr>
              <a:t>螯合剂</a:t>
            </a:r>
          </a:p>
        </p:txBody>
      </p:sp>
      <p:sp>
        <p:nvSpPr>
          <p:cNvPr id="97282" name="Rectangle 7">
            <a:extLst>
              <a:ext uri="{FF2B5EF4-FFF2-40B4-BE49-F238E27FC236}">
                <a16:creationId xmlns:a16="http://schemas.microsoft.com/office/drawing/2014/main" id="{919FC681-1F2E-4DF3-BFCC-01B1DC09D37F}"/>
              </a:ext>
            </a:extLst>
          </p:cNvPr>
          <p:cNvSpPr>
            <a:spLocks noGrp="1" noChangeArrowheads="1"/>
          </p:cNvSpPr>
          <p:nvPr>
            <p:ph idx="1"/>
          </p:nvPr>
        </p:nvSpPr>
        <p:spPr>
          <a:xfrm>
            <a:off x="685800" y="1600200"/>
            <a:ext cx="8077200" cy="4038600"/>
          </a:xfrm>
        </p:spPr>
        <p:txBody>
          <a:bodyPr/>
          <a:lstStyle/>
          <a:p>
            <a:pPr>
              <a:lnSpc>
                <a:spcPts val="5000"/>
              </a:lnSpc>
              <a:tabLst>
                <a:tab pos="2511425" algn="l"/>
              </a:tabLst>
            </a:pPr>
            <a:r>
              <a:rPr lang="en-AU" altLang="zh-CN" sz="2800" dirty="0" err="1"/>
              <a:t>与其他</a:t>
            </a:r>
            <a:r>
              <a:rPr lang="zh-CN" altLang="en-US" sz="2800" dirty="0"/>
              <a:t>成分</a:t>
            </a:r>
            <a:r>
              <a:rPr lang="en-AU" altLang="zh-CN" sz="2800" dirty="0" err="1"/>
              <a:t>协同作用</a:t>
            </a:r>
            <a:r>
              <a:rPr lang="zh-CN" altLang="en-US" sz="2800" dirty="0"/>
              <a:t>以提高</a:t>
            </a:r>
            <a:r>
              <a:rPr lang="zh-CN" altLang="en-AU" sz="2800" dirty="0">
                <a:ea typeface="宋体" panose="02010600030101010101" pitchFamily="2" charset="-122"/>
              </a:rPr>
              <a:t>消毒功效</a:t>
            </a:r>
            <a:r>
              <a:rPr lang="zh-CN" altLang="en-US" sz="2800" dirty="0">
                <a:ea typeface="宋体" panose="02010600030101010101" pitchFamily="2" charset="-122"/>
              </a:rPr>
              <a:t>的成分</a:t>
            </a:r>
            <a:r>
              <a:rPr lang="zh-CN" altLang="en-AU" sz="2800" dirty="0">
                <a:ea typeface="宋体" panose="02010600030101010101" pitchFamily="2" charset="-122"/>
              </a:rPr>
              <a:t>	</a:t>
            </a:r>
          </a:p>
          <a:p>
            <a:pPr>
              <a:lnSpc>
                <a:spcPts val="5000"/>
              </a:lnSpc>
              <a:buNone/>
              <a:tabLst>
                <a:tab pos="2511425" algn="l"/>
              </a:tabLst>
            </a:pPr>
            <a:r>
              <a:rPr lang="en-AU" altLang="zh-CN" sz="2800" dirty="0"/>
              <a:t>                           </a:t>
            </a:r>
            <a:r>
              <a:rPr lang="en-AU" altLang="zh-CN" sz="2800" b="1" dirty="0"/>
              <a:t>     </a:t>
            </a:r>
            <a:r>
              <a:rPr lang="zh-CN" altLang="en-AU" sz="2800" b="1" dirty="0">
                <a:solidFill>
                  <a:srgbClr val="FF0000"/>
                </a:solidFill>
                <a:ea typeface="宋体" panose="02010600030101010101" pitchFamily="2" charset="-122"/>
              </a:rPr>
              <a:t>或</a:t>
            </a:r>
          </a:p>
          <a:p>
            <a:pPr>
              <a:lnSpc>
                <a:spcPts val="5000"/>
              </a:lnSpc>
              <a:tabLst>
                <a:tab pos="2511425" algn="l"/>
              </a:tabLst>
            </a:pPr>
            <a:r>
              <a:rPr lang="zh-CN" altLang="en-US" sz="2800" dirty="0"/>
              <a:t>有助于去除泪膜成分的成分，特别是钙化合物或泪液蛋白</a:t>
            </a:r>
            <a:endParaRPr lang="zh-CN" altLang="en-AU" sz="2800" dirty="0">
              <a:ea typeface="宋体" panose="02010600030101010101" pitchFamily="2" charset="-122"/>
            </a:endParaRP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D030C89B-1007-46B1-A6B3-2F4F68B19531}"/>
              </a:ext>
            </a:extLst>
          </p:cNvPr>
          <p:cNvSpPr>
            <a:spLocks noGrp="1" noChangeArrowheads="1"/>
          </p:cNvSpPr>
          <p:nvPr>
            <p:ph type="title"/>
          </p:nvPr>
        </p:nvSpPr>
        <p:spPr>
          <a:xfrm>
            <a:off x="539552" y="0"/>
            <a:ext cx="6851650" cy="1143000"/>
          </a:xfrm>
        </p:spPr>
        <p:txBody>
          <a:bodyPr/>
          <a:lstStyle/>
          <a:p>
            <a:r>
              <a:rPr lang="en-US" altLang="zh-CN" sz="3600" dirty="0">
                <a:ea typeface="宋体" panose="02010600030101010101" pitchFamily="2" charset="-122"/>
              </a:rPr>
              <a:t>LCP中的螯合剂</a:t>
            </a:r>
          </a:p>
        </p:txBody>
      </p:sp>
      <p:sp>
        <p:nvSpPr>
          <p:cNvPr id="99330" name="Rectangle 7">
            <a:extLst>
              <a:ext uri="{FF2B5EF4-FFF2-40B4-BE49-F238E27FC236}">
                <a16:creationId xmlns:a16="http://schemas.microsoft.com/office/drawing/2014/main" id="{8368543E-24F0-4C82-938E-A6981C248E8D}"/>
              </a:ext>
            </a:extLst>
          </p:cNvPr>
          <p:cNvSpPr>
            <a:spLocks noGrp="1" noChangeArrowheads="1"/>
          </p:cNvSpPr>
          <p:nvPr>
            <p:ph idx="1"/>
          </p:nvPr>
        </p:nvSpPr>
        <p:spPr>
          <a:xfrm>
            <a:off x="152400" y="1524000"/>
            <a:ext cx="8915400" cy="4343400"/>
          </a:xfrm>
        </p:spPr>
        <p:txBody>
          <a:bodyPr/>
          <a:lstStyle/>
          <a:p>
            <a:pPr>
              <a:lnSpc>
                <a:spcPts val="3600"/>
              </a:lnSpc>
              <a:buFont typeface="Arial" pitchFamily="34" charset="0"/>
              <a:buChar char="•"/>
              <a:tabLst>
                <a:tab pos="2511425" algn="l"/>
              </a:tabLst>
            </a:pPr>
            <a:r>
              <a:rPr lang="en-AU" altLang="zh-CN" sz="2800" dirty="0"/>
              <a:t>EDTA（乙二胺四乙酸）</a:t>
            </a:r>
          </a:p>
          <a:p>
            <a:pPr lvl="1">
              <a:lnSpc>
                <a:spcPts val="3600"/>
              </a:lnSpc>
              <a:tabLst>
                <a:tab pos="2511425" algn="l"/>
              </a:tabLst>
            </a:pPr>
            <a:r>
              <a:rPr lang="en-AU" altLang="zh-CN" sz="2200" dirty="0">
                <a:latin typeface="Arial" charset="0"/>
                <a:cs typeface="Arial" charset="0"/>
              </a:rPr>
              <a:t>在</a:t>
            </a:r>
            <a:r>
              <a:rPr lang="en-AU" altLang="zh-CN" sz="2200" b="1" i="1" dirty="0">
                <a:solidFill>
                  <a:schemeClr val="tx2">
                    <a:lumMod val="60000"/>
                    <a:lumOff val="40000"/>
                  </a:schemeClr>
                </a:solidFill>
                <a:latin typeface="Arial" charset="0"/>
                <a:cs typeface="Arial" charset="0"/>
              </a:rPr>
              <a:t>大多数</a:t>
            </a:r>
            <a:r>
              <a:rPr lang="en-AU" altLang="zh-CN" sz="2200" dirty="0">
                <a:latin typeface="Arial" charset="0"/>
                <a:cs typeface="Arial" charset="0"/>
              </a:rPr>
              <a:t>MPS中</a:t>
            </a:r>
          </a:p>
          <a:p>
            <a:pPr lvl="1">
              <a:lnSpc>
                <a:spcPts val="3600"/>
              </a:lnSpc>
              <a:tabLst>
                <a:tab pos="2511425" algn="l"/>
              </a:tabLst>
            </a:pPr>
            <a:r>
              <a:rPr lang="en-AU" altLang="zh-CN" sz="2200" dirty="0" err="1">
                <a:latin typeface="Arial" charset="0"/>
                <a:cs typeface="Arial" charset="0"/>
              </a:rPr>
              <a:t>阳离子（-ve）螯合剂</a:t>
            </a:r>
            <a:r>
              <a:rPr lang="en-AU" altLang="zh-CN" sz="2200" dirty="0">
                <a:latin typeface="Arial" charset="0"/>
                <a:cs typeface="Arial" charset="0"/>
              </a:rPr>
              <a:t>，</a:t>
            </a:r>
            <a:r>
              <a:rPr lang="zh-CN" altLang="en-US" sz="2200" dirty="0">
                <a:latin typeface="Arial" charset="0"/>
                <a:cs typeface="Arial" charset="0"/>
              </a:rPr>
              <a:t>可与游离金属结合并提高消毒剂的抗菌</a:t>
            </a:r>
            <a:r>
              <a:rPr lang="en-AU" altLang="zh-CN" sz="2200" dirty="0" err="1">
                <a:latin typeface="Arial" charset="0"/>
                <a:cs typeface="Arial" charset="0"/>
              </a:rPr>
              <a:t>活性</a:t>
            </a:r>
            <a:endParaRPr lang="en-AU" altLang="zh-CN" sz="2200" dirty="0">
              <a:latin typeface="Arial" charset="0"/>
              <a:cs typeface="Arial" charset="0"/>
            </a:endParaRPr>
          </a:p>
          <a:p>
            <a:pPr lvl="1">
              <a:lnSpc>
                <a:spcPts val="3600"/>
              </a:lnSpc>
              <a:tabLst>
                <a:tab pos="2511425" algn="l"/>
              </a:tabLst>
            </a:pPr>
            <a:r>
              <a:rPr lang="en-AU" altLang="zh-CN" sz="2200" dirty="0" err="1">
                <a:latin typeface="Arial" charset="0"/>
                <a:cs typeface="Arial" charset="0"/>
              </a:rPr>
              <a:t>螯合离子</a:t>
            </a:r>
            <a:r>
              <a:rPr lang="zh-CN" altLang="en-US" sz="2200" dirty="0">
                <a:latin typeface="Arial" charset="0"/>
                <a:cs typeface="Arial" charset="0"/>
              </a:rPr>
              <a:t>，</a:t>
            </a:r>
            <a:r>
              <a:rPr lang="en-AU" altLang="zh-CN" sz="2200" dirty="0" err="1">
                <a:latin typeface="Arial" charset="0"/>
                <a:cs typeface="Arial" charset="0"/>
              </a:rPr>
              <a:t>例如钙（Ca</a:t>
            </a:r>
            <a:r>
              <a:rPr lang="en-AU" altLang="zh-CN" sz="2200" dirty="0">
                <a:latin typeface="Arial" charset="0"/>
                <a:cs typeface="Arial" charset="0"/>
              </a:rPr>
              <a:t> ++）</a:t>
            </a:r>
            <a:r>
              <a:rPr lang="en-AU" altLang="zh-CN" sz="2200" dirty="0" err="1">
                <a:latin typeface="Arial" charset="0"/>
                <a:cs typeface="Arial" charset="0"/>
              </a:rPr>
              <a:t>和镁（Mg</a:t>
            </a:r>
            <a:r>
              <a:rPr lang="en-AU" altLang="zh-CN" sz="2200" dirty="0">
                <a:latin typeface="Arial" charset="0"/>
                <a:cs typeface="Arial" charset="0"/>
              </a:rPr>
              <a:t> ++），</a:t>
            </a:r>
            <a:r>
              <a:rPr lang="en-AU" altLang="zh-CN" sz="2200" dirty="0" err="1">
                <a:latin typeface="Arial" charset="0"/>
                <a:cs typeface="Arial" charset="0"/>
              </a:rPr>
              <a:t>其与</a:t>
            </a:r>
            <a:r>
              <a:rPr lang="zh-CN" altLang="en-US" sz="2200" dirty="0">
                <a:latin typeface="Arial" charset="0"/>
                <a:cs typeface="Arial" charset="0"/>
              </a:rPr>
              <a:t>带</a:t>
            </a:r>
            <a:r>
              <a:rPr lang="en-AU" altLang="zh-CN" sz="2200" dirty="0">
                <a:latin typeface="Arial" charset="0"/>
                <a:cs typeface="Arial" charset="0"/>
              </a:rPr>
              <a:t>+ </a:t>
            </a:r>
            <a:r>
              <a:rPr lang="en-AU" altLang="zh-CN" sz="2200" dirty="0" err="1">
                <a:latin typeface="Arial" charset="0"/>
                <a:cs typeface="Arial" charset="0"/>
              </a:rPr>
              <a:t>电荷</a:t>
            </a:r>
            <a:r>
              <a:rPr lang="zh-CN" altLang="en-US" sz="2200" dirty="0">
                <a:latin typeface="Arial" charset="0"/>
                <a:cs typeface="Arial" charset="0"/>
              </a:rPr>
              <a:t>的</a:t>
            </a:r>
            <a:r>
              <a:rPr lang="en-AU" altLang="zh-CN" sz="2200" dirty="0" err="1">
                <a:latin typeface="Arial" charset="0"/>
                <a:cs typeface="Arial" charset="0"/>
              </a:rPr>
              <a:t>防腐剂分子竞争微生物细胞壁上的活性位点</a:t>
            </a:r>
            <a:r>
              <a:rPr lang="en-AU" altLang="zh-CN" sz="2200" dirty="0">
                <a:latin typeface="Arial" charset="0"/>
                <a:cs typeface="Arial" charset="0"/>
              </a:rPr>
              <a:t>。 </a:t>
            </a:r>
            <a:r>
              <a:rPr lang="en-AU" altLang="zh-CN" sz="2200" dirty="0" err="1">
                <a:latin typeface="Arial" charset="0"/>
                <a:cs typeface="Arial" charset="0"/>
              </a:rPr>
              <a:t>因此，微生物变得更容易受</a:t>
            </a:r>
            <a:r>
              <a:rPr lang="zh-CN" altLang="en-US" sz="2200" dirty="0">
                <a:latin typeface="Arial" charset="0"/>
                <a:cs typeface="Arial" charset="0"/>
              </a:rPr>
              <a:t>到防腐剂作用的影响。</a:t>
            </a:r>
            <a:endParaRPr lang="en-AU" altLang="zh-CN" sz="2200" dirty="0">
              <a:latin typeface="Arial" charset="0"/>
              <a:cs typeface="Arial" charset="0"/>
            </a:endParaRPr>
          </a:p>
        </p:txBody>
      </p:sp>
      <p:sp>
        <p:nvSpPr>
          <p:cNvPr id="5" name="AutoShape 25">
            <a:hlinkClick r:id="rId3" action="ppaction://hlinksldjump" highlightClick="1">
              <a:snd r:embed="rId4" name="click.wav"/>
            </a:hlinkClick>
            <a:extLst>
              <a:ext uri="{FF2B5EF4-FFF2-40B4-BE49-F238E27FC236}">
                <a16:creationId xmlns:a16="http://schemas.microsoft.com/office/drawing/2014/main" id="{85F648B8-BFD5-4240-81EF-7EBC23CD80C4}"/>
              </a:ext>
            </a:extLst>
          </p:cNvPr>
          <p:cNvSpPr>
            <a:spLocks noChangeArrowheads="1"/>
          </p:cNvSpPr>
          <p:nvPr/>
        </p:nvSpPr>
        <p:spPr bwMode="auto">
          <a:xfrm>
            <a:off x="7115174" y="59689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99332" name="TextBox 5">
            <a:extLst>
              <a:ext uri="{FF2B5EF4-FFF2-40B4-BE49-F238E27FC236}">
                <a16:creationId xmlns:a16="http://schemas.microsoft.com/office/drawing/2014/main" id="{149D4470-8936-4CDE-A847-F93B1C0E40D8}"/>
              </a:ext>
            </a:extLst>
          </p:cNvPr>
          <p:cNvSpPr txBox="1">
            <a:spLocks noChangeArrowheads="1"/>
          </p:cNvSpPr>
          <p:nvPr/>
        </p:nvSpPr>
        <p:spPr bwMode="auto">
          <a:xfrm>
            <a:off x="4713288" y="6048375"/>
            <a:ext cx="2373312" cy="2762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cs typeface="Arial" panose="020B0604020202020204" pitchFamily="34" charset="0"/>
              </a:rPr>
              <a:t>点击获取关于</a:t>
            </a:r>
            <a:r>
              <a:rPr lang="en-AU" altLang="zh-CN" sz="1200" b="1" dirty="0" err="1">
                <a:cs typeface="Arial" panose="020B0604020202020204" pitchFamily="34" charset="0"/>
              </a:rPr>
              <a:t>EDTAs</a:t>
            </a:r>
            <a:r>
              <a:rPr lang="zh-CN" altLang="en-US" sz="1200" b="1" dirty="0">
                <a:cs typeface="Arial" panose="020B0604020202020204" pitchFamily="34" charset="0"/>
              </a:rPr>
              <a:t>更多信息</a:t>
            </a:r>
            <a:endParaRPr lang="en-GB" altLang="zh-CN" sz="1200" b="1" dirty="0">
              <a:cs typeface="Arial" panose="020B0604020202020204" pitchFamily="34" charset="0"/>
            </a:endParaRP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518041-25B7-4001-A628-598CA19CBC41}"/>
              </a:ext>
            </a:extLst>
          </p:cNvPr>
          <p:cNvSpPr/>
          <p:nvPr/>
        </p:nvSpPr>
        <p:spPr>
          <a:xfrm>
            <a:off x="1314450" y="1730375"/>
            <a:ext cx="6686550" cy="43656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01378" name="Title 1">
            <a:extLst>
              <a:ext uri="{FF2B5EF4-FFF2-40B4-BE49-F238E27FC236}">
                <a16:creationId xmlns:a16="http://schemas.microsoft.com/office/drawing/2014/main" id="{617C3162-F18A-4EF6-844F-B2D7AD1F1346}"/>
              </a:ext>
            </a:extLst>
          </p:cNvPr>
          <p:cNvSpPr>
            <a:spLocks noGrp="1" noChangeArrowheads="1"/>
          </p:cNvSpPr>
          <p:nvPr>
            <p:ph type="title"/>
          </p:nvPr>
        </p:nvSpPr>
        <p:spPr>
          <a:xfrm>
            <a:off x="539552" y="95325"/>
            <a:ext cx="6851650" cy="1143000"/>
          </a:xfrm>
        </p:spPr>
        <p:txBody>
          <a:bodyPr>
            <a:normAutofit/>
          </a:bodyPr>
          <a:lstStyle/>
          <a:p>
            <a:r>
              <a:rPr lang="en-AU" altLang="zh-CN" sz="3600" dirty="0" err="1">
                <a:ea typeface="宋体" panose="02010600030101010101" pitchFamily="2" charset="-122"/>
              </a:rPr>
              <a:t>EDTA化学</a:t>
            </a:r>
            <a:r>
              <a:rPr lang="zh-CN" altLang="en-US" sz="3600" dirty="0">
                <a:ea typeface="宋体" panose="02010600030101010101" pitchFamily="2" charset="-122"/>
              </a:rPr>
              <a:t>分子式</a:t>
            </a:r>
            <a:endParaRPr lang="en-AU" altLang="zh-CN" sz="3600" dirty="0">
              <a:ea typeface="宋体" panose="02010600030101010101" pitchFamily="2" charset="-122"/>
            </a:endParaRPr>
          </a:p>
        </p:txBody>
      </p:sp>
      <p:pic>
        <p:nvPicPr>
          <p:cNvPr id="101379" name="Content Placeholder 3">
            <a:extLst>
              <a:ext uri="{FF2B5EF4-FFF2-40B4-BE49-F238E27FC236}">
                <a16:creationId xmlns:a16="http://schemas.microsoft.com/office/drawing/2014/main" id="{4CF59FBC-8E44-46E5-8870-B834F1E2314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44625" y="1852613"/>
            <a:ext cx="6327775" cy="4014787"/>
          </a:xfrm>
        </p:spPr>
      </p:pic>
      <p:sp>
        <p:nvSpPr>
          <p:cNvPr id="6" name="TextBox 5"/>
          <p:cNvSpPr txBox="1"/>
          <p:nvPr/>
        </p:nvSpPr>
        <p:spPr>
          <a:xfrm>
            <a:off x="2915816" y="5229200"/>
            <a:ext cx="4320480" cy="369332"/>
          </a:xfrm>
          <a:prstGeom prst="rect">
            <a:avLst/>
          </a:prstGeom>
          <a:solidFill>
            <a:schemeClr val="bg2"/>
          </a:solidFill>
        </p:spPr>
        <p:txBody>
          <a:bodyPr wrap="square" rtlCol="0">
            <a:spAutoFit/>
          </a:bodyPr>
          <a:lstStyle/>
          <a:p>
            <a:pPr algn="ctr"/>
            <a:r>
              <a:rPr lang="zh-CN" altLang="en-US" b="1" dirty="0"/>
              <a:t>乙二胺四乙酸钠</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9" name="Group 41"/>
          <p:cNvGraphicFramePr>
            <a:graphicFrameLocks noGrp="1"/>
          </p:cNvGraphicFramePr>
          <p:nvPr>
            <p:ph idx="1"/>
            <p:extLst>
              <p:ext uri="{D42A27DB-BD31-4B8C-83A1-F6EECF244321}">
                <p14:modId xmlns:p14="http://schemas.microsoft.com/office/powerpoint/2010/main" val="836624918"/>
              </p:ext>
            </p:extLst>
          </p:nvPr>
        </p:nvGraphicFramePr>
        <p:xfrm>
          <a:off x="1179689" y="1310923"/>
          <a:ext cx="6937022" cy="4541336"/>
        </p:xfrm>
        <a:graphic>
          <a:graphicData uri="http://schemas.openxmlformats.org/drawingml/2006/table">
            <a:tbl>
              <a:tblPr/>
              <a:tblGrid>
                <a:gridCol w="3468511">
                  <a:extLst>
                    <a:ext uri="{9D8B030D-6E8A-4147-A177-3AD203B41FA5}">
                      <a16:colId xmlns:a16="http://schemas.microsoft.com/office/drawing/2014/main" val="20000"/>
                    </a:ext>
                  </a:extLst>
                </a:gridCol>
                <a:gridCol w="3468511">
                  <a:extLst>
                    <a:ext uri="{9D8B030D-6E8A-4147-A177-3AD203B41FA5}">
                      <a16:colId xmlns:a16="http://schemas.microsoft.com/office/drawing/2014/main" val="20001"/>
                    </a:ext>
                  </a:extLst>
                </a:gridCol>
              </a:tblGrid>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a:ln>
                          <a:noFill/>
                        </a:ln>
                        <a:solidFill>
                          <a:srgbClr val="FFFFFF"/>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12816">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撰稿人</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Lewis Williams</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编辑</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Lyndon Jones, </a:t>
                      </a:r>
                      <a:r>
                        <a:rPr kumimoji="0" lang="en-US" sz="1800" b="0" i="0" u="none" strike="noStrike" cap="none" normalizeH="0" baseline="0" dirty="0" err="1">
                          <a:ln>
                            <a:noFill/>
                          </a:ln>
                          <a:solidFill>
                            <a:srgbClr val="000000"/>
                          </a:solidFill>
                          <a:effectLst/>
                          <a:latin typeface="Calibri" pitchFamily="34" charset="0"/>
                          <a:cs typeface="Arial" charset="0"/>
                        </a:rPr>
                        <a:t>Lakshman</a:t>
                      </a:r>
                      <a:r>
                        <a:rPr kumimoji="0" lang="en-US" sz="1800" b="0" i="0" u="none" strike="noStrike" cap="none" normalizeH="0" baseline="0" dirty="0">
                          <a:ln>
                            <a:noFill/>
                          </a:ln>
                          <a:solidFill>
                            <a:srgbClr val="000000"/>
                          </a:solidFill>
                          <a:effectLst/>
                          <a:latin typeface="Calibri" pitchFamily="34" charset="0"/>
                          <a:cs typeface="Arial" charset="0"/>
                        </a:rPr>
                        <a:t> </a:t>
                      </a:r>
                      <a:r>
                        <a:rPr kumimoji="0" lang="en-US" sz="1800" b="0" i="0" u="none" strike="noStrike" cap="none" normalizeH="0" baseline="0" dirty="0" err="1">
                          <a:ln>
                            <a:noFill/>
                          </a:ln>
                          <a:solidFill>
                            <a:srgbClr val="000000"/>
                          </a:solidFill>
                          <a:effectLst/>
                          <a:latin typeface="Calibri" pitchFamily="34" charset="0"/>
                          <a:cs typeface="Arial" charset="0"/>
                        </a:rPr>
                        <a:t>Subbaraman</a:t>
                      </a:r>
                      <a:endParaRPr kumimoji="0" lang="en-US"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责任编辑</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Percy </a:t>
                      </a:r>
                      <a:r>
                        <a:rPr kumimoji="0" lang="en-US" sz="1800" b="0" i="0" u="none" strike="noStrike" cap="none" normalizeH="0" baseline="0" dirty="0" err="1">
                          <a:ln>
                            <a:noFill/>
                          </a:ln>
                          <a:solidFill>
                            <a:srgbClr val="000000"/>
                          </a:solidFill>
                          <a:effectLst/>
                          <a:latin typeface="Calibri" pitchFamily="34" charset="0"/>
                          <a:cs typeface="Arial" charset="0"/>
                        </a:rPr>
                        <a:t>Lazon</a:t>
                      </a:r>
                      <a:endParaRPr kumimoji="0" lang="en-US"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审稿人</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Calibri" pitchFamily="34" charset="0"/>
                          <a:cs typeface="Arial" charset="0"/>
                        </a:rPr>
                        <a:t>Nilesh</a:t>
                      </a:r>
                      <a:r>
                        <a:rPr kumimoji="0" lang="en-US" sz="1800" b="0" i="0" u="none" strike="noStrike" cap="none" normalizeH="0" baseline="0" dirty="0">
                          <a:ln>
                            <a:noFill/>
                          </a:ln>
                          <a:solidFill>
                            <a:srgbClr val="000000"/>
                          </a:solidFill>
                          <a:effectLst/>
                          <a:latin typeface="Calibri" pitchFamily="34" charset="0"/>
                          <a:cs typeface="Arial" charset="0"/>
                        </a:rPr>
                        <a:t> </a:t>
                      </a:r>
                      <a:r>
                        <a:rPr kumimoji="0" lang="en-US" sz="1800" b="0" i="0" u="none" strike="noStrike" cap="none" normalizeH="0" baseline="0" dirty="0" err="1">
                          <a:ln>
                            <a:noFill/>
                          </a:ln>
                          <a:solidFill>
                            <a:srgbClr val="000000"/>
                          </a:solidFill>
                          <a:effectLst/>
                          <a:latin typeface="Calibri" pitchFamily="34" charset="0"/>
                          <a:cs typeface="Arial" charset="0"/>
                        </a:rPr>
                        <a:t>Thite</a:t>
                      </a:r>
                      <a:r>
                        <a:rPr kumimoji="0" lang="en-US" sz="1800" b="0" i="0" u="none" strike="noStrike" cap="none" normalizeH="0" baseline="0" dirty="0">
                          <a:ln>
                            <a:noFill/>
                          </a:ln>
                          <a:solidFill>
                            <a:srgbClr val="000000"/>
                          </a:solidFill>
                          <a:effectLst/>
                          <a:latin typeface="Calibri" pitchFamily="34" charset="0"/>
                          <a:cs typeface="Arial" charset="0"/>
                        </a:rPr>
                        <a:t>, Lewis Williams</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更新时间</a:t>
                      </a:r>
                      <a:endPar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2015</a:t>
                      </a:r>
                      <a:r>
                        <a:rPr kumimoji="0" lang="zh-CN" altLang="en-US" sz="1800" b="0" i="0" u="none" strike="noStrike" cap="none" normalizeH="0" baseline="0" dirty="0">
                          <a:ln>
                            <a:noFill/>
                          </a:ln>
                          <a:solidFill>
                            <a:srgbClr val="000000"/>
                          </a:solidFill>
                          <a:effectLst/>
                          <a:latin typeface="Calibri" pitchFamily="34" charset="0"/>
                          <a:cs typeface="Arial" charset="0"/>
                        </a:rPr>
                        <a:t>年</a:t>
                      </a:r>
                      <a:r>
                        <a:rPr kumimoji="0" lang="en-US" altLang="zh-CN" sz="1800" b="0" i="0" u="none" strike="noStrike" cap="none" normalizeH="0" baseline="0" dirty="0">
                          <a:ln>
                            <a:noFill/>
                          </a:ln>
                          <a:solidFill>
                            <a:srgbClr val="000000"/>
                          </a:solidFill>
                          <a:effectLst/>
                          <a:latin typeface="Calibri" pitchFamily="34" charset="0"/>
                          <a:cs typeface="Arial" charset="0"/>
                        </a:rPr>
                        <a:t>3</a:t>
                      </a:r>
                      <a:r>
                        <a:rPr kumimoji="0" lang="zh-CN" altLang="en-US" sz="1800" b="0" i="0" u="none" strike="noStrike" cap="none" normalizeH="0" baseline="0" dirty="0">
                          <a:ln>
                            <a:noFill/>
                          </a:ln>
                          <a:solidFill>
                            <a:srgbClr val="000000"/>
                          </a:solidFill>
                          <a:effectLst/>
                          <a:latin typeface="Calibri" pitchFamily="34" charset="0"/>
                          <a:cs typeface="Arial" charset="0"/>
                        </a:rPr>
                        <a:t>月</a:t>
                      </a:r>
                      <a:r>
                        <a:rPr kumimoji="0" lang="en-US" altLang="zh-CN" sz="1800" b="0" i="0" u="none" strike="noStrike" cap="none" normalizeH="0" baseline="0" dirty="0">
                          <a:ln>
                            <a:noFill/>
                          </a:ln>
                          <a:solidFill>
                            <a:srgbClr val="000000"/>
                          </a:solidFill>
                          <a:effectLst/>
                          <a:latin typeface="Calibri" pitchFamily="34" charset="0"/>
                          <a:cs typeface="Arial" charset="0"/>
                        </a:rPr>
                        <a:t>17</a:t>
                      </a:r>
                      <a:r>
                        <a:rPr kumimoji="0" lang="zh-CN" altLang="en-US" sz="1800" b="0" i="0" u="none" strike="noStrike" cap="none" normalizeH="0" baseline="0" dirty="0">
                          <a:ln>
                            <a:noFill/>
                          </a:ln>
                          <a:solidFill>
                            <a:srgbClr val="000000"/>
                          </a:solidFill>
                          <a:effectLst/>
                          <a:latin typeface="Calibri" pitchFamily="34" charset="0"/>
                          <a:cs typeface="Arial" charset="0"/>
                        </a:rPr>
                        <a:t>日</a:t>
                      </a:r>
                      <a:endParaRPr kumimoji="0" lang="en-US"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内容复</a:t>
                      </a:r>
                      <a:r>
                        <a:rPr kumimoji="0" lang="zh-CN"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审时间</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2015</a:t>
                      </a:r>
                      <a:r>
                        <a:rPr kumimoji="0" lang="zh-CN" altLang="en-US" sz="1800" b="0" i="0" u="none" strike="noStrike" cap="none" normalizeH="0" baseline="0" dirty="0">
                          <a:ln>
                            <a:noFill/>
                          </a:ln>
                          <a:solidFill>
                            <a:srgbClr val="000000"/>
                          </a:solidFill>
                          <a:effectLst/>
                          <a:latin typeface="Calibri" pitchFamily="34" charset="0"/>
                          <a:cs typeface="Arial" charset="0"/>
                        </a:rPr>
                        <a:t>年</a:t>
                      </a:r>
                      <a:r>
                        <a:rPr kumimoji="0" lang="en-US" altLang="zh-CN" sz="1800" b="0" i="0" u="none" strike="noStrike" cap="none" normalizeH="0" baseline="0" dirty="0">
                          <a:ln>
                            <a:noFill/>
                          </a:ln>
                          <a:solidFill>
                            <a:srgbClr val="000000"/>
                          </a:solidFill>
                          <a:effectLst/>
                          <a:latin typeface="Calibri" pitchFamily="34" charset="0"/>
                          <a:cs typeface="Arial" charset="0"/>
                        </a:rPr>
                        <a:t>4</a:t>
                      </a:r>
                      <a:r>
                        <a:rPr kumimoji="0" lang="zh-CN" altLang="en-US" sz="1800" b="0" i="0" u="none" strike="noStrike" cap="none" normalizeH="0" baseline="0" dirty="0">
                          <a:ln>
                            <a:noFill/>
                          </a:ln>
                          <a:solidFill>
                            <a:srgbClr val="000000"/>
                          </a:solidFill>
                          <a:effectLst/>
                          <a:latin typeface="Calibri" pitchFamily="34" charset="0"/>
                          <a:cs typeface="Arial" charset="0"/>
                        </a:rPr>
                        <a:t>月</a:t>
                      </a:r>
                      <a:r>
                        <a:rPr kumimoji="0" lang="en-US" altLang="zh-CN" sz="1800" b="0" i="0" u="none" strike="noStrike" cap="none" normalizeH="0" baseline="0" dirty="0">
                          <a:ln>
                            <a:noFill/>
                          </a:ln>
                          <a:solidFill>
                            <a:srgbClr val="000000"/>
                          </a:solidFill>
                          <a:effectLst/>
                          <a:latin typeface="Calibri" pitchFamily="34" charset="0"/>
                          <a:cs typeface="Arial" charset="0"/>
                        </a:rPr>
                        <a:t>15</a:t>
                      </a:r>
                      <a:r>
                        <a:rPr kumimoji="0" lang="zh-CN" altLang="en-US" sz="1800" b="0" i="0" u="none" strike="noStrike" cap="none" normalizeH="0" baseline="0" dirty="0">
                          <a:ln>
                            <a:noFill/>
                          </a:ln>
                          <a:solidFill>
                            <a:srgbClr val="000000"/>
                          </a:solidFill>
                          <a:effectLst/>
                          <a:latin typeface="Calibri" pitchFamily="34" charset="0"/>
                          <a:cs typeface="Arial" charset="0"/>
                        </a:rPr>
                        <a:t>日</a:t>
                      </a:r>
                      <a:endParaRPr kumimoji="0" lang="en-US" sz="1800" b="0" i="0" u="none" strike="noStrike" cap="none" normalizeH="0" baseline="0" dirty="0">
                        <a:ln>
                          <a:noFill/>
                        </a:ln>
                        <a:solidFill>
                          <a:srgbClr val="000000"/>
                        </a:solidFill>
                        <a:effectLst/>
                        <a:latin typeface="Calibri" pitchFamily="34" charset="0"/>
                        <a:cs typeface="Arial"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1"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lang="zh-CN" altLang="en-US" sz="1600" i="1" dirty="0">
                          <a:ln>
                            <a:noFill/>
                          </a:ln>
                          <a:solidFill>
                            <a:srgbClr val="000000"/>
                          </a:solidFill>
                          <a:effectLst/>
                          <a:latin typeface="Calibri" panose="020F0502020204030204" pitchFamily="34" charset="0"/>
                          <a:cs typeface="Arial" panose="020B0604020202020204" pitchFamily="34" charset="0"/>
                          <a:sym typeface="+mn-ea"/>
                        </a:rPr>
                        <a:t>原作者</a:t>
                      </a:r>
                      <a:endParaRPr kumimoji="0" lang="en-GB" sz="1600" b="0" i="1"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1" u="none" strike="noStrike" cap="none" normalizeH="0" baseline="0" dirty="0">
                          <a:ln>
                            <a:noFill/>
                          </a:ln>
                          <a:solidFill>
                            <a:srgbClr val="000000"/>
                          </a:solidFill>
                          <a:effectLst/>
                          <a:latin typeface="Calibri" panose="020F0502020204030204" pitchFamily="34" charset="0"/>
                          <a:cs typeface="Arial" panose="020B0604020202020204" pitchFamily="34" charset="0"/>
                        </a:rPr>
                        <a:t>**2014 </a:t>
                      </a:r>
                      <a:r>
                        <a:rPr kumimoji="0" lang="zh-CN" altLang="en-GB" sz="1600" b="0" i="1" u="none" strike="noStrike" cap="none" normalizeH="0" baseline="0" dirty="0">
                          <a:ln>
                            <a:noFill/>
                          </a:ln>
                          <a:solidFill>
                            <a:srgbClr val="000000"/>
                          </a:solidFill>
                          <a:effectLst/>
                          <a:latin typeface="Calibri" panose="020F0502020204030204" pitchFamily="34" charset="0"/>
                          <a:cs typeface="Arial" panose="020B0604020202020204" pitchFamily="34" charset="0"/>
                        </a:rPr>
                        <a:t>编辑和审稿人</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4" name="Title 3"/>
          <p:cNvSpPr>
            <a:spLocks noGrp="1"/>
          </p:cNvSpPr>
          <p:nvPr>
            <p:ph type="title"/>
          </p:nvPr>
        </p:nvSpPr>
        <p:spPr/>
        <p:txBody>
          <a:bodyPr/>
          <a:lstStyle/>
          <a:p>
            <a:pPr eaLnBrk="1" hangingPunct="1"/>
            <a:r>
              <a:rPr lang="zh-CN" altLang="en-US" dirty="0"/>
              <a:t>编审者</a:t>
            </a:r>
            <a:endParaRPr lang="en-US" altLang="en-US" dirty="0"/>
          </a:p>
        </p:txBody>
      </p:sp>
    </p:spTree>
    <p:extLst>
      <p:ext uri="{BB962C8B-B14F-4D97-AF65-F5344CB8AC3E}">
        <p14:creationId xmlns:p14="http://schemas.microsoft.com/office/powerpoint/2010/main" val="3792745565"/>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E90F4253-01BD-4216-BA38-A72997D4B8F8}"/>
              </a:ext>
            </a:extLst>
          </p:cNvPr>
          <p:cNvSpPr>
            <a:spLocks noGrp="1" noChangeArrowheads="1"/>
          </p:cNvSpPr>
          <p:nvPr>
            <p:ph type="title"/>
          </p:nvPr>
        </p:nvSpPr>
        <p:spPr>
          <a:xfrm>
            <a:off x="467544" y="0"/>
            <a:ext cx="7931224" cy="1143000"/>
          </a:xfrm>
        </p:spPr>
        <p:txBody>
          <a:bodyPr/>
          <a:lstStyle/>
          <a:p>
            <a:r>
              <a:rPr lang="en-US" altLang="zh-CN" sz="3600" dirty="0" err="1">
                <a:ea typeface="宋体" panose="02010600030101010101" pitchFamily="2" charset="-122"/>
              </a:rPr>
              <a:t>LCP中的螯合剂</a:t>
            </a:r>
            <a:r>
              <a:rPr lang="zh-CN" altLang="en-US" sz="3600" dirty="0">
                <a:ea typeface="宋体" panose="02010600030101010101" pitchFamily="2" charset="-122"/>
              </a:rPr>
              <a:t>：</a:t>
            </a:r>
            <a:r>
              <a:rPr lang="zh-CN" altLang="en-US" sz="3600" dirty="0">
                <a:solidFill>
                  <a:srgbClr val="FFFF00"/>
                </a:solidFill>
                <a:ea typeface="宋体" panose="02010600030101010101" pitchFamily="2" charset="-122"/>
              </a:rPr>
              <a:t>待续</a:t>
            </a:r>
            <a:r>
              <a:rPr lang="en-US" altLang="zh-CN" sz="3600" dirty="0">
                <a:solidFill>
                  <a:srgbClr val="FFFF00"/>
                </a:solidFill>
                <a:ea typeface="宋体" panose="02010600030101010101" pitchFamily="2" charset="-122"/>
              </a:rPr>
              <a:t>...</a:t>
            </a:r>
            <a:endParaRPr lang="en-CA" altLang="zh-CN" sz="3600" dirty="0">
              <a:solidFill>
                <a:srgbClr val="FFFF00"/>
              </a:solidFill>
              <a:ea typeface="宋体" panose="02010600030101010101" pitchFamily="2" charset="-122"/>
            </a:endParaRPr>
          </a:p>
        </p:txBody>
      </p:sp>
      <p:sp>
        <p:nvSpPr>
          <p:cNvPr id="102402" name="Rectangle 7">
            <a:extLst>
              <a:ext uri="{FF2B5EF4-FFF2-40B4-BE49-F238E27FC236}">
                <a16:creationId xmlns:a16="http://schemas.microsoft.com/office/drawing/2014/main" id="{735EEED9-9952-46BF-AA0A-F79AD3AD97B1}"/>
              </a:ext>
            </a:extLst>
          </p:cNvPr>
          <p:cNvSpPr>
            <a:spLocks noGrp="1" noChangeArrowheads="1"/>
          </p:cNvSpPr>
          <p:nvPr>
            <p:ph idx="1"/>
          </p:nvPr>
        </p:nvSpPr>
        <p:spPr>
          <a:xfrm>
            <a:off x="152400" y="1600200"/>
            <a:ext cx="8839200" cy="4572000"/>
          </a:xfrm>
        </p:spPr>
        <p:txBody>
          <a:bodyPr/>
          <a:lstStyle/>
          <a:p>
            <a:pPr marL="342900" lvl="1" indent="-342900">
              <a:lnSpc>
                <a:spcPts val="3000"/>
              </a:lnSpc>
              <a:tabLst>
                <a:tab pos="2511425" algn="l"/>
              </a:tabLst>
            </a:pPr>
            <a:r>
              <a:rPr lang="en-AU" altLang="zh-CN" sz="2400" b="1" dirty="0" err="1">
                <a:latin typeface="Arial" charset="0"/>
                <a:cs typeface="Arial" charset="0"/>
              </a:rPr>
              <a:t>柠檬酸</a:t>
            </a:r>
            <a:r>
              <a:rPr lang="zh-CN" altLang="en-US" sz="2400" b="1" dirty="0">
                <a:latin typeface="Arial" charset="0"/>
                <a:cs typeface="Arial" charset="0"/>
              </a:rPr>
              <a:t>盐</a:t>
            </a:r>
            <a:endParaRPr lang="en-AU" altLang="zh-CN" sz="2400" b="1" dirty="0">
              <a:latin typeface="Arial" charset="0"/>
              <a:cs typeface="Arial" charset="0"/>
            </a:endParaRPr>
          </a:p>
          <a:p>
            <a:pPr lvl="1">
              <a:lnSpc>
                <a:spcPts val="3000"/>
              </a:lnSpc>
              <a:tabLst>
                <a:tab pos="2511425" algn="l"/>
              </a:tabLst>
            </a:pPr>
            <a:r>
              <a:rPr lang="en-AU" altLang="zh-CN" sz="2000" dirty="0" err="1"/>
              <a:t>在Alcon的OPTI</a:t>
            </a:r>
            <a:r>
              <a:rPr lang="en-AU" altLang="zh-CN" sz="2000" dirty="0"/>
              <a:t>-FREE</a:t>
            </a:r>
            <a:r>
              <a:rPr lang="en-AU" altLang="zh-CN" sz="2000" baseline="30000" dirty="0">
                <a:sym typeface="Symbol" panose="05050102010706020507" pitchFamily="18" charset="2"/>
              </a:rPr>
              <a:t></a:t>
            </a:r>
            <a:r>
              <a:rPr lang="en-AU" altLang="zh-CN" sz="2000" dirty="0"/>
              <a:t>EXPRESS</a:t>
            </a:r>
            <a:r>
              <a:rPr lang="en-AU" altLang="zh-CN" sz="2000" baseline="30000" dirty="0">
                <a:sym typeface="Symbol" panose="05050102010706020507" pitchFamily="18" charset="2"/>
              </a:rPr>
              <a:t></a:t>
            </a:r>
            <a:r>
              <a:rPr lang="en-AU" altLang="zh-CN" sz="2000" dirty="0"/>
              <a:t>和OPTI-FREE</a:t>
            </a:r>
            <a:r>
              <a:rPr lang="en-AU" altLang="zh-CN" sz="2000" baseline="30000" dirty="0">
                <a:sym typeface="Symbol" panose="05050102010706020507" pitchFamily="18" charset="2"/>
              </a:rPr>
              <a:t></a:t>
            </a:r>
            <a:r>
              <a:rPr lang="en-AU" altLang="en-US" sz="2000" dirty="0">
                <a:latin typeface="Arial" charset="0"/>
                <a:cs typeface="Arial" charset="0"/>
              </a:rPr>
              <a:t> OPTI-FREE</a:t>
            </a:r>
            <a:r>
              <a:rPr lang="en-AU" altLang="en-US" sz="2000" baseline="30000" dirty="0">
                <a:latin typeface="Arial" charset="0"/>
                <a:cs typeface="Arial" charset="0"/>
                <a:sym typeface="Symbol" pitchFamily="18" charset="2"/>
              </a:rPr>
              <a:t> </a:t>
            </a:r>
            <a:r>
              <a:rPr lang="en-AU" altLang="en-US" sz="2000" dirty="0" err="1">
                <a:latin typeface="Arial" charset="0"/>
                <a:cs typeface="Arial" charset="0"/>
              </a:rPr>
              <a:t>RepleniSH</a:t>
            </a:r>
            <a:r>
              <a:rPr lang="en-AU" altLang="en-US" sz="2000" baseline="30000" dirty="0">
                <a:latin typeface="Arial" charset="0"/>
                <a:cs typeface="Arial" charset="0"/>
                <a:sym typeface="Symbol" pitchFamily="18" charset="2"/>
              </a:rPr>
              <a:t> </a:t>
            </a:r>
            <a:r>
              <a:rPr lang="en-AU" altLang="en-US" sz="2000" dirty="0">
                <a:latin typeface="Arial" charset="0"/>
                <a:cs typeface="Arial" charset="0"/>
                <a:sym typeface="Symbol" pitchFamily="18" charset="2"/>
              </a:rPr>
              <a:t>&amp; </a:t>
            </a:r>
            <a:r>
              <a:rPr lang="en-AU" altLang="en-US" sz="2000" dirty="0">
                <a:latin typeface="Arial" charset="0"/>
                <a:cs typeface="Arial" charset="0"/>
              </a:rPr>
              <a:t>Alcon’s OPTI-FREE</a:t>
            </a:r>
            <a:r>
              <a:rPr lang="en-AU" altLang="en-US" sz="2000" baseline="30000" dirty="0">
                <a:latin typeface="Arial" charset="0"/>
                <a:cs typeface="Arial" charset="0"/>
                <a:sym typeface="Symbol" pitchFamily="18" charset="2"/>
              </a:rPr>
              <a:t></a:t>
            </a:r>
            <a:r>
              <a:rPr lang="en-AU" altLang="en-US" sz="2000" dirty="0">
                <a:latin typeface="Arial" charset="0"/>
                <a:cs typeface="Arial" charset="0"/>
              </a:rPr>
              <a:t> </a:t>
            </a:r>
            <a:r>
              <a:rPr lang="en-AU" altLang="en-US" sz="2000" dirty="0" err="1">
                <a:latin typeface="Arial" charset="0"/>
                <a:cs typeface="Arial" charset="0"/>
              </a:rPr>
              <a:t>PureMoist</a:t>
            </a:r>
            <a:r>
              <a:rPr lang="en-AU" altLang="en-US" sz="2000" baseline="30000" dirty="0">
                <a:latin typeface="Arial" charset="0"/>
                <a:cs typeface="Arial" charset="0"/>
                <a:sym typeface="Symbol" pitchFamily="18" charset="2"/>
              </a:rPr>
              <a:t></a:t>
            </a:r>
          </a:p>
          <a:p>
            <a:pPr lvl="1">
              <a:lnSpc>
                <a:spcPts val="3000"/>
              </a:lnSpc>
              <a:tabLst>
                <a:tab pos="2511425" algn="l"/>
              </a:tabLst>
            </a:pPr>
            <a:r>
              <a:rPr lang="zh-CN" altLang="en-US" sz="2000" dirty="0"/>
              <a:t>被动去除泪液蛋白的螯合剂。</a:t>
            </a:r>
            <a:endParaRPr lang="en-AU" altLang="zh-CN" sz="2000" dirty="0"/>
          </a:p>
          <a:p>
            <a:pPr marL="342900" lvl="1" indent="-342900">
              <a:lnSpc>
                <a:spcPts val="3000"/>
              </a:lnSpc>
              <a:tabLst>
                <a:tab pos="2511425" algn="l"/>
              </a:tabLst>
            </a:pPr>
            <a:r>
              <a:rPr lang="en-AU" altLang="zh-CN" sz="2400" b="1" dirty="0" err="1">
                <a:latin typeface="Arial" charset="0"/>
                <a:cs typeface="Arial" charset="0"/>
              </a:rPr>
              <a:t>羟烷基膦酸酯</a:t>
            </a:r>
            <a:endParaRPr lang="en-AU" altLang="zh-CN" sz="2400" b="1" dirty="0">
              <a:latin typeface="Arial" charset="0"/>
              <a:cs typeface="Arial" charset="0"/>
            </a:endParaRPr>
          </a:p>
          <a:p>
            <a:pPr lvl="1">
              <a:lnSpc>
                <a:spcPts val="3000"/>
              </a:lnSpc>
              <a:tabLst>
                <a:tab pos="2511425" algn="l"/>
              </a:tabLst>
            </a:pPr>
            <a:r>
              <a:rPr lang="en-AU" altLang="zh-CN" sz="2000" dirty="0" err="1"/>
              <a:t>在B＆L‘sReNu</a:t>
            </a:r>
            <a:r>
              <a:rPr lang="en-AU" altLang="zh-CN" sz="2000" baseline="30000" dirty="0" err="1">
                <a:sym typeface="Symbol" panose="05050102010706020507" pitchFamily="18" charset="2"/>
              </a:rPr>
              <a:t></a:t>
            </a:r>
            <a:r>
              <a:rPr lang="en-AU" altLang="zh-CN" sz="2000" dirty="0" err="1"/>
              <a:t>MultiPlus</a:t>
            </a:r>
            <a:r>
              <a:rPr lang="en-AU" altLang="zh-CN" sz="2000" baseline="30000" dirty="0" err="1">
                <a:sym typeface="Symbol" panose="05050102010706020507" pitchFamily="18" charset="2"/>
              </a:rPr>
              <a:t></a:t>
            </a:r>
            <a:r>
              <a:rPr lang="en-AU" altLang="zh-CN" sz="2000" dirty="0" err="1"/>
              <a:t>（商品名：Hydranate</a:t>
            </a:r>
            <a:r>
              <a:rPr lang="en-AU" altLang="zh-CN" sz="2000" baseline="30000" dirty="0">
                <a:sym typeface="Symbol" panose="05050102010706020507" pitchFamily="18" charset="2"/>
              </a:rPr>
              <a:t></a:t>
            </a:r>
            <a:r>
              <a:rPr lang="en-AU" altLang="zh-CN" sz="2000" dirty="0"/>
              <a:t>）</a:t>
            </a:r>
            <a:r>
              <a:rPr lang="zh-CN" altLang="en-US" sz="2000" dirty="0"/>
              <a:t>。</a:t>
            </a:r>
            <a:endParaRPr lang="en-AU" altLang="zh-CN" sz="2000" dirty="0"/>
          </a:p>
          <a:p>
            <a:pPr lvl="1">
              <a:lnSpc>
                <a:spcPts val="3000"/>
              </a:lnSpc>
              <a:tabLst>
                <a:tab pos="2511425" algn="l"/>
              </a:tabLst>
            </a:pPr>
            <a:r>
              <a:rPr lang="en-AU" altLang="zh-CN" sz="2000" dirty="0"/>
              <a:t>螯合剂破坏沉积物和CL之间</a:t>
            </a:r>
            <a:r>
              <a:rPr lang="zh-CN" altLang="en-US" sz="2000" dirty="0"/>
              <a:t>以及不同蛋白质元素之间</a:t>
            </a:r>
            <a:r>
              <a:rPr lang="en-AU" altLang="zh-CN" sz="2000" dirty="0" err="1"/>
              <a:t>的化学键</a:t>
            </a:r>
            <a:r>
              <a:rPr lang="zh-CN" altLang="en-US" sz="2000" dirty="0"/>
              <a:t>。</a:t>
            </a:r>
            <a:endParaRPr lang="en-AU" altLang="zh-CN" sz="2000" dirty="0"/>
          </a:p>
          <a:p>
            <a:pPr lvl="1">
              <a:lnSpc>
                <a:spcPts val="3000"/>
              </a:lnSpc>
              <a:tabLst>
                <a:tab pos="2511425" algn="l"/>
              </a:tabLst>
            </a:pPr>
            <a:r>
              <a:rPr lang="en-AU" altLang="zh-CN" sz="2000" dirty="0" err="1"/>
              <a:t>具有多个</a:t>
            </a:r>
            <a:r>
              <a:rPr lang="en-AU" altLang="zh-CN" sz="2000" dirty="0"/>
              <a:t> –</a:t>
            </a:r>
            <a:r>
              <a:rPr lang="en-AU" altLang="zh-CN" sz="2000" dirty="0" err="1"/>
              <a:t>电荷</a:t>
            </a:r>
            <a:r>
              <a:rPr lang="zh-CN" altLang="en-US" sz="2000" dirty="0"/>
              <a:t>的</a:t>
            </a:r>
            <a:r>
              <a:rPr lang="en-AU" altLang="zh-CN" sz="2000" dirty="0" err="1"/>
              <a:t>螯合剂被</a:t>
            </a:r>
            <a:r>
              <a:rPr lang="zh-CN" altLang="en-US" sz="2000" dirty="0"/>
              <a:t>带</a:t>
            </a:r>
            <a:r>
              <a:rPr lang="en-US" altLang="zh-CN" sz="2000" dirty="0"/>
              <a:t>+</a:t>
            </a:r>
            <a:r>
              <a:rPr lang="zh-CN" altLang="en-US" sz="2000" dirty="0"/>
              <a:t>电荷的</a:t>
            </a:r>
            <a:r>
              <a:rPr lang="en-AU" altLang="zh-CN" sz="2000" dirty="0" err="1"/>
              <a:t>泪液蛋白</a:t>
            </a:r>
            <a:r>
              <a:rPr lang="zh-CN" altLang="en-US" sz="2000" dirty="0"/>
              <a:t>所吸引</a:t>
            </a:r>
            <a:r>
              <a:rPr lang="en-AU" altLang="zh-CN" sz="2000" dirty="0"/>
              <a:t>。 </a:t>
            </a:r>
            <a:r>
              <a:rPr lang="en-AU" altLang="zh-CN" sz="2000" dirty="0" err="1"/>
              <a:t>它们附着</a:t>
            </a:r>
            <a:r>
              <a:rPr lang="zh-CN" altLang="en-US" sz="2000" dirty="0"/>
              <a:t>在</a:t>
            </a:r>
            <a:r>
              <a:rPr lang="en-AU" altLang="zh-CN" sz="2000" dirty="0" err="1"/>
              <a:t>泪液蛋白</a:t>
            </a:r>
            <a:r>
              <a:rPr lang="zh-CN" altLang="en-US" sz="2000" dirty="0"/>
              <a:t>上</a:t>
            </a:r>
            <a:r>
              <a:rPr lang="en-AU" altLang="zh-CN" sz="2000" dirty="0" err="1"/>
              <a:t>并通过排斥力将</a:t>
            </a:r>
            <a:r>
              <a:rPr lang="zh-CN" altLang="en-US" sz="2000" dirty="0"/>
              <a:t>其</a:t>
            </a:r>
            <a:r>
              <a:rPr lang="en-AU" altLang="zh-CN" sz="2000" dirty="0"/>
              <a:t>与CL分离</a:t>
            </a:r>
            <a:r>
              <a:rPr lang="zh-CN" altLang="en-US" sz="2000" dirty="0"/>
              <a:t>。</a:t>
            </a:r>
            <a:endParaRPr lang="en-AU" altLang="zh-CN" sz="2000" dirty="0"/>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C6F8C428-063F-4E49-8C1B-C425A77040D2}"/>
              </a:ext>
            </a:extLst>
          </p:cNvPr>
          <p:cNvSpPr>
            <a:spLocks noGrp="1" noChangeArrowheads="1"/>
          </p:cNvSpPr>
          <p:nvPr>
            <p:ph type="title"/>
          </p:nvPr>
        </p:nvSpPr>
        <p:spPr>
          <a:xfrm>
            <a:off x="467544" y="0"/>
            <a:ext cx="8147248" cy="1143000"/>
          </a:xfrm>
        </p:spPr>
        <p:txBody>
          <a:bodyPr/>
          <a:lstStyle/>
          <a:p>
            <a:r>
              <a:rPr lang="zh-CN" altLang="en-US" sz="3600" dirty="0">
                <a:ea typeface="宋体" panose="02010600030101010101" pitchFamily="2" charset="-122"/>
              </a:rPr>
              <a:t>生理盐水溶液</a:t>
            </a:r>
            <a:r>
              <a:rPr lang="en-US" altLang="zh-CN" sz="3600" dirty="0">
                <a:ea typeface="宋体" panose="02010600030101010101" pitchFamily="2" charset="-122"/>
              </a:rPr>
              <a:t>：</a:t>
            </a:r>
            <a:r>
              <a:rPr lang="en-US" altLang="zh-CN" sz="3600" dirty="0" err="1">
                <a:solidFill>
                  <a:srgbClr val="FFFF00"/>
                </a:solidFill>
                <a:ea typeface="宋体" panose="02010600030101010101" pitchFamily="2" charset="-122"/>
              </a:rPr>
              <a:t>推荐</a:t>
            </a:r>
            <a:endParaRPr lang="en-US" altLang="zh-CN" sz="3600" dirty="0">
              <a:solidFill>
                <a:srgbClr val="FFFF00"/>
              </a:solidFill>
              <a:ea typeface="宋体" panose="02010600030101010101" pitchFamily="2" charset="-122"/>
            </a:endParaRPr>
          </a:p>
        </p:txBody>
      </p:sp>
      <p:sp>
        <p:nvSpPr>
          <p:cNvPr id="108546" name="Rectangle 7">
            <a:extLst>
              <a:ext uri="{FF2B5EF4-FFF2-40B4-BE49-F238E27FC236}">
                <a16:creationId xmlns:a16="http://schemas.microsoft.com/office/drawing/2014/main" id="{BD71B013-34BF-4E92-B927-B6BBB6BBE21C}"/>
              </a:ext>
            </a:extLst>
          </p:cNvPr>
          <p:cNvSpPr txBox="1">
            <a:spLocks noChangeArrowheads="1"/>
          </p:cNvSpPr>
          <p:nvPr/>
        </p:nvSpPr>
        <p:spPr bwMode="auto">
          <a:xfrm>
            <a:off x="457200" y="11430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511425" algn="l"/>
              </a:tabLst>
              <a:defRPr>
                <a:solidFill>
                  <a:schemeClr val="tx1"/>
                </a:solidFill>
                <a:latin typeface="Arial" panose="020B0604020202020204" pitchFamily="34" charset="0"/>
              </a:defRPr>
            </a:lvl1pPr>
            <a:lvl2pPr>
              <a:tabLst>
                <a:tab pos="2511425" algn="l"/>
              </a:tabLst>
              <a:defRPr>
                <a:solidFill>
                  <a:schemeClr val="tx1"/>
                </a:solidFill>
                <a:latin typeface="Arial" panose="020B0604020202020204" pitchFamily="34" charset="0"/>
              </a:defRPr>
            </a:lvl2pPr>
            <a:lvl3pPr>
              <a:tabLst>
                <a:tab pos="2511425" algn="l"/>
              </a:tabLst>
              <a:defRPr>
                <a:solidFill>
                  <a:schemeClr val="tx1"/>
                </a:solidFill>
                <a:latin typeface="Arial" panose="020B0604020202020204" pitchFamily="34" charset="0"/>
              </a:defRPr>
            </a:lvl3pPr>
            <a:lvl4pPr>
              <a:tabLst>
                <a:tab pos="2511425" algn="l"/>
              </a:tabLst>
              <a:defRPr>
                <a:solidFill>
                  <a:schemeClr val="tx1"/>
                </a:solidFill>
                <a:latin typeface="Arial" panose="020B0604020202020204" pitchFamily="34" charset="0"/>
              </a:defRPr>
            </a:lvl4pPr>
            <a:lvl5pPr>
              <a:tabLst>
                <a:tab pos="25114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9pPr>
          </a:lstStyle>
          <a:p>
            <a:pPr eaLnBrk="0" hangingPunct="0">
              <a:lnSpc>
                <a:spcPts val="5000"/>
              </a:lnSpc>
              <a:spcBef>
                <a:spcPct val="20000"/>
              </a:spcBef>
              <a:buClr>
                <a:srgbClr val="CC6600"/>
              </a:buClr>
              <a:buFont typeface="Arial" panose="020B0604020202020204" pitchFamily="34" charset="0"/>
              <a:buChar char="•"/>
            </a:pPr>
            <a:r>
              <a:rPr lang="en-US" altLang="zh-CN" sz="2800" dirty="0" err="1">
                <a:solidFill>
                  <a:srgbClr val="5C6F7B"/>
                </a:solidFill>
                <a:latin typeface="Arial" charset="0"/>
              </a:rPr>
              <a:t>单位剂量，无保留最好，但</a:t>
            </a:r>
            <a:r>
              <a:rPr lang="zh-CN" altLang="en-US" sz="2800" dirty="0">
                <a:solidFill>
                  <a:srgbClr val="5C6F7B"/>
                </a:solidFill>
                <a:latin typeface="Arial" charset="0"/>
              </a:rPr>
              <a:t>费钱</a:t>
            </a:r>
            <a:endParaRPr lang="en-US" altLang="zh-CN" sz="2800" dirty="0">
              <a:solidFill>
                <a:srgbClr val="5C6F7B"/>
              </a:solidFill>
              <a:latin typeface="Arial" charset="0"/>
            </a:endParaRPr>
          </a:p>
          <a:p>
            <a:pPr>
              <a:lnSpc>
                <a:spcPts val="5000"/>
              </a:lnSpc>
              <a:spcBef>
                <a:spcPct val="20000"/>
              </a:spcBef>
              <a:buClr>
                <a:srgbClr val="5C6F7B"/>
              </a:buClr>
              <a:buFontTx/>
              <a:buChar char="•"/>
            </a:pPr>
            <a:r>
              <a:rPr lang="en-US" altLang="zh-CN" sz="2800" dirty="0">
                <a:solidFill>
                  <a:srgbClr val="5C6F7B"/>
                </a:solidFill>
                <a:latin typeface="Arial" charset="0"/>
              </a:rPr>
              <a:t>气</a:t>
            </a:r>
            <a:r>
              <a:rPr lang="zh-CN" altLang="en-US" sz="2800" dirty="0">
                <a:solidFill>
                  <a:srgbClr val="5C6F7B"/>
                </a:solidFill>
                <a:latin typeface="Arial" charset="0"/>
              </a:rPr>
              <a:t>溶胶</a:t>
            </a:r>
            <a:r>
              <a:rPr lang="en-US" altLang="zh-CN" sz="2800" dirty="0">
                <a:solidFill>
                  <a:srgbClr val="5C6F7B"/>
                </a:solidFill>
                <a:latin typeface="Arial" charset="0"/>
              </a:rPr>
              <a:t>比</a:t>
            </a:r>
            <a:r>
              <a:rPr lang="zh-CN" altLang="en-US" sz="2800" dirty="0">
                <a:solidFill>
                  <a:srgbClr val="5C6F7B"/>
                </a:solidFill>
                <a:latin typeface="Arial" charset="0"/>
              </a:rPr>
              <a:t>大剂量</a:t>
            </a:r>
            <a:r>
              <a:rPr lang="en-US" altLang="zh-CN" sz="2800" dirty="0">
                <a:solidFill>
                  <a:srgbClr val="5C6F7B"/>
                </a:solidFill>
                <a:latin typeface="Arial" charset="0"/>
              </a:rPr>
              <a:t>好，</a:t>
            </a:r>
            <a:r>
              <a:rPr lang="zh-CN" altLang="en-US" sz="2800" dirty="0">
                <a:solidFill>
                  <a:srgbClr val="5C6F7B"/>
                </a:solidFill>
                <a:latin typeface="Arial" charset="0"/>
              </a:rPr>
              <a:t>未经防腐</a:t>
            </a:r>
            <a:endParaRPr lang="en-US" altLang="zh-CN" sz="2800" dirty="0">
              <a:solidFill>
                <a:srgbClr val="5C6F7B"/>
              </a:solidFill>
              <a:latin typeface="Arial" charset="0"/>
            </a:endParaRPr>
          </a:p>
          <a:p>
            <a:pPr>
              <a:lnSpc>
                <a:spcPts val="5000"/>
              </a:lnSpc>
              <a:spcBef>
                <a:spcPct val="20000"/>
              </a:spcBef>
              <a:buClr>
                <a:srgbClr val="5C6F7B"/>
              </a:buClr>
              <a:buFontTx/>
              <a:buChar char="•"/>
            </a:pPr>
            <a:r>
              <a:rPr lang="en-US" altLang="zh-CN" sz="2800" dirty="0" err="1">
                <a:solidFill>
                  <a:srgbClr val="5C6F7B"/>
                </a:solidFill>
                <a:latin typeface="Arial" charset="0"/>
              </a:rPr>
              <a:t>如果使用</a:t>
            </a:r>
            <a:r>
              <a:rPr lang="zh-CN" altLang="en-US" sz="2800" dirty="0">
                <a:solidFill>
                  <a:srgbClr val="5C6F7B"/>
                </a:solidFill>
                <a:latin typeface="Arial" charset="0"/>
              </a:rPr>
              <a:t>大剂量生理</a:t>
            </a:r>
            <a:r>
              <a:rPr lang="en-US" altLang="zh-CN" sz="2800" dirty="0" err="1">
                <a:solidFill>
                  <a:srgbClr val="5C6F7B"/>
                </a:solidFill>
                <a:latin typeface="Arial" charset="0"/>
              </a:rPr>
              <a:t>盐水</a:t>
            </a:r>
            <a:r>
              <a:rPr lang="en-US" altLang="zh-CN" sz="2800" dirty="0">
                <a:solidFill>
                  <a:srgbClr val="5C6F7B"/>
                </a:solidFill>
                <a:latin typeface="Arial" charset="0"/>
              </a:rPr>
              <a:t>：</a:t>
            </a:r>
          </a:p>
          <a:p>
            <a:pPr marL="542925" lvl="1" indent="-277813">
              <a:lnSpc>
                <a:spcPts val="3200"/>
              </a:lnSpc>
              <a:spcBef>
                <a:spcPct val="20000"/>
              </a:spcBef>
              <a:buClr>
                <a:srgbClr val="5C6F7B"/>
              </a:buClr>
              <a:buFontTx/>
              <a:buChar char="–"/>
            </a:pPr>
            <a:r>
              <a:rPr lang="en-US" altLang="zh-CN" sz="2400" dirty="0" err="1">
                <a:solidFill>
                  <a:srgbClr val="5C6F7B"/>
                </a:solidFill>
                <a:latin typeface="Arial" charset="0"/>
              </a:rPr>
              <a:t>选择较小</a:t>
            </a:r>
            <a:r>
              <a:rPr lang="zh-CN" altLang="en-US" sz="2400" dirty="0">
                <a:solidFill>
                  <a:srgbClr val="5C6F7B"/>
                </a:solidFill>
                <a:latin typeface="Arial" charset="0"/>
              </a:rPr>
              <a:t>容积</a:t>
            </a:r>
            <a:r>
              <a:rPr lang="en-US" altLang="zh-CN" sz="2400" dirty="0" err="1">
                <a:solidFill>
                  <a:srgbClr val="5C6F7B"/>
                </a:solidFill>
                <a:latin typeface="Arial" charset="0"/>
              </a:rPr>
              <a:t>的瓶子</a:t>
            </a:r>
            <a:endParaRPr lang="en-US" altLang="zh-CN" sz="2400" dirty="0">
              <a:solidFill>
                <a:srgbClr val="5C6F7B"/>
              </a:solidFill>
              <a:latin typeface="Arial" charset="0"/>
            </a:endParaRPr>
          </a:p>
          <a:p>
            <a:pPr marL="542925" lvl="1" indent="-277813">
              <a:lnSpc>
                <a:spcPts val="3200"/>
              </a:lnSpc>
              <a:spcBef>
                <a:spcPct val="20000"/>
              </a:spcBef>
              <a:buClr>
                <a:srgbClr val="5C6F7B"/>
              </a:buClr>
              <a:buFontTx/>
              <a:buChar char="–"/>
            </a:pPr>
            <a:r>
              <a:rPr lang="en-US" altLang="zh-CN" sz="2400" dirty="0" err="1">
                <a:solidFill>
                  <a:srgbClr val="5C6F7B"/>
                </a:solidFill>
                <a:latin typeface="Arial" charset="0"/>
              </a:rPr>
              <a:t>寻求小口径</a:t>
            </a:r>
            <a:r>
              <a:rPr lang="zh-CN" altLang="en-US" sz="2400" dirty="0">
                <a:solidFill>
                  <a:srgbClr val="5C6F7B"/>
                </a:solidFill>
                <a:latin typeface="Arial" charset="0"/>
              </a:rPr>
              <a:t>施予</a:t>
            </a:r>
            <a:r>
              <a:rPr lang="en-US" altLang="zh-CN" sz="2400" dirty="0" err="1">
                <a:solidFill>
                  <a:srgbClr val="5C6F7B"/>
                </a:solidFill>
                <a:latin typeface="Arial" charset="0"/>
              </a:rPr>
              <a:t>喷嘴/喷嘴</a:t>
            </a:r>
            <a:endParaRPr lang="en-US" altLang="zh-CN" sz="2400" dirty="0">
              <a:solidFill>
                <a:srgbClr val="5C6F7B"/>
              </a:solidFill>
              <a:latin typeface="Arial" charset="0"/>
            </a:endParaRPr>
          </a:p>
          <a:p>
            <a:pPr marL="542925" lvl="1" indent="-277813">
              <a:lnSpc>
                <a:spcPts val="3200"/>
              </a:lnSpc>
              <a:spcBef>
                <a:spcPct val="20000"/>
              </a:spcBef>
              <a:buClr>
                <a:srgbClr val="5C6F7B"/>
              </a:buClr>
              <a:buFontTx/>
              <a:buChar char="–"/>
            </a:pPr>
            <a:r>
              <a:rPr lang="en-US" altLang="zh-CN" sz="2400" dirty="0">
                <a:solidFill>
                  <a:srgbClr val="5C6F7B"/>
                </a:solidFill>
                <a:latin typeface="Arial" charset="0"/>
              </a:rPr>
              <a:t>开</a:t>
            </a:r>
            <a:r>
              <a:rPr lang="zh-CN" altLang="en-US" sz="2400" dirty="0">
                <a:solidFill>
                  <a:srgbClr val="5C6F7B"/>
                </a:solidFill>
                <a:latin typeface="Arial" charset="0"/>
              </a:rPr>
              <a:t>封</a:t>
            </a:r>
            <a:r>
              <a:rPr lang="en-US" altLang="zh-CN" sz="2400" dirty="0">
                <a:solidFill>
                  <a:srgbClr val="5C6F7B"/>
                </a:solidFill>
                <a:latin typeface="Arial" charset="0"/>
              </a:rPr>
              <a:t>后≤1-2周</a:t>
            </a:r>
            <a:r>
              <a:rPr lang="zh-CN" altLang="en-US" sz="2400" dirty="0">
                <a:solidFill>
                  <a:srgbClr val="5C6F7B"/>
                </a:solidFill>
                <a:latin typeface="Arial" charset="0"/>
              </a:rPr>
              <a:t>应</a:t>
            </a:r>
            <a:r>
              <a:rPr lang="en-US" altLang="zh-CN" sz="2400" dirty="0" err="1">
                <a:solidFill>
                  <a:srgbClr val="5C6F7B"/>
                </a:solidFill>
                <a:latin typeface="Arial" charset="0"/>
              </a:rPr>
              <a:t>更换溶液</a:t>
            </a:r>
            <a:endParaRPr lang="en-US" altLang="zh-CN" sz="2400" dirty="0">
              <a:solidFill>
                <a:srgbClr val="5C6F7B"/>
              </a:solidFill>
              <a:latin typeface="Arial" charset="0"/>
            </a:endParaRPr>
          </a:p>
          <a:p>
            <a:pPr marL="893763" lvl="2" indent="-266700">
              <a:lnSpc>
                <a:spcPts val="3200"/>
              </a:lnSpc>
              <a:buClr>
                <a:srgbClr val="5C6F7B"/>
              </a:buClr>
              <a:buFontTx/>
              <a:buChar char="•"/>
            </a:pPr>
            <a:r>
              <a:rPr lang="en-US" altLang="zh-CN" sz="2000" dirty="0" err="1">
                <a:solidFill>
                  <a:srgbClr val="5C6F7B"/>
                </a:solidFill>
                <a:latin typeface="Arial" charset="0"/>
              </a:rPr>
              <a:t>最好不要使用这</a:t>
            </a:r>
            <a:r>
              <a:rPr lang="zh-CN" altLang="en-US" sz="2000" dirty="0">
                <a:solidFill>
                  <a:srgbClr val="5C6F7B"/>
                </a:solidFill>
                <a:latin typeface="Arial" charset="0"/>
              </a:rPr>
              <a:t>种</a:t>
            </a:r>
            <a:r>
              <a:rPr lang="en-US" altLang="zh-CN" sz="2000" dirty="0" err="1">
                <a:solidFill>
                  <a:srgbClr val="5C6F7B"/>
                </a:solidFill>
                <a:latin typeface="Arial" charset="0"/>
              </a:rPr>
              <a:t>产品</a:t>
            </a:r>
            <a:endParaRPr lang="en-US" altLang="zh-CN" sz="2000" dirty="0">
              <a:solidFill>
                <a:srgbClr val="5C6F7B"/>
              </a:solidFill>
              <a:latin typeface="Arial" charset="0"/>
            </a:endParaRPr>
          </a:p>
        </p:txBody>
      </p:sp>
      <p:sp>
        <p:nvSpPr>
          <p:cNvPr id="6" name="AutoShape 25">
            <a:hlinkClick r:id="rId3" action="ppaction://hlinksldjump" highlightClick="1">
              <a:snd r:embed="rId4" name="click.wav"/>
            </a:hlinkClick>
            <a:extLst>
              <a:ext uri="{FF2B5EF4-FFF2-40B4-BE49-F238E27FC236}">
                <a16:creationId xmlns:a16="http://schemas.microsoft.com/office/drawing/2014/main" id="{A6A189EE-BA4F-4C52-88CB-6ED007500656}"/>
              </a:ext>
            </a:extLst>
          </p:cNvPr>
          <p:cNvSpPr>
            <a:spLocks noChangeArrowheads="1"/>
          </p:cNvSpPr>
          <p:nvPr/>
        </p:nvSpPr>
        <p:spPr bwMode="auto">
          <a:xfrm>
            <a:off x="7238999" y="60197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108548" name="TextBox 6">
            <a:extLst>
              <a:ext uri="{FF2B5EF4-FFF2-40B4-BE49-F238E27FC236}">
                <a16:creationId xmlns:a16="http://schemas.microsoft.com/office/drawing/2014/main" id="{C537B768-DD8E-4A32-A881-58DF3F14CFDC}"/>
              </a:ext>
            </a:extLst>
          </p:cNvPr>
          <p:cNvSpPr txBox="1">
            <a:spLocks noChangeArrowheads="1"/>
          </p:cNvSpPr>
          <p:nvPr/>
        </p:nvSpPr>
        <p:spPr bwMode="auto">
          <a:xfrm>
            <a:off x="1752600" y="6062663"/>
            <a:ext cx="5503863" cy="33855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cs typeface="Arial" panose="020B0604020202020204" pitchFamily="34" charset="0"/>
              </a:rPr>
              <a:t>单击获取有关到期、使用等的详细信息</a:t>
            </a:r>
            <a:endParaRPr lang="en-GB" altLang="zh-CN" sz="1600" b="1" dirty="0">
              <a:cs typeface="Arial" panose="020B0604020202020204" pitchFamily="34" charset="0"/>
            </a:endParaRP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F7801-1F70-45C4-B1B4-9F496DD8B91C}"/>
              </a:ext>
            </a:extLst>
          </p:cNvPr>
          <p:cNvSpPr/>
          <p:nvPr/>
        </p:nvSpPr>
        <p:spPr>
          <a:xfrm>
            <a:off x="323528" y="1556792"/>
            <a:ext cx="8382000" cy="4800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04450" name="Title 1">
            <a:extLst>
              <a:ext uri="{FF2B5EF4-FFF2-40B4-BE49-F238E27FC236}">
                <a16:creationId xmlns:a16="http://schemas.microsoft.com/office/drawing/2014/main" id="{237C99D7-37AD-4C11-90B3-2EF6EA5C1AA5}"/>
              </a:ext>
            </a:extLst>
          </p:cNvPr>
          <p:cNvSpPr>
            <a:spLocks noGrp="1" noChangeArrowheads="1"/>
          </p:cNvSpPr>
          <p:nvPr>
            <p:ph type="title"/>
          </p:nvPr>
        </p:nvSpPr>
        <p:spPr>
          <a:xfrm>
            <a:off x="395536" y="0"/>
            <a:ext cx="8003232" cy="1143000"/>
          </a:xfrm>
        </p:spPr>
        <p:txBody>
          <a:bodyPr/>
          <a:lstStyle/>
          <a:p>
            <a:r>
              <a:rPr lang="en-US" altLang="zh-CN" sz="3600" dirty="0">
                <a:latin typeface="+mn-ea"/>
                <a:ea typeface="+mn-ea"/>
              </a:rPr>
              <a:t>500毫升</a:t>
            </a:r>
            <a:r>
              <a:rPr lang="zh-CN" altLang="en-US" sz="3600" dirty="0">
                <a:latin typeface="+mn-ea"/>
                <a:ea typeface="+mn-ea"/>
              </a:rPr>
              <a:t>生理盐水</a:t>
            </a:r>
            <a:r>
              <a:rPr lang="en-US" altLang="zh-CN" sz="3600" dirty="0" err="1">
                <a:latin typeface="+mn-ea"/>
                <a:ea typeface="+mn-ea"/>
              </a:rPr>
              <a:t>研究</a:t>
            </a:r>
            <a:r>
              <a:rPr lang="zh-CN" altLang="en-US" sz="3600" dirty="0">
                <a:latin typeface="+mn-ea"/>
                <a:ea typeface="+mn-ea"/>
              </a:rPr>
              <a:t>：</a:t>
            </a:r>
            <a:r>
              <a:rPr lang="en-US" altLang="zh-CN" sz="3600" dirty="0" err="1">
                <a:solidFill>
                  <a:srgbClr val="FFFF00"/>
                </a:solidFill>
                <a:ea typeface="宋体" panose="02010600030101010101" pitchFamily="2" charset="-122"/>
              </a:rPr>
              <a:t>宽口瓶</a:t>
            </a:r>
            <a:endParaRPr lang="en-US" altLang="zh-CN" sz="3600" dirty="0">
              <a:solidFill>
                <a:srgbClr val="FFFF00"/>
              </a:solidFill>
              <a:ea typeface="宋体" panose="02010600030101010101" pitchFamily="2" charset="-122"/>
            </a:endParaRPr>
          </a:p>
        </p:txBody>
      </p:sp>
      <p:sp>
        <p:nvSpPr>
          <p:cNvPr id="104451" name="TextBox 2">
            <a:extLst>
              <a:ext uri="{FF2B5EF4-FFF2-40B4-BE49-F238E27FC236}">
                <a16:creationId xmlns:a16="http://schemas.microsoft.com/office/drawing/2014/main" id="{79DB6E0A-024E-4F0D-8DB8-68151228DBB5}"/>
              </a:ext>
            </a:extLst>
          </p:cNvPr>
          <p:cNvSpPr txBox="1">
            <a:spLocks noChangeArrowheads="1"/>
          </p:cNvSpPr>
          <p:nvPr/>
        </p:nvSpPr>
        <p:spPr bwMode="auto">
          <a:xfrm>
            <a:off x="6356350" y="1430338"/>
            <a:ext cx="2135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dirty="0">
                <a:solidFill>
                  <a:srgbClr val="00FF00"/>
                </a:solidFill>
                <a:cs typeface="Arial" panose="020B0604020202020204" pitchFamily="34" charset="0"/>
              </a:rPr>
              <a:t>Sweeney </a:t>
            </a:r>
            <a:r>
              <a:rPr lang="zh-CN" altLang="en-US" b="1" i="1" dirty="0">
                <a:solidFill>
                  <a:srgbClr val="00FF00"/>
                </a:solidFill>
                <a:cs typeface="Arial" panose="020B0604020202020204" pitchFamily="34" charset="0"/>
              </a:rPr>
              <a:t>等人</a:t>
            </a:r>
            <a:r>
              <a:rPr lang="en-AU" altLang="zh-CN" b="1" i="1" dirty="0">
                <a:solidFill>
                  <a:srgbClr val="00FF00"/>
                </a:solidFill>
                <a:cs typeface="Arial" panose="020B0604020202020204" pitchFamily="34" charset="0"/>
              </a:rPr>
              <a:t>,</a:t>
            </a:r>
            <a:r>
              <a:rPr lang="en-AU" altLang="zh-CN" b="1" dirty="0">
                <a:solidFill>
                  <a:srgbClr val="00FF00"/>
                </a:solidFill>
                <a:cs typeface="Arial" panose="020B0604020202020204" pitchFamily="34" charset="0"/>
              </a:rPr>
              <a:t> 1992</a:t>
            </a:r>
            <a:endParaRPr lang="en-GB" altLang="zh-CN" b="1" dirty="0">
              <a:solidFill>
                <a:srgbClr val="00FF00"/>
              </a:solidFill>
              <a:cs typeface="Arial" panose="020B0604020202020204" pitchFamily="34" charset="0"/>
            </a:endParaRPr>
          </a:p>
        </p:txBody>
      </p:sp>
      <p:grpSp>
        <p:nvGrpSpPr>
          <p:cNvPr id="104452" name="Group 4">
            <a:extLst>
              <a:ext uri="{FF2B5EF4-FFF2-40B4-BE49-F238E27FC236}">
                <a16:creationId xmlns:a16="http://schemas.microsoft.com/office/drawing/2014/main" id="{61FB6B0D-34B8-44D9-A826-FF1C805EEC7C}"/>
              </a:ext>
            </a:extLst>
          </p:cNvPr>
          <p:cNvGrpSpPr>
            <a:grpSpLocks noChangeAspect="1"/>
          </p:cNvGrpSpPr>
          <p:nvPr/>
        </p:nvGrpSpPr>
        <p:grpSpPr bwMode="auto">
          <a:xfrm>
            <a:off x="884238" y="1770063"/>
            <a:ext cx="7534275" cy="4402137"/>
            <a:chOff x="557" y="1115"/>
            <a:chExt cx="4746" cy="2773"/>
          </a:xfrm>
        </p:grpSpPr>
        <p:sp>
          <p:nvSpPr>
            <p:cNvPr id="104453" name="AutoShape 3">
              <a:extLst>
                <a:ext uri="{FF2B5EF4-FFF2-40B4-BE49-F238E27FC236}">
                  <a16:creationId xmlns:a16="http://schemas.microsoft.com/office/drawing/2014/main" id="{89265BF1-BAF6-4719-BC6D-9DD3A1AB38FA}"/>
                </a:ext>
              </a:extLst>
            </p:cNvPr>
            <p:cNvSpPr>
              <a:spLocks noChangeAspect="1" noChangeArrowheads="1" noTextEdit="1"/>
            </p:cNvSpPr>
            <p:nvPr/>
          </p:nvSpPr>
          <p:spPr bwMode="auto">
            <a:xfrm>
              <a:off x="557" y="1115"/>
              <a:ext cx="4746"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cs typeface="Arial" panose="020B0604020202020204" pitchFamily="34" charset="0"/>
              </a:endParaRPr>
            </a:p>
          </p:txBody>
        </p:sp>
        <p:sp>
          <p:nvSpPr>
            <p:cNvPr id="104454" name="Rectangle 5">
              <a:extLst>
                <a:ext uri="{FF2B5EF4-FFF2-40B4-BE49-F238E27FC236}">
                  <a16:creationId xmlns:a16="http://schemas.microsoft.com/office/drawing/2014/main" id="{0A4C027D-F3DB-42CE-A1DF-9B02595A43DD}"/>
                </a:ext>
              </a:extLst>
            </p:cNvPr>
            <p:cNvSpPr>
              <a:spLocks noChangeArrowheads="1"/>
            </p:cNvSpPr>
            <p:nvPr/>
          </p:nvSpPr>
          <p:spPr bwMode="auto">
            <a:xfrm>
              <a:off x="1097" y="1349"/>
              <a:ext cx="3870" cy="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CN">
                <a:cs typeface="Arial" panose="020B0604020202020204" pitchFamily="34" charset="0"/>
              </a:endParaRPr>
            </a:p>
          </p:txBody>
        </p:sp>
        <p:sp>
          <p:nvSpPr>
            <p:cNvPr id="104455" name="Rectangle 6">
              <a:extLst>
                <a:ext uri="{FF2B5EF4-FFF2-40B4-BE49-F238E27FC236}">
                  <a16:creationId xmlns:a16="http://schemas.microsoft.com/office/drawing/2014/main" id="{DFBD1DC6-FF7D-4B09-9BA8-C51F61CC6DBD}"/>
                </a:ext>
              </a:extLst>
            </p:cNvPr>
            <p:cNvSpPr>
              <a:spLocks noChangeArrowheads="1"/>
            </p:cNvSpPr>
            <p:nvPr/>
          </p:nvSpPr>
          <p:spPr bwMode="auto">
            <a:xfrm>
              <a:off x="1097" y="1349"/>
              <a:ext cx="3870" cy="1933"/>
            </a:xfrm>
            <a:prstGeom prst="rect">
              <a:avLst/>
            </a:prstGeom>
            <a:noFill/>
            <a:ln w="6">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ltLang="zh-CN">
                <a:cs typeface="Arial" panose="020B0604020202020204" pitchFamily="34" charset="0"/>
              </a:endParaRPr>
            </a:p>
          </p:txBody>
        </p:sp>
        <p:sp>
          <p:nvSpPr>
            <p:cNvPr id="104456" name="Rectangle 7">
              <a:extLst>
                <a:ext uri="{FF2B5EF4-FFF2-40B4-BE49-F238E27FC236}">
                  <a16:creationId xmlns:a16="http://schemas.microsoft.com/office/drawing/2014/main" id="{CD03184D-4E7F-4A5B-A26E-986B83B17194}"/>
                </a:ext>
              </a:extLst>
            </p:cNvPr>
            <p:cNvSpPr>
              <a:spLocks noChangeArrowheads="1"/>
            </p:cNvSpPr>
            <p:nvPr/>
          </p:nvSpPr>
          <p:spPr bwMode="auto">
            <a:xfrm>
              <a:off x="1157" y="1349"/>
              <a:ext cx="420" cy="1933"/>
            </a:xfrm>
            <a:prstGeom prst="rect">
              <a:avLst/>
            </a:prstGeom>
            <a:solidFill>
              <a:srgbClr val="FF00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57" name="Rectangle 8">
              <a:extLst>
                <a:ext uri="{FF2B5EF4-FFF2-40B4-BE49-F238E27FC236}">
                  <a16:creationId xmlns:a16="http://schemas.microsoft.com/office/drawing/2014/main" id="{889C49B7-8CDC-472D-BD5B-CF6E448812F4}"/>
                </a:ext>
              </a:extLst>
            </p:cNvPr>
            <p:cNvSpPr>
              <a:spLocks noChangeArrowheads="1"/>
            </p:cNvSpPr>
            <p:nvPr/>
          </p:nvSpPr>
          <p:spPr bwMode="auto">
            <a:xfrm>
              <a:off x="2123" y="1349"/>
              <a:ext cx="426" cy="1933"/>
            </a:xfrm>
            <a:prstGeom prst="rect">
              <a:avLst/>
            </a:prstGeom>
            <a:solidFill>
              <a:srgbClr val="FF00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58" name="Rectangle 9">
              <a:extLst>
                <a:ext uri="{FF2B5EF4-FFF2-40B4-BE49-F238E27FC236}">
                  <a16:creationId xmlns:a16="http://schemas.microsoft.com/office/drawing/2014/main" id="{75F53557-C9AE-4DDE-AFAD-D0C8CD9E3264}"/>
                </a:ext>
              </a:extLst>
            </p:cNvPr>
            <p:cNvSpPr>
              <a:spLocks noChangeArrowheads="1"/>
            </p:cNvSpPr>
            <p:nvPr/>
          </p:nvSpPr>
          <p:spPr bwMode="auto">
            <a:xfrm>
              <a:off x="3095" y="1349"/>
              <a:ext cx="420" cy="1933"/>
            </a:xfrm>
            <a:prstGeom prst="rect">
              <a:avLst/>
            </a:prstGeom>
            <a:solidFill>
              <a:srgbClr val="FF00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59" name="Rectangle 10">
              <a:extLst>
                <a:ext uri="{FF2B5EF4-FFF2-40B4-BE49-F238E27FC236}">
                  <a16:creationId xmlns:a16="http://schemas.microsoft.com/office/drawing/2014/main" id="{54087889-8B44-4E44-B2CE-FAC22B0F4036}"/>
                </a:ext>
              </a:extLst>
            </p:cNvPr>
            <p:cNvSpPr>
              <a:spLocks noChangeArrowheads="1"/>
            </p:cNvSpPr>
            <p:nvPr/>
          </p:nvSpPr>
          <p:spPr bwMode="auto">
            <a:xfrm>
              <a:off x="4061" y="1349"/>
              <a:ext cx="420" cy="1933"/>
            </a:xfrm>
            <a:prstGeom prst="rect">
              <a:avLst/>
            </a:prstGeom>
            <a:solidFill>
              <a:srgbClr val="FF00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60" name="Rectangle 11">
              <a:extLst>
                <a:ext uri="{FF2B5EF4-FFF2-40B4-BE49-F238E27FC236}">
                  <a16:creationId xmlns:a16="http://schemas.microsoft.com/office/drawing/2014/main" id="{75A88222-B3ED-422A-ACD9-DE559DF8F2B3}"/>
                </a:ext>
              </a:extLst>
            </p:cNvPr>
            <p:cNvSpPr>
              <a:spLocks noChangeArrowheads="1"/>
            </p:cNvSpPr>
            <p:nvPr/>
          </p:nvSpPr>
          <p:spPr bwMode="auto">
            <a:xfrm>
              <a:off x="1577" y="2315"/>
              <a:ext cx="420" cy="967"/>
            </a:xfrm>
            <a:prstGeom prst="rect">
              <a:avLst/>
            </a:prstGeom>
            <a:solidFill>
              <a:srgbClr val="00FF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61" name="Rectangle 12">
              <a:extLst>
                <a:ext uri="{FF2B5EF4-FFF2-40B4-BE49-F238E27FC236}">
                  <a16:creationId xmlns:a16="http://schemas.microsoft.com/office/drawing/2014/main" id="{1423C5C4-2708-44A5-96CA-098B31C1B05E}"/>
                </a:ext>
              </a:extLst>
            </p:cNvPr>
            <p:cNvSpPr>
              <a:spLocks noChangeArrowheads="1"/>
            </p:cNvSpPr>
            <p:nvPr/>
          </p:nvSpPr>
          <p:spPr bwMode="auto">
            <a:xfrm>
              <a:off x="2549" y="1349"/>
              <a:ext cx="420" cy="1933"/>
            </a:xfrm>
            <a:prstGeom prst="rect">
              <a:avLst/>
            </a:prstGeom>
            <a:solidFill>
              <a:srgbClr val="00FF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62" name="Rectangle 13">
              <a:extLst>
                <a:ext uri="{FF2B5EF4-FFF2-40B4-BE49-F238E27FC236}">
                  <a16:creationId xmlns:a16="http://schemas.microsoft.com/office/drawing/2014/main" id="{838AE71F-C511-4C82-80FC-5DB72E365F08}"/>
                </a:ext>
              </a:extLst>
            </p:cNvPr>
            <p:cNvSpPr>
              <a:spLocks noChangeArrowheads="1"/>
            </p:cNvSpPr>
            <p:nvPr/>
          </p:nvSpPr>
          <p:spPr bwMode="auto">
            <a:xfrm>
              <a:off x="3515" y="1349"/>
              <a:ext cx="420" cy="1933"/>
            </a:xfrm>
            <a:prstGeom prst="rect">
              <a:avLst/>
            </a:prstGeom>
            <a:solidFill>
              <a:srgbClr val="00FF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63" name="Rectangle 14">
              <a:extLst>
                <a:ext uri="{FF2B5EF4-FFF2-40B4-BE49-F238E27FC236}">
                  <a16:creationId xmlns:a16="http://schemas.microsoft.com/office/drawing/2014/main" id="{56B5F26C-71D4-4220-B0C3-D9A24A94C205}"/>
                </a:ext>
              </a:extLst>
            </p:cNvPr>
            <p:cNvSpPr>
              <a:spLocks noChangeArrowheads="1"/>
            </p:cNvSpPr>
            <p:nvPr/>
          </p:nvSpPr>
          <p:spPr bwMode="auto">
            <a:xfrm>
              <a:off x="4481" y="1349"/>
              <a:ext cx="420" cy="1933"/>
            </a:xfrm>
            <a:prstGeom prst="rect">
              <a:avLst/>
            </a:prstGeom>
            <a:solidFill>
              <a:srgbClr val="00FF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64" name="Line 15">
              <a:extLst>
                <a:ext uri="{FF2B5EF4-FFF2-40B4-BE49-F238E27FC236}">
                  <a16:creationId xmlns:a16="http://schemas.microsoft.com/office/drawing/2014/main" id="{D5828085-142C-47A3-BE17-A9BCF618A4A3}"/>
                </a:ext>
              </a:extLst>
            </p:cNvPr>
            <p:cNvSpPr>
              <a:spLocks noChangeShapeType="1"/>
            </p:cNvSpPr>
            <p:nvPr/>
          </p:nvSpPr>
          <p:spPr bwMode="auto">
            <a:xfrm>
              <a:off x="1097" y="1349"/>
              <a:ext cx="0" cy="1933"/>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5" name="Line 16">
              <a:extLst>
                <a:ext uri="{FF2B5EF4-FFF2-40B4-BE49-F238E27FC236}">
                  <a16:creationId xmlns:a16="http://schemas.microsoft.com/office/drawing/2014/main" id="{44592A85-9BB2-40CD-9653-697A9E76AD2D}"/>
                </a:ext>
              </a:extLst>
            </p:cNvPr>
            <p:cNvSpPr>
              <a:spLocks noChangeShapeType="1"/>
            </p:cNvSpPr>
            <p:nvPr/>
          </p:nvSpPr>
          <p:spPr bwMode="auto">
            <a:xfrm>
              <a:off x="1055" y="3282"/>
              <a:ext cx="42"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6" name="Line 17">
              <a:extLst>
                <a:ext uri="{FF2B5EF4-FFF2-40B4-BE49-F238E27FC236}">
                  <a16:creationId xmlns:a16="http://schemas.microsoft.com/office/drawing/2014/main" id="{DBE1D487-C652-43C2-B9D1-C401CC4942DF}"/>
                </a:ext>
              </a:extLst>
            </p:cNvPr>
            <p:cNvSpPr>
              <a:spLocks noChangeShapeType="1"/>
            </p:cNvSpPr>
            <p:nvPr/>
          </p:nvSpPr>
          <p:spPr bwMode="auto">
            <a:xfrm>
              <a:off x="1055" y="2898"/>
              <a:ext cx="42"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7" name="Line 18">
              <a:extLst>
                <a:ext uri="{FF2B5EF4-FFF2-40B4-BE49-F238E27FC236}">
                  <a16:creationId xmlns:a16="http://schemas.microsoft.com/office/drawing/2014/main" id="{94A256DC-978F-4B06-B051-D5A079020FC3}"/>
                </a:ext>
              </a:extLst>
            </p:cNvPr>
            <p:cNvSpPr>
              <a:spLocks noChangeShapeType="1"/>
            </p:cNvSpPr>
            <p:nvPr/>
          </p:nvSpPr>
          <p:spPr bwMode="auto">
            <a:xfrm>
              <a:off x="1055" y="2507"/>
              <a:ext cx="42"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8" name="Line 19">
              <a:extLst>
                <a:ext uri="{FF2B5EF4-FFF2-40B4-BE49-F238E27FC236}">
                  <a16:creationId xmlns:a16="http://schemas.microsoft.com/office/drawing/2014/main" id="{C372BC3A-D9E2-4E5B-BC4D-0793D3C9F792}"/>
                </a:ext>
              </a:extLst>
            </p:cNvPr>
            <p:cNvSpPr>
              <a:spLocks noChangeShapeType="1"/>
            </p:cNvSpPr>
            <p:nvPr/>
          </p:nvSpPr>
          <p:spPr bwMode="auto">
            <a:xfrm>
              <a:off x="1055" y="2123"/>
              <a:ext cx="42"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9" name="Line 20">
              <a:extLst>
                <a:ext uri="{FF2B5EF4-FFF2-40B4-BE49-F238E27FC236}">
                  <a16:creationId xmlns:a16="http://schemas.microsoft.com/office/drawing/2014/main" id="{2153BF7E-2610-4F96-A7C4-4F1C9F99C3A7}"/>
                </a:ext>
              </a:extLst>
            </p:cNvPr>
            <p:cNvSpPr>
              <a:spLocks noChangeShapeType="1"/>
            </p:cNvSpPr>
            <p:nvPr/>
          </p:nvSpPr>
          <p:spPr bwMode="auto">
            <a:xfrm>
              <a:off x="1055" y="1733"/>
              <a:ext cx="42"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70" name="Line 21">
              <a:extLst>
                <a:ext uri="{FF2B5EF4-FFF2-40B4-BE49-F238E27FC236}">
                  <a16:creationId xmlns:a16="http://schemas.microsoft.com/office/drawing/2014/main" id="{AA4582BD-E163-41DF-961C-E29BD711EFAA}"/>
                </a:ext>
              </a:extLst>
            </p:cNvPr>
            <p:cNvSpPr>
              <a:spLocks noChangeShapeType="1"/>
            </p:cNvSpPr>
            <p:nvPr/>
          </p:nvSpPr>
          <p:spPr bwMode="auto">
            <a:xfrm>
              <a:off x="1055" y="1349"/>
              <a:ext cx="42"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71" name="Line 22">
              <a:extLst>
                <a:ext uri="{FF2B5EF4-FFF2-40B4-BE49-F238E27FC236}">
                  <a16:creationId xmlns:a16="http://schemas.microsoft.com/office/drawing/2014/main" id="{B4AFE283-1BAE-4D07-B533-49AF4F8D1333}"/>
                </a:ext>
              </a:extLst>
            </p:cNvPr>
            <p:cNvSpPr>
              <a:spLocks noChangeShapeType="1"/>
            </p:cNvSpPr>
            <p:nvPr/>
          </p:nvSpPr>
          <p:spPr bwMode="auto">
            <a:xfrm>
              <a:off x="1097" y="3282"/>
              <a:ext cx="3870" cy="0"/>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72" name="Rectangle 23">
              <a:extLst>
                <a:ext uri="{FF2B5EF4-FFF2-40B4-BE49-F238E27FC236}">
                  <a16:creationId xmlns:a16="http://schemas.microsoft.com/office/drawing/2014/main" id="{49ECA8DE-1206-4687-AD45-EEE870DE84C8}"/>
                </a:ext>
              </a:extLst>
            </p:cNvPr>
            <p:cNvSpPr>
              <a:spLocks noChangeArrowheads="1"/>
            </p:cNvSpPr>
            <p:nvPr/>
          </p:nvSpPr>
          <p:spPr bwMode="auto">
            <a:xfrm>
              <a:off x="1259"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73" name="Rectangle 24">
              <a:extLst>
                <a:ext uri="{FF2B5EF4-FFF2-40B4-BE49-F238E27FC236}">
                  <a16:creationId xmlns:a16="http://schemas.microsoft.com/office/drawing/2014/main" id="{13CB3B6A-2D98-4BA0-9AAC-075252905905}"/>
                </a:ext>
              </a:extLst>
            </p:cNvPr>
            <p:cNvSpPr>
              <a:spLocks noChangeArrowheads="1"/>
            </p:cNvSpPr>
            <p:nvPr/>
          </p:nvSpPr>
          <p:spPr bwMode="auto">
            <a:xfrm>
              <a:off x="2225"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74" name="Rectangle 25">
              <a:extLst>
                <a:ext uri="{FF2B5EF4-FFF2-40B4-BE49-F238E27FC236}">
                  <a16:creationId xmlns:a16="http://schemas.microsoft.com/office/drawing/2014/main" id="{20C6606E-CF27-463B-BB48-DE6131A7B4C2}"/>
                </a:ext>
              </a:extLst>
            </p:cNvPr>
            <p:cNvSpPr>
              <a:spLocks noChangeArrowheads="1"/>
            </p:cNvSpPr>
            <p:nvPr/>
          </p:nvSpPr>
          <p:spPr bwMode="auto">
            <a:xfrm>
              <a:off x="3191"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75" name="Rectangle 26">
              <a:extLst>
                <a:ext uri="{FF2B5EF4-FFF2-40B4-BE49-F238E27FC236}">
                  <a16:creationId xmlns:a16="http://schemas.microsoft.com/office/drawing/2014/main" id="{18A72E74-26DA-4860-AE86-D98CB54C86E6}"/>
                </a:ext>
              </a:extLst>
            </p:cNvPr>
            <p:cNvSpPr>
              <a:spLocks noChangeArrowheads="1"/>
            </p:cNvSpPr>
            <p:nvPr/>
          </p:nvSpPr>
          <p:spPr bwMode="auto">
            <a:xfrm>
              <a:off x="4163"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76" name="Rectangle 27">
              <a:extLst>
                <a:ext uri="{FF2B5EF4-FFF2-40B4-BE49-F238E27FC236}">
                  <a16:creationId xmlns:a16="http://schemas.microsoft.com/office/drawing/2014/main" id="{3277398F-2E1C-4AB6-88A9-ECD36B6A1ED4}"/>
                </a:ext>
              </a:extLst>
            </p:cNvPr>
            <p:cNvSpPr>
              <a:spLocks noChangeArrowheads="1"/>
            </p:cNvSpPr>
            <p:nvPr/>
          </p:nvSpPr>
          <p:spPr bwMode="auto">
            <a:xfrm>
              <a:off x="1715" y="2123"/>
              <a:ext cx="1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50</a:t>
              </a:r>
              <a:endParaRPr lang="en-US" altLang="zh-CN">
                <a:ea typeface="宋体" panose="02010600030101010101" pitchFamily="2" charset="-122"/>
                <a:cs typeface="Arial" panose="020B0604020202020204" pitchFamily="34" charset="0"/>
              </a:endParaRPr>
            </a:p>
          </p:txBody>
        </p:sp>
        <p:sp>
          <p:nvSpPr>
            <p:cNvPr id="104477" name="Rectangle 28">
              <a:extLst>
                <a:ext uri="{FF2B5EF4-FFF2-40B4-BE49-F238E27FC236}">
                  <a16:creationId xmlns:a16="http://schemas.microsoft.com/office/drawing/2014/main" id="{F4FF87B5-D296-48A5-B9AC-5AAD6472FAFB}"/>
                </a:ext>
              </a:extLst>
            </p:cNvPr>
            <p:cNvSpPr>
              <a:spLocks noChangeArrowheads="1"/>
            </p:cNvSpPr>
            <p:nvPr/>
          </p:nvSpPr>
          <p:spPr bwMode="auto">
            <a:xfrm>
              <a:off x="2651"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78" name="Rectangle 29">
              <a:extLst>
                <a:ext uri="{FF2B5EF4-FFF2-40B4-BE49-F238E27FC236}">
                  <a16:creationId xmlns:a16="http://schemas.microsoft.com/office/drawing/2014/main" id="{D93D6516-DDB4-4682-9375-069B21267377}"/>
                </a:ext>
              </a:extLst>
            </p:cNvPr>
            <p:cNvSpPr>
              <a:spLocks noChangeArrowheads="1"/>
            </p:cNvSpPr>
            <p:nvPr/>
          </p:nvSpPr>
          <p:spPr bwMode="auto">
            <a:xfrm>
              <a:off x="3611"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79" name="Rectangle 30">
              <a:extLst>
                <a:ext uri="{FF2B5EF4-FFF2-40B4-BE49-F238E27FC236}">
                  <a16:creationId xmlns:a16="http://schemas.microsoft.com/office/drawing/2014/main" id="{A13171CB-CF40-4811-8DB1-B20BDBCE986D}"/>
                </a:ext>
              </a:extLst>
            </p:cNvPr>
            <p:cNvSpPr>
              <a:spLocks noChangeArrowheads="1"/>
            </p:cNvSpPr>
            <p:nvPr/>
          </p:nvSpPr>
          <p:spPr bwMode="auto">
            <a:xfrm>
              <a:off x="4583" y="118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80" name="Rectangle 31">
              <a:extLst>
                <a:ext uri="{FF2B5EF4-FFF2-40B4-BE49-F238E27FC236}">
                  <a16:creationId xmlns:a16="http://schemas.microsoft.com/office/drawing/2014/main" id="{82C9A16B-84AF-429F-AB45-DDF46EA7FDB9}"/>
                </a:ext>
              </a:extLst>
            </p:cNvPr>
            <p:cNvSpPr>
              <a:spLocks noChangeArrowheads="1"/>
            </p:cNvSpPr>
            <p:nvPr/>
          </p:nvSpPr>
          <p:spPr bwMode="auto">
            <a:xfrm>
              <a:off x="923" y="3216"/>
              <a:ext cx="1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0</a:t>
              </a:r>
              <a:endParaRPr lang="en-US" altLang="zh-CN">
                <a:ea typeface="宋体" panose="02010600030101010101" pitchFamily="2" charset="-122"/>
                <a:cs typeface="Arial" panose="020B0604020202020204" pitchFamily="34" charset="0"/>
              </a:endParaRPr>
            </a:p>
          </p:txBody>
        </p:sp>
        <p:sp>
          <p:nvSpPr>
            <p:cNvPr id="104481" name="Rectangle 32">
              <a:extLst>
                <a:ext uri="{FF2B5EF4-FFF2-40B4-BE49-F238E27FC236}">
                  <a16:creationId xmlns:a16="http://schemas.microsoft.com/office/drawing/2014/main" id="{0FCCCAD4-6776-4D72-B576-B82CC1042F05}"/>
                </a:ext>
              </a:extLst>
            </p:cNvPr>
            <p:cNvSpPr>
              <a:spLocks noChangeArrowheads="1"/>
            </p:cNvSpPr>
            <p:nvPr/>
          </p:nvSpPr>
          <p:spPr bwMode="auto">
            <a:xfrm>
              <a:off x="851" y="2832"/>
              <a:ext cx="1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20</a:t>
              </a:r>
              <a:endParaRPr lang="en-US" altLang="zh-CN">
                <a:ea typeface="宋体" panose="02010600030101010101" pitchFamily="2" charset="-122"/>
                <a:cs typeface="Arial" panose="020B0604020202020204" pitchFamily="34" charset="0"/>
              </a:endParaRPr>
            </a:p>
          </p:txBody>
        </p:sp>
        <p:sp>
          <p:nvSpPr>
            <p:cNvPr id="104482" name="Rectangle 33">
              <a:extLst>
                <a:ext uri="{FF2B5EF4-FFF2-40B4-BE49-F238E27FC236}">
                  <a16:creationId xmlns:a16="http://schemas.microsoft.com/office/drawing/2014/main" id="{E2436356-6E16-4C99-97CE-57A56BF2B9AB}"/>
                </a:ext>
              </a:extLst>
            </p:cNvPr>
            <p:cNvSpPr>
              <a:spLocks noChangeArrowheads="1"/>
            </p:cNvSpPr>
            <p:nvPr/>
          </p:nvSpPr>
          <p:spPr bwMode="auto">
            <a:xfrm>
              <a:off x="851" y="2441"/>
              <a:ext cx="1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40</a:t>
              </a:r>
              <a:endParaRPr lang="en-US" altLang="zh-CN">
                <a:ea typeface="宋体" panose="02010600030101010101" pitchFamily="2" charset="-122"/>
                <a:cs typeface="Arial" panose="020B0604020202020204" pitchFamily="34" charset="0"/>
              </a:endParaRPr>
            </a:p>
          </p:txBody>
        </p:sp>
        <p:sp>
          <p:nvSpPr>
            <p:cNvPr id="104483" name="Rectangle 34">
              <a:extLst>
                <a:ext uri="{FF2B5EF4-FFF2-40B4-BE49-F238E27FC236}">
                  <a16:creationId xmlns:a16="http://schemas.microsoft.com/office/drawing/2014/main" id="{1B350788-3AF1-486E-8F74-2591A448ED96}"/>
                </a:ext>
              </a:extLst>
            </p:cNvPr>
            <p:cNvSpPr>
              <a:spLocks noChangeArrowheads="1"/>
            </p:cNvSpPr>
            <p:nvPr/>
          </p:nvSpPr>
          <p:spPr bwMode="auto">
            <a:xfrm>
              <a:off x="851" y="2057"/>
              <a:ext cx="1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60</a:t>
              </a:r>
              <a:endParaRPr lang="en-US" altLang="zh-CN">
                <a:ea typeface="宋体" panose="02010600030101010101" pitchFamily="2" charset="-122"/>
                <a:cs typeface="Arial" panose="020B0604020202020204" pitchFamily="34" charset="0"/>
              </a:endParaRPr>
            </a:p>
          </p:txBody>
        </p:sp>
        <p:sp>
          <p:nvSpPr>
            <p:cNvPr id="104484" name="Rectangle 35">
              <a:extLst>
                <a:ext uri="{FF2B5EF4-FFF2-40B4-BE49-F238E27FC236}">
                  <a16:creationId xmlns:a16="http://schemas.microsoft.com/office/drawing/2014/main" id="{DE091F47-14F1-4B5C-8994-1E63A16FFD14}"/>
                </a:ext>
              </a:extLst>
            </p:cNvPr>
            <p:cNvSpPr>
              <a:spLocks noChangeArrowheads="1"/>
            </p:cNvSpPr>
            <p:nvPr/>
          </p:nvSpPr>
          <p:spPr bwMode="auto">
            <a:xfrm>
              <a:off x="851" y="1667"/>
              <a:ext cx="1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80</a:t>
              </a:r>
              <a:endParaRPr lang="en-US" altLang="zh-CN">
                <a:ea typeface="宋体" panose="02010600030101010101" pitchFamily="2" charset="-122"/>
                <a:cs typeface="Arial" panose="020B0604020202020204" pitchFamily="34" charset="0"/>
              </a:endParaRPr>
            </a:p>
          </p:txBody>
        </p:sp>
        <p:sp>
          <p:nvSpPr>
            <p:cNvPr id="104485" name="Rectangle 36">
              <a:extLst>
                <a:ext uri="{FF2B5EF4-FFF2-40B4-BE49-F238E27FC236}">
                  <a16:creationId xmlns:a16="http://schemas.microsoft.com/office/drawing/2014/main" id="{85104C4A-49C1-4DD5-8EE4-1384CB268687}"/>
                </a:ext>
              </a:extLst>
            </p:cNvPr>
            <p:cNvSpPr>
              <a:spLocks noChangeArrowheads="1"/>
            </p:cNvSpPr>
            <p:nvPr/>
          </p:nvSpPr>
          <p:spPr bwMode="auto">
            <a:xfrm>
              <a:off x="779" y="1283"/>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FFFF"/>
                  </a:solidFill>
                  <a:ea typeface="宋体" panose="02010600030101010101" pitchFamily="2" charset="-122"/>
                  <a:cs typeface="Arial" panose="020B0604020202020204" pitchFamily="34" charset="0"/>
                </a:rPr>
                <a:t>100</a:t>
              </a:r>
              <a:endParaRPr lang="en-US" altLang="zh-CN">
                <a:ea typeface="宋体" panose="02010600030101010101" pitchFamily="2" charset="-122"/>
                <a:cs typeface="Arial" panose="020B0604020202020204" pitchFamily="34" charset="0"/>
              </a:endParaRPr>
            </a:p>
          </p:txBody>
        </p:sp>
        <p:sp>
          <p:nvSpPr>
            <p:cNvPr id="104486" name="Rectangle 37">
              <a:extLst>
                <a:ext uri="{FF2B5EF4-FFF2-40B4-BE49-F238E27FC236}">
                  <a16:creationId xmlns:a16="http://schemas.microsoft.com/office/drawing/2014/main" id="{1E6F4B18-670A-4EAF-821F-F24519DBBB47}"/>
                </a:ext>
              </a:extLst>
            </p:cNvPr>
            <p:cNvSpPr>
              <a:spLocks noChangeArrowheads="1"/>
            </p:cNvSpPr>
            <p:nvPr/>
          </p:nvSpPr>
          <p:spPr bwMode="auto">
            <a:xfrm>
              <a:off x="1340" y="3325"/>
              <a:ext cx="7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600" b="1" dirty="0">
                  <a:solidFill>
                    <a:srgbClr val="FFFFFF"/>
                  </a:solidFill>
                  <a:ea typeface="宋体" panose="02010600030101010101" pitchFamily="2" charset="-122"/>
                  <a:cs typeface="Arial" panose="020B0604020202020204" pitchFamily="34" charset="0"/>
                </a:rPr>
                <a:t>1</a:t>
              </a:r>
              <a:r>
                <a:rPr lang="zh-CN" altLang="en-US" sz="1600" b="1" dirty="0">
                  <a:solidFill>
                    <a:srgbClr val="FFFFFF"/>
                  </a:solidFill>
                  <a:ea typeface="宋体" panose="02010600030101010101" pitchFamily="2" charset="-122"/>
                  <a:cs typeface="Arial" panose="020B0604020202020204" pitchFamily="34" charset="0"/>
                </a:rPr>
                <a:t>周</a:t>
              </a:r>
              <a:endParaRPr lang="en-US" altLang="zh-CN" dirty="0">
                <a:ea typeface="宋体" panose="02010600030101010101" pitchFamily="2" charset="-122"/>
                <a:cs typeface="Arial" panose="020B0604020202020204" pitchFamily="34" charset="0"/>
              </a:endParaRPr>
            </a:p>
          </p:txBody>
        </p:sp>
        <p:sp>
          <p:nvSpPr>
            <p:cNvPr id="104487" name="Rectangle 38">
              <a:extLst>
                <a:ext uri="{FF2B5EF4-FFF2-40B4-BE49-F238E27FC236}">
                  <a16:creationId xmlns:a16="http://schemas.microsoft.com/office/drawing/2014/main" id="{AF94CCD5-4060-49BF-A2B5-77166DED4FBF}"/>
                </a:ext>
              </a:extLst>
            </p:cNvPr>
            <p:cNvSpPr>
              <a:spLocks noChangeArrowheads="1"/>
            </p:cNvSpPr>
            <p:nvPr/>
          </p:nvSpPr>
          <p:spPr bwMode="auto">
            <a:xfrm>
              <a:off x="2306" y="3325"/>
              <a:ext cx="1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dirty="0">
                  <a:solidFill>
                    <a:srgbClr val="FFFFFF"/>
                  </a:solidFill>
                  <a:ea typeface="宋体" panose="02010600030101010101" pitchFamily="2" charset="-122"/>
                  <a:cs typeface="Arial" panose="020B0604020202020204" pitchFamily="34" charset="0"/>
                </a:rPr>
                <a:t>2</a:t>
              </a:r>
              <a:r>
                <a:rPr lang="zh-CN" altLang="en-US" sz="1600" b="1" dirty="0">
                  <a:solidFill>
                    <a:srgbClr val="FFFFFF"/>
                  </a:solidFill>
                  <a:ea typeface="宋体" panose="02010600030101010101" pitchFamily="2" charset="-122"/>
                  <a:cs typeface="Arial" panose="020B0604020202020204" pitchFamily="34" charset="0"/>
                </a:rPr>
                <a:t>周</a:t>
              </a:r>
              <a:endParaRPr lang="en-US" altLang="zh-CN" dirty="0">
                <a:ea typeface="宋体" panose="02010600030101010101" pitchFamily="2" charset="-122"/>
                <a:cs typeface="Arial" panose="020B0604020202020204" pitchFamily="34" charset="0"/>
              </a:endParaRPr>
            </a:p>
          </p:txBody>
        </p:sp>
        <p:sp>
          <p:nvSpPr>
            <p:cNvPr id="104488" name="Rectangle 39">
              <a:extLst>
                <a:ext uri="{FF2B5EF4-FFF2-40B4-BE49-F238E27FC236}">
                  <a16:creationId xmlns:a16="http://schemas.microsoft.com/office/drawing/2014/main" id="{1BA01ED3-0FD8-40D6-9877-80B726DA29E9}"/>
                </a:ext>
              </a:extLst>
            </p:cNvPr>
            <p:cNvSpPr>
              <a:spLocks noChangeArrowheads="1"/>
            </p:cNvSpPr>
            <p:nvPr/>
          </p:nvSpPr>
          <p:spPr bwMode="auto">
            <a:xfrm>
              <a:off x="3272" y="3325"/>
              <a:ext cx="1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dirty="0">
                  <a:solidFill>
                    <a:srgbClr val="FFFFFF"/>
                  </a:solidFill>
                  <a:ea typeface="宋体" panose="02010600030101010101" pitchFamily="2" charset="-122"/>
                  <a:cs typeface="Arial" panose="020B0604020202020204" pitchFamily="34" charset="0"/>
                </a:rPr>
                <a:t>3</a:t>
              </a:r>
              <a:r>
                <a:rPr lang="zh-CN" altLang="en-US" sz="1600" b="1" dirty="0">
                  <a:solidFill>
                    <a:srgbClr val="FFFFFF"/>
                  </a:solidFill>
                  <a:ea typeface="宋体" panose="02010600030101010101" pitchFamily="2" charset="-122"/>
                  <a:cs typeface="Arial" panose="020B0604020202020204" pitchFamily="34" charset="0"/>
                </a:rPr>
                <a:t>周</a:t>
              </a:r>
              <a:endParaRPr lang="en-US" altLang="zh-CN" sz="1600" b="1" dirty="0">
                <a:solidFill>
                  <a:srgbClr val="FFFFFF"/>
                </a:solidFill>
                <a:ea typeface="宋体" panose="02010600030101010101" pitchFamily="2" charset="-122"/>
                <a:cs typeface="Arial" panose="020B0604020202020204" pitchFamily="34" charset="0"/>
              </a:endParaRPr>
            </a:p>
          </p:txBody>
        </p:sp>
        <p:sp>
          <p:nvSpPr>
            <p:cNvPr id="104489" name="Rectangle 40">
              <a:extLst>
                <a:ext uri="{FF2B5EF4-FFF2-40B4-BE49-F238E27FC236}">
                  <a16:creationId xmlns:a16="http://schemas.microsoft.com/office/drawing/2014/main" id="{401D8D9A-C1EF-4553-B5E1-E3013458CAF2}"/>
                </a:ext>
              </a:extLst>
            </p:cNvPr>
            <p:cNvSpPr>
              <a:spLocks noChangeArrowheads="1"/>
            </p:cNvSpPr>
            <p:nvPr/>
          </p:nvSpPr>
          <p:spPr bwMode="auto">
            <a:xfrm>
              <a:off x="4238" y="3325"/>
              <a:ext cx="1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dirty="0">
                  <a:solidFill>
                    <a:srgbClr val="FFFFFF"/>
                  </a:solidFill>
                  <a:ea typeface="宋体" panose="02010600030101010101" pitchFamily="2" charset="-122"/>
                  <a:cs typeface="Arial" panose="020B0604020202020204" pitchFamily="34" charset="0"/>
                </a:rPr>
                <a:t>4</a:t>
              </a:r>
              <a:r>
                <a:rPr lang="zh-CN" altLang="en-US" sz="1600" b="1" dirty="0">
                  <a:solidFill>
                    <a:srgbClr val="FFFFFF"/>
                  </a:solidFill>
                  <a:ea typeface="宋体" panose="02010600030101010101" pitchFamily="2" charset="-122"/>
                  <a:cs typeface="Arial" panose="020B0604020202020204" pitchFamily="34" charset="0"/>
                </a:rPr>
                <a:t>周</a:t>
              </a:r>
              <a:endParaRPr lang="en-US" altLang="zh-CN" sz="1600" b="1" dirty="0">
                <a:solidFill>
                  <a:srgbClr val="FFFFFF"/>
                </a:solidFill>
                <a:ea typeface="宋体" panose="02010600030101010101" pitchFamily="2" charset="-122"/>
                <a:cs typeface="Arial" panose="020B0604020202020204" pitchFamily="34" charset="0"/>
              </a:endParaRPr>
            </a:p>
          </p:txBody>
        </p:sp>
        <p:sp>
          <p:nvSpPr>
            <p:cNvPr id="104490" name="Rectangle 41">
              <a:extLst>
                <a:ext uri="{FF2B5EF4-FFF2-40B4-BE49-F238E27FC236}">
                  <a16:creationId xmlns:a16="http://schemas.microsoft.com/office/drawing/2014/main" id="{8CB20E7E-166C-45D6-A089-8647D69A29C0}"/>
                </a:ext>
              </a:extLst>
            </p:cNvPr>
            <p:cNvSpPr>
              <a:spLocks noChangeArrowheads="1"/>
            </p:cNvSpPr>
            <p:nvPr/>
          </p:nvSpPr>
          <p:spPr bwMode="auto">
            <a:xfrm>
              <a:off x="2519" y="3714"/>
              <a:ext cx="78" cy="78"/>
            </a:xfrm>
            <a:prstGeom prst="rect">
              <a:avLst/>
            </a:prstGeom>
            <a:solidFill>
              <a:srgbClr val="FF00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91" name="Rectangle 42">
              <a:extLst>
                <a:ext uri="{FF2B5EF4-FFF2-40B4-BE49-F238E27FC236}">
                  <a16:creationId xmlns:a16="http://schemas.microsoft.com/office/drawing/2014/main" id="{9DEC642F-5BA2-4020-8511-66A10703E2BF}"/>
                </a:ext>
              </a:extLst>
            </p:cNvPr>
            <p:cNvSpPr>
              <a:spLocks noChangeArrowheads="1"/>
            </p:cNvSpPr>
            <p:nvPr/>
          </p:nvSpPr>
          <p:spPr bwMode="auto">
            <a:xfrm>
              <a:off x="2639" y="3690"/>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rgbClr val="FFFFFF"/>
                  </a:solidFill>
                  <a:ea typeface="宋体" panose="02010600030101010101" pitchFamily="2" charset="-122"/>
                  <a:cs typeface="Arial" panose="020B0604020202020204" pitchFamily="34" charset="0"/>
                </a:rPr>
                <a:t>试验组</a:t>
              </a:r>
              <a:endParaRPr lang="en-US" altLang="zh-CN" sz="1200" dirty="0">
                <a:ea typeface="宋体" panose="02010600030101010101" pitchFamily="2" charset="-122"/>
                <a:cs typeface="Arial" panose="020B0604020202020204" pitchFamily="34" charset="0"/>
              </a:endParaRPr>
            </a:p>
          </p:txBody>
        </p:sp>
        <p:sp>
          <p:nvSpPr>
            <p:cNvPr id="104492" name="Rectangle 43">
              <a:extLst>
                <a:ext uri="{FF2B5EF4-FFF2-40B4-BE49-F238E27FC236}">
                  <a16:creationId xmlns:a16="http://schemas.microsoft.com/office/drawing/2014/main" id="{5974641B-1D59-42FE-A322-A32D5175796F}"/>
                </a:ext>
              </a:extLst>
            </p:cNvPr>
            <p:cNvSpPr>
              <a:spLocks noChangeArrowheads="1"/>
            </p:cNvSpPr>
            <p:nvPr/>
          </p:nvSpPr>
          <p:spPr bwMode="auto">
            <a:xfrm>
              <a:off x="2957" y="3714"/>
              <a:ext cx="78" cy="78"/>
            </a:xfrm>
            <a:prstGeom prst="rect">
              <a:avLst/>
            </a:prstGeom>
            <a:solidFill>
              <a:srgbClr val="00FF00"/>
            </a:solidFill>
            <a:ln w="6">
              <a:solidFill>
                <a:srgbClr val="000000"/>
              </a:solidFill>
              <a:miter lim="800000"/>
              <a:headEnd/>
              <a:tailEnd/>
            </a:ln>
          </p:spPr>
          <p:txBody>
            <a:bodyPr/>
            <a:lstStyle/>
            <a:p>
              <a:endParaRPr lang="en-GB" altLang="zh-CN">
                <a:cs typeface="Arial" panose="020B0604020202020204" pitchFamily="34" charset="0"/>
              </a:endParaRPr>
            </a:p>
          </p:txBody>
        </p:sp>
        <p:sp>
          <p:nvSpPr>
            <p:cNvPr id="104493" name="Rectangle 44">
              <a:extLst>
                <a:ext uri="{FF2B5EF4-FFF2-40B4-BE49-F238E27FC236}">
                  <a16:creationId xmlns:a16="http://schemas.microsoft.com/office/drawing/2014/main" id="{AD4A707C-4621-45A3-BCF3-D18DA31D8C8E}"/>
                </a:ext>
              </a:extLst>
            </p:cNvPr>
            <p:cNvSpPr>
              <a:spLocks noChangeArrowheads="1"/>
            </p:cNvSpPr>
            <p:nvPr/>
          </p:nvSpPr>
          <p:spPr bwMode="auto">
            <a:xfrm>
              <a:off x="3077" y="3690"/>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rgbClr val="FFFFFF"/>
                  </a:solidFill>
                  <a:ea typeface="宋体" panose="02010600030101010101" pitchFamily="2" charset="-122"/>
                  <a:cs typeface="Arial" panose="020B0604020202020204" pitchFamily="34" charset="0"/>
                </a:rPr>
                <a:t>对照组</a:t>
              </a:r>
              <a:endParaRPr lang="en-US" altLang="zh-CN" sz="1200" dirty="0">
                <a:ea typeface="宋体" panose="02010600030101010101" pitchFamily="2" charset="-122"/>
                <a:cs typeface="Arial" panose="020B0604020202020204" pitchFamily="34" charset="0"/>
              </a:endParaRPr>
            </a:p>
          </p:txBody>
        </p:sp>
      </p:grpSp>
      <p:sp>
        <p:nvSpPr>
          <p:cNvPr id="104494" name="TextBox 11280">
            <a:extLst>
              <a:ext uri="{FF2B5EF4-FFF2-40B4-BE49-F238E27FC236}">
                <a16:creationId xmlns:a16="http://schemas.microsoft.com/office/drawing/2014/main" id="{91BCBF42-42E5-4B2E-9A7E-5ED0D6141FAC}"/>
              </a:ext>
            </a:extLst>
          </p:cNvPr>
          <p:cNvSpPr txBox="1">
            <a:spLocks noChangeArrowheads="1"/>
          </p:cNvSpPr>
          <p:nvPr/>
        </p:nvSpPr>
        <p:spPr bwMode="auto">
          <a:xfrm rot="-5400000">
            <a:off x="235263" y="3471838"/>
            <a:ext cx="1646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400" b="1" dirty="0">
                <a:solidFill>
                  <a:srgbClr val="FFFF00"/>
                </a:solidFill>
                <a:cs typeface="Arial" panose="020B0604020202020204" pitchFamily="34" charset="0"/>
              </a:rPr>
              <a:t>%</a:t>
            </a:r>
            <a:r>
              <a:rPr lang="zh-CN" altLang="en-US" sz="2400" b="1" dirty="0">
                <a:solidFill>
                  <a:srgbClr val="FFFF00"/>
                </a:solidFill>
                <a:cs typeface="Arial" panose="020B0604020202020204" pitchFamily="34" charset="0"/>
              </a:rPr>
              <a:t>受污染率</a:t>
            </a:r>
            <a:endParaRPr lang="en-GB" altLang="zh-CN" sz="2400" b="1" dirty="0">
              <a:solidFill>
                <a:srgbClr val="FFFF00"/>
              </a:solidFill>
              <a:cs typeface="Arial" panose="020B0604020202020204" pitchFamily="34" charset="0"/>
            </a:endParaRPr>
          </a:p>
        </p:txBody>
      </p:sp>
      <p:sp>
        <p:nvSpPr>
          <p:cNvPr id="104495" name="TextBox 49">
            <a:extLst>
              <a:ext uri="{FF2B5EF4-FFF2-40B4-BE49-F238E27FC236}">
                <a16:creationId xmlns:a16="http://schemas.microsoft.com/office/drawing/2014/main" id="{7C73CABE-F7CD-45AD-B018-64693E0FDA64}"/>
              </a:ext>
            </a:extLst>
          </p:cNvPr>
          <p:cNvSpPr txBox="1">
            <a:spLocks noChangeArrowheads="1"/>
          </p:cNvSpPr>
          <p:nvPr/>
        </p:nvSpPr>
        <p:spPr bwMode="auto">
          <a:xfrm>
            <a:off x="3448050" y="5454650"/>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FF00"/>
                </a:solidFill>
                <a:cs typeface="Arial" panose="020B0604020202020204" pitchFamily="34" charset="0"/>
              </a:rPr>
              <a:t>使用周数</a:t>
            </a:r>
            <a:endParaRPr lang="en-GB" altLang="zh-CN" sz="2400" b="1" dirty="0">
              <a:solidFill>
                <a:srgbClr val="FFFF00"/>
              </a:solidFill>
              <a:cs typeface="Arial" panose="020B0604020202020204" pitchFamily="34" charset="0"/>
            </a:endParaRP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A51E69-F028-4D08-9328-343CD42B7B27}"/>
              </a:ext>
            </a:extLst>
          </p:cNvPr>
          <p:cNvSpPr/>
          <p:nvPr/>
        </p:nvSpPr>
        <p:spPr>
          <a:xfrm>
            <a:off x="377825" y="1447800"/>
            <a:ext cx="8382000" cy="4800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06498" name="Title 1">
            <a:extLst>
              <a:ext uri="{FF2B5EF4-FFF2-40B4-BE49-F238E27FC236}">
                <a16:creationId xmlns:a16="http://schemas.microsoft.com/office/drawing/2014/main" id="{009C2529-A63E-42C9-9441-9A1F733DF0E8}"/>
              </a:ext>
            </a:extLst>
          </p:cNvPr>
          <p:cNvSpPr>
            <a:spLocks noGrp="1" noChangeArrowheads="1"/>
          </p:cNvSpPr>
          <p:nvPr>
            <p:ph type="title"/>
          </p:nvPr>
        </p:nvSpPr>
        <p:spPr>
          <a:xfrm>
            <a:off x="467544" y="0"/>
            <a:ext cx="8424936" cy="1143000"/>
          </a:xfrm>
        </p:spPr>
        <p:txBody>
          <a:bodyPr>
            <a:normAutofit fontScale="90000"/>
          </a:bodyPr>
          <a:lstStyle/>
          <a:p>
            <a:r>
              <a:rPr lang="en-US" altLang="zh-CN" sz="4000" dirty="0">
                <a:latin typeface="+mn-ea"/>
                <a:ea typeface="+mn-ea"/>
              </a:rPr>
              <a:t>500 </a:t>
            </a:r>
            <a:r>
              <a:rPr lang="en-US" altLang="zh-CN" sz="4000" dirty="0" err="1">
                <a:latin typeface="+mn-ea"/>
                <a:ea typeface="+mn-ea"/>
              </a:rPr>
              <a:t>mL</a:t>
            </a:r>
            <a:r>
              <a:rPr lang="zh-CN" altLang="en-US" sz="4000" dirty="0">
                <a:latin typeface="+mn-ea"/>
                <a:ea typeface="+mn-ea"/>
              </a:rPr>
              <a:t>生理盐水研究</a:t>
            </a:r>
            <a:r>
              <a:rPr lang="zh-CN" altLang="en-US" dirty="0">
                <a:ea typeface="宋体" panose="02010600030101010101" pitchFamily="2" charset="-122"/>
              </a:rPr>
              <a:t>：</a:t>
            </a:r>
            <a:r>
              <a:rPr lang="zh-CN" altLang="en-US" sz="4000" dirty="0">
                <a:solidFill>
                  <a:srgbClr val="FFFF00"/>
                </a:solidFill>
                <a:ea typeface="宋体" panose="02010600030101010101" pitchFamily="2" charset="-122"/>
              </a:rPr>
              <a:t>喷嘴或小口径瓶</a:t>
            </a:r>
          </a:p>
        </p:txBody>
      </p:sp>
      <p:sp>
        <p:nvSpPr>
          <p:cNvPr id="106499" name="TextBox 2">
            <a:extLst>
              <a:ext uri="{FF2B5EF4-FFF2-40B4-BE49-F238E27FC236}">
                <a16:creationId xmlns:a16="http://schemas.microsoft.com/office/drawing/2014/main" id="{B7086405-2E10-46D8-BA26-21AF8A1F7FE9}"/>
              </a:ext>
            </a:extLst>
          </p:cNvPr>
          <p:cNvSpPr txBox="1">
            <a:spLocks noChangeArrowheads="1"/>
          </p:cNvSpPr>
          <p:nvPr/>
        </p:nvSpPr>
        <p:spPr bwMode="auto">
          <a:xfrm>
            <a:off x="6356350" y="1430338"/>
            <a:ext cx="2135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b="1" dirty="0">
                <a:solidFill>
                  <a:srgbClr val="00FF00"/>
                </a:solidFill>
                <a:cs typeface="Arial" panose="020B0604020202020204" pitchFamily="34" charset="0"/>
              </a:rPr>
              <a:t>Sweeney </a:t>
            </a:r>
            <a:r>
              <a:rPr lang="zh-CN" altLang="en-US" b="1" i="1" dirty="0">
                <a:solidFill>
                  <a:srgbClr val="00FF00"/>
                </a:solidFill>
                <a:cs typeface="Arial" panose="020B0604020202020204" pitchFamily="34" charset="0"/>
              </a:rPr>
              <a:t>等人</a:t>
            </a:r>
            <a:r>
              <a:rPr lang="en-AU" altLang="zh-CN" b="1" i="1" dirty="0">
                <a:solidFill>
                  <a:srgbClr val="00FF00"/>
                </a:solidFill>
                <a:cs typeface="Arial" panose="020B0604020202020204" pitchFamily="34" charset="0"/>
              </a:rPr>
              <a:t>,</a:t>
            </a:r>
            <a:r>
              <a:rPr lang="en-AU" altLang="zh-CN" b="1" dirty="0">
                <a:solidFill>
                  <a:srgbClr val="00FF00"/>
                </a:solidFill>
                <a:cs typeface="Arial" panose="020B0604020202020204" pitchFamily="34" charset="0"/>
              </a:rPr>
              <a:t> 1992</a:t>
            </a:r>
            <a:endParaRPr lang="en-GB" altLang="zh-CN" b="1" dirty="0">
              <a:solidFill>
                <a:srgbClr val="00FF00"/>
              </a:solidFill>
              <a:cs typeface="Arial" panose="020B0604020202020204" pitchFamily="34" charset="0"/>
            </a:endParaRPr>
          </a:p>
        </p:txBody>
      </p:sp>
      <p:graphicFrame>
        <p:nvGraphicFramePr>
          <p:cNvPr id="106500" name="Object 1024">
            <a:extLst>
              <a:ext uri="{FF2B5EF4-FFF2-40B4-BE49-F238E27FC236}">
                <a16:creationId xmlns:a16="http://schemas.microsoft.com/office/drawing/2014/main" id="{74FAD424-C413-49DE-B8AD-DA00BE25BB55}"/>
              </a:ext>
            </a:extLst>
          </p:cNvPr>
          <p:cNvGraphicFramePr>
            <a:graphicFrameLocks noChangeAspect="1"/>
          </p:cNvGraphicFramePr>
          <p:nvPr/>
        </p:nvGraphicFramePr>
        <p:xfrm>
          <a:off x="738188" y="1701800"/>
          <a:ext cx="7635875" cy="4503738"/>
        </p:xfrm>
        <a:graphic>
          <a:graphicData uri="http://schemas.openxmlformats.org/presentationml/2006/ole">
            <mc:AlternateContent xmlns:mc="http://schemas.openxmlformats.org/markup-compatibility/2006">
              <mc:Choice xmlns:v="urn:schemas-microsoft-com:vml" Requires="v">
                <p:oleObj spid="_x0000_s130059" r:id="rId4" imgW="7638950" imgH="4505334" progId="">
                  <p:embed/>
                </p:oleObj>
              </mc:Choice>
              <mc:Fallback>
                <p:oleObj r:id="rId4" imgW="7638950" imgH="4505334"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1701800"/>
                        <a:ext cx="7635875"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6501" name="TextBox 11">
            <a:extLst>
              <a:ext uri="{FF2B5EF4-FFF2-40B4-BE49-F238E27FC236}">
                <a16:creationId xmlns:a16="http://schemas.microsoft.com/office/drawing/2014/main" id="{D96EF542-9032-47DE-8C43-85D6DFE6783D}"/>
              </a:ext>
            </a:extLst>
          </p:cNvPr>
          <p:cNvSpPr txBox="1">
            <a:spLocks noChangeArrowheads="1"/>
          </p:cNvSpPr>
          <p:nvPr/>
        </p:nvSpPr>
        <p:spPr bwMode="auto">
          <a:xfrm rot="-5400000">
            <a:off x="93479" y="3400574"/>
            <a:ext cx="1646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400" b="1" dirty="0">
                <a:solidFill>
                  <a:srgbClr val="FFFF00"/>
                </a:solidFill>
                <a:cs typeface="Arial" panose="020B0604020202020204" pitchFamily="34" charset="0"/>
              </a:rPr>
              <a:t>%</a:t>
            </a:r>
            <a:r>
              <a:rPr lang="zh-CN" altLang="en-US" sz="2400" b="1" dirty="0">
                <a:solidFill>
                  <a:srgbClr val="FFFF00"/>
                </a:solidFill>
                <a:cs typeface="Arial" panose="020B0604020202020204" pitchFamily="34" charset="0"/>
              </a:rPr>
              <a:t>受污染率</a:t>
            </a:r>
            <a:endParaRPr lang="en-GB" altLang="zh-CN" sz="2400" b="1" dirty="0">
              <a:solidFill>
                <a:srgbClr val="FFFF00"/>
              </a:solidFill>
              <a:cs typeface="Arial" panose="020B0604020202020204" pitchFamily="34" charset="0"/>
            </a:endParaRPr>
          </a:p>
        </p:txBody>
      </p:sp>
      <p:sp>
        <p:nvSpPr>
          <p:cNvPr id="106502" name="TextBox 12">
            <a:extLst>
              <a:ext uri="{FF2B5EF4-FFF2-40B4-BE49-F238E27FC236}">
                <a16:creationId xmlns:a16="http://schemas.microsoft.com/office/drawing/2014/main" id="{5A4D8901-60D1-4214-962E-A66003B5E9E0}"/>
              </a:ext>
            </a:extLst>
          </p:cNvPr>
          <p:cNvSpPr txBox="1">
            <a:spLocks noChangeArrowheads="1"/>
          </p:cNvSpPr>
          <p:nvPr/>
        </p:nvSpPr>
        <p:spPr bwMode="auto">
          <a:xfrm>
            <a:off x="3355975" y="5497513"/>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FF00"/>
                </a:solidFill>
                <a:cs typeface="Arial" panose="020B0604020202020204" pitchFamily="34" charset="0"/>
              </a:rPr>
              <a:t>使用周数</a:t>
            </a:r>
            <a:endParaRPr lang="en-GB" altLang="zh-CN" sz="2400" b="1" dirty="0">
              <a:solidFill>
                <a:srgbClr val="FFFF00"/>
              </a:solidFill>
              <a:cs typeface="Arial" panose="020B0604020202020204" pitchFamily="34" charset="0"/>
            </a:endParaRPr>
          </a:p>
        </p:txBody>
      </p:sp>
      <p:sp>
        <p:nvSpPr>
          <p:cNvPr id="9" name="TextBox 8"/>
          <p:cNvSpPr txBox="1"/>
          <p:nvPr/>
        </p:nvSpPr>
        <p:spPr>
          <a:xfrm>
            <a:off x="1907704" y="5229200"/>
            <a:ext cx="1080120" cy="369332"/>
          </a:xfrm>
          <a:prstGeom prst="rect">
            <a:avLst/>
          </a:prstGeom>
          <a:solidFill>
            <a:schemeClr val="accent6">
              <a:lumMod val="60000"/>
              <a:lumOff val="40000"/>
            </a:schemeClr>
          </a:solidFill>
        </p:spPr>
        <p:txBody>
          <a:bodyPr wrap="square" rtlCol="0">
            <a:spAutoFit/>
          </a:bodyPr>
          <a:lstStyle/>
          <a:p>
            <a:r>
              <a:rPr lang="en-US" altLang="zh-CN" b="1" dirty="0">
                <a:solidFill>
                  <a:schemeClr val="bg1"/>
                </a:solidFill>
              </a:rPr>
              <a:t>1</a:t>
            </a:r>
            <a:r>
              <a:rPr lang="zh-CN" altLang="en-US" b="1" dirty="0">
                <a:solidFill>
                  <a:schemeClr val="bg1"/>
                </a:solidFill>
              </a:rPr>
              <a:t>周</a:t>
            </a:r>
          </a:p>
        </p:txBody>
      </p:sp>
      <p:sp>
        <p:nvSpPr>
          <p:cNvPr id="10" name="TextBox 9"/>
          <p:cNvSpPr txBox="1"/>
          <p:nvPr/>
        </p:nvSpPr>
        <p:spPr>
          <a:xfrm>
            <a:off x="3275856" y="5229200"/>
            <a:ext cx="1080120" cy="369332"/>
          </a:xfrm>
          <a:prstGeom prst="rect">
            <a:avLst/>
          </a:prstGeom>
          <a:solidFill>
            <a:schemeClr val="accent6">
              <a:lumMod val="60000"/>
              <a:lumOff val="40000"/>
            </a:schemeClr>
          </a:solidFill>
        </p:spPr>
        <p:txBody>
          <a:bodyPr wrap="square" rtlCol="0">
            <a:spAutoFit/>
          </a:bodyPr>
          <a:lstStyle/>
          <a:p>
            <a:r>
              <a:rPr lang="en-US" altLang="zh-CN" b="1" dirty="0">
                <a:solidFill>
                  <a:schemeClr val="bg1"/>
                </a:solidFill>
              </a:rPr>
              <a:t>2</a:t>
            </a:r>
            <a:r>
              <a:rPr lang="zh-CN" altLang="en-US" b="1" dirty="0">
                <a:solidFill>
                  <a:schemeClr val="bg1"/>
                </a:solidFill>
              </a:rPr>
              <a:t>周</a:t>
            </a:r>
          </a:p>
        </p:txBody>
      </p:sp>
      <p:sp>
        <p:nvSpPr>
          <p:cNvPr id="11" name="TextBox 10"/>
          <p:cNvSpPr txBox="1"/>
          <p:nvPr/>
        </p:nvSpPr>
        <p:spPr>
          <a:xfrm>
            <a:off x="4932040" y="5229200"/>
            <a:ext cx="1080120" cy="369332"/>
          </a:xfrm>
          <a:prstGeom prst="rect">
            <a:avLst/>
          </a:prstGeom>
          <a:solidFill>
            <a:schemeClr val="accent6">
              <a:lumMod val="60000"/>
              <a:lumOff val="40000"/>
            </a:schemeClr>
          </a:solidFill>
        </p:spPr>
        <p:txBody>
          <a:bodyPr wrap="square" rtlCol="0">
            <a:spAutoFit/>
          </a:bodyPr>
          <a:lstStyle/>
          <a:p>
            <a:r>
              <a:rPr lang="en-US" altLang="zh-CN" b="1" dirty="0">
                <a:solidFill>
                  <a:schemeClr val="bg1"/>
                </a:solidFill>
              </a:rPr>
              <a:t>3</a:t>
            </a:r>
            <a:r>
              <a:rPr lang="zh-CN" altLang="en-US" b="1" dirty="0">
                <a:solidFill>
                  <a:schemeClr val="bg1"/>
                </a:solidFill>
              </a:rPr>
              <a:t>周</a:t>
            </a:r>
          </a:p>
        </p:txBody>
      </p:sp>
      <p:sp>
        <p:nvSpPr>
          <p:cNvPr id="12" name="TextBox 11"/>
          <p:cNvSpPr txBox="1"/>
          <p:nvPr/>
        </p:nvSpPr>
        <p:spPr>
          <a:xfrm>
            <a:off x="6516216" y="5229200"/>
            <a:ext cx="1080120" cy="369332"/>
          </a:xfrm>
          <a:prstGeom prst="rect">
            <a:avLst/>
          </a:prstGeom>
          <a:solidFill>
            <a:schemeClr val="accent6">
              <a:lumMod val="60000"/>
              <a:lumOff val="40000"/>
            </a:schemeClr>
          </a:solidFill>
        </p:spPr>
        <p:txBody>
          <a:bodyPr wrap="square" rtlCol="0">
            <a:spAutoFit/>
          </a:bodyPr>
          <a:lstStyle/>
          <a:p>
            <a:r>
              <a:rPr lang="en-US" altLang="zh-CN" b="1" dirty="0">
                <a:solidFill>
                  <a:schemeClr val="bg1"/>
                </a:solidFill>
              </a:rPr>
              <a:t>4</a:t>
            </a:r>
            <a:r>
              <a:rPr lang="zh-CN" altLang="en-US" b="1" dirty="0">
                <a:solidFill>
                  <a:schemeClr val="bg1"/>
                </a:solidFill>
              </a:rPr>
              <a:t>周</a:t>
            </a:r>
          </a:p>
        </p:txBody>
      </p:sp>
      <p:sp>
        <p:nvSpPr>
          <p:cNvPr id="13" name="TextBox 12"/>
          <p:cNvSpPr txBox="1"/>
          <p:nvPr/>
        </p:nvSpPr>
        <p:spPr>
          <a:xfrm>
            <a:off x="4139952" y="5877273"/>
            <a:ext cx="504056" cy="461665"/>
          </a:xfrm>
          <a:prstGeom prst="rect">
            <a:avLst/>
          </a:prstGeom>
          <a:solidFill>
            <a:schemeClr val="accent6">
              <a:lumMod val="60000"/>
              <a:lumOff val="40000"/>
            </a:schemeClr>
          </a:solidFill>
        </p:spPr>
        <p:txBody>
          <a:bodyPr wrap="square" rtlCol="0">
            <a:spAutoFit/>
          </a:bodyPr>
          <a:lstStyle/>
          <a:p>
            <a:r>
              <a:rPr lang="zh-CN" altLang="en-US" sz="1200" b="1" dirty="0">
                <a:solidFill>
                  <a:schemeClr val="bg1"/>
                </a:solidFill>
              </a:rPr>
              <a:t>试验组</a:t>
            </a:r>
          </a:p>
        </p:txBody>
      </p:sp>
      <p:sp>
        <p:nvSpPr>
          <p:cNvPr id="14" name="TextBox 13"/>
          <p:cNvSpPr txBox="1"/>
          <p:nvPr/>
        </p:nvSpPr>
        <p:spPr>
          <a:xfrm>
            <a:off x="4788024" y="5877272"/>
            <a:ext cx="936104" cy="276999"/>
          </a:xfrm>
          <a:prstGeom prst="rect">
            <a:avLst/>
          </a:prstGeom>
          <a:solidFill>
            <a:schemeClr val="accent6">
              <a:lumMod val="60000"/>
              <a:lumOff val="40000"/>
            </a:schemeClr>
          </a:solidFill>
        </p:spPr>
        <p:txBody>
          <a:bodyPr wrap="square" rtlCol="0">
            <a:spAutoFit/>
          </a:bodyPr>
          <a:lstStyle/>
          <a:p>
            <a:r>
              <a:rPr lang="zh-CN" altLang="en-US" sz="1200" b="1" dirty="0">
                <a:solidFill>
                  <a:schemeClr val="bg1"/>
                </a:solidFill>
              </a:rPr>
              <a:t>对照组</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A6A7104C-8490-4661-940A-38752DD4DF09}"/>
              </a:ext>
            </a:extLst>
          </p:cNvPr>
          <p:cNvSpPr>
            <a:spLocks noGrp="1" noChangeArrowheads="1"/>
          </p:cNvSpPr>
          <p:nvPr>
            <p:ph type="title"/>
          </p:nvPr>
        </p:nvSpPr>
        <p:spPr>
          <a:xfrm>
            <a:off x="251520" y="0"/>
            <a:ext cx="6851650" cy="998984"/>
          </a:xfrm>
        </p:spPr>
        <p:txBody>
          <a:bodyPr>
            <a:normAutofit/>
          </a:bodyPr>
          <a:lstStyle/>
          <a:p>
            <a:r>
              <a:rPr lang="en-US" altLang="zh-CN" sz="3600" dirty="0" err="1">
                <a:latin typeface="+mn-ea"/>
                <a:ea typeface="+mn-ea"/>
              </a:rPr>
              <a:t>为什么需要消毒</a:t>
            </a:r>
            <a:r>
              <a:rPr lang="en-US" altLang="zh-CN" sz="3600" dirty="0">
                <a:latin typeface="+mn-ea"/>
                <a:ea typeface="+mn-ea"/>
              </a:rPr>
              <a:t>？</a:t>
            </a:r>
          </a:p>
        </p:txBody>
      </p:sp>
      <p:sp>
        <p:nvSpPr>
          <p:cNvPr id="8" name="Rectangle 7">
            <a:extLst>
              <a:ext uri="{FF2B5EF4-FFF2-40B4-BE49-F238E27FC236}">
                <a16:creationId xmlns:a16="http://schemas.microsoft.com/office/drawing/2014/main" id="{B6BAAB79-D226-4841-8CDD-C5FBD35B50B5}"/>
              </a:ext>
            </a:extLst>
          </p:cNvPr>
          <p:cNvSpPr txBox="1">
            <a:spLocks noChangeArrowheads="1"/>
          </p:cNvSpPr>
          <p:nvPr/>
        </p:nvSpPr>
        <p:spPr bwMode="auto">
          <a:xfrm>
            <a:off x="533400" y="1844824"/>
            <a:ext cx="8071048" cy="3900488"/>
          </a:xfrm>
          <a:prstGeom prst="rect">
            <a:avLst/>
          </a:prstGeom>
          <a:noFill/>
          <a:ln w="9525">
            <a:noFill/>
            <a:miter lim="800000"/>
          </a:ln>
        </p:spPr>
        <p:txBody>
          <a:bodyPr/>
          <a:lst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a:lstStyle>
          <a:p>
            <a:pPr>
              <a:lnSpc>
                <a:spcPts val="5500"/>
              </a:lnSpc>
              <a:buClr>
                <a:srgbClr val="5C6F7B"/>
              </a:buClr>
              <a:buNone/>
              <a:tabLst>
                <a:tab pos="2511425" algn="l"/>
              </a:tabLst>
              <a:defRPr/>
            </a:pPr>
            <a:r>
              <a:rPr lang="en-AU" sz="2800" dirty="0">
                <a:solidFill>
                  <a:srgbClr val="5C6F7B"/>
                </a:solidFill>
                <a:latin typeface="Arial" pitchFamily="34" charset="0"/>
                <a:cs typeface="Arial" pitchFamily="34" charset="0"/>
              </a:rPr>
              <a:t>CL可</a:t>
            </a:r>
            <a:r>
              <a:rPr lang="zh-CN" altLang="en-US" sz="2800" dirty="0">
                <a:solidFill>
                  <a:srgbClr val="5C6F7B"/>
                </a:solidFill>
                <a:latin typeface="Arial" pitchFamily="34" charset="0"/>
                <a:cs typeface="Arial" pitchFamily="34" charset="0"/>
              </a:rPr>
              <a:t>能</a:t>
            </a:r>
            <a:r>
              <a:rPr lang="en-AU" sz="2800" dirty="0">
                <a:solidFill>
                  <a:srgbClr val="5C6F7B"/>
                </a:solidFill>
                <a:latin typeface="Arial" pitchFamily="34" charset="0"/>
                <a:cs typeface="Arial" pitchFamily="34" charset="0"/>
              </a:rPr>
              <a:t>：</a:t>
            </a:r>
          </a:p>
          <a:p>
            <a:pPr>
              <a:lnSpc>
                <a:spcPts val="5500"/>
              </a:lnSpc>
              <a:buClr>
                <a:srgbClr val="5C6F7B"/>
              </a:buClr>
              <a:buFont typeface="Arial" pitchFamily="34" charset="0"/>
              <a:buChar char="•"/>
              <a:tabLst>
                <a:tab pos="2511425" algn="l"/>
              </a:tabLst>
              <a:defRPr/>
            </a:pPr>
            <a:r>
              <a:rPr lang="en-AU" sz="2800" dirty="0">
                <a:solidFill>
                  <a:srgbClr val="5C6F7B"/>
                </a:solidFill>
                <a:latin typeface="Arial" pitchFamily="34" charset="0"/>
                <a:cs typeface="Arial" pitchFamily="34" charset="0"/>
              </a:rPr>
              <a:t>抑制泪膜的洗涤作用</a:t>
            </a:r>
          </a:p>
          <a:p>
            <a:pPr>
              <a:lnSpc>
                <a:spcPts val="5500"/>
              </a:lnSpc>
              <a:buClr>
                <a:srgbClr val="5C6F7B"/>
              </a:buClr>
              <a:buFont typeface="Arial" pitchFamily="34" charset="0"/>
              <a:buChar char="•"/>
              <a:tabLst>
                <a:tab pos="2511425" algn="l"/>
              </a:tabLst>
              <a:defRPr/>
            </a:pPr>
            <a:r>
              <a:rPr lang="en-AU" sz="2800" dirty="0">
                <a:solidFill>
                  <a:srgbClr val="5C6F7B"/>
                </a:solidFill>
                <a:latin typeface="Arial" pitchFamily="34" charset="0"/>
                <a:cs typeface="Arial" pitchFamily="34" charset="0"/>
              </a:rPr>
              <a:t>引入微生物</a:t>
            </a:r>
          </a:p>
          <a:p>
            <a:pPr>
              <a:lnSpc>
                <a:spcPts val="5500"/>
              </a:lnSpc>
              <a:buClr>
                <a:srgbClr val="5C6F7B"/>
              </a:buClr>
              <a:buFont typeface="Arial" pitchFamily="34" charset="0"/>
              <a:buChar char="•"/>
              <a:tabLst>
                <a:tab pos="2511425" algn="l"/>
              </a:tabLst>
              <a:defRPr/>
            </a:pPr>
            <a:r>
              <a:rPr lang="en-AU" sz="2800" dirty="0">
                <a:solidFill>
                  <a:srgbClr val="5C6F7B"/>
                </a:solidFill>
                <a:latin typeface="Arial" pitchFamily="34" charset="0"/>
                <a:cs typeface="Arial" pitchFamily="34" charset="0"/>
              </a:rPr>
              <a:t>损害上皮屏障功能</a:t>
            </a: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C66C9D00-F96F-4C5D-A3D3-B35EE085A8C9}"/>
              </a:ext>
            </a:extLst>
          </p:cNvPr>
          <p:cNvSpPr>
            <a:spLocks noGrp="1" noChangeArrowheads="1"/>
          </p:cNvSpPr>
          <p:nvPr>
            <p:ph type="title"/>
          </p:nvPr>
        </p:nvSpPr>
        <p:spPr>
          <a:xfrm>
            <a:off x="467544" y="0"/>
            <a:ext cx="6851650" cy="1143000"/>
          </a:xfrm>
        </p:spPr>
        <p:txBody>
          <a:bodyPr/>
          <a:lstStyle/>
          <a:p>
            <a:r>
              <a:rPr lang="en-US" altLang="zh-CN" sz="3600" dirty="0" err="1">
                <a:latin typeface="+mn-ea"/>
                <a:ea typeface="+mn-ea"/>
              </a:rPr>
              <a:t>消毒：</a:t>
            </a:r>
            <a:r>
              <a:rPr lang="en-US" altLang="zh-CN" sz="3600" dirty="0" err="1">
                <a:solidFill>
                  <a:srgbClr val="FFFF00"/>
                </a:solidFill>
                <a:latin typeface="宋体" pitchFamily="2" charset="-122"/>
                <a:ea typeface="宋体" pitchFamily="2" charset="-122"/>
              </a:rPr>
              <a:t>功能</a:t>
            </a:r>
            <a:endParaRPr lang="en-US" altLang="zh-CN" sz="3600" dirty="0">
              <a:solidFill>
                <a:srgbClr val="FFFF00"/>
              </a:solidFill>
              <a:latin typeface="宋体" pitchFamily="2" charset="-122"/>
              <a:ea typeface="宋体" pitchFamily="2" charset="-122"/>
            </a:endParaRPr>
          </a:p>
        </p:txBody>
      </p:sp>
      <p:sp>
        <p:nvSpPr>
          <p:cNvPr id="112642" name="Rectangle 7">
            <a:extLst>
              <a:ext uri="{FF2B5EF4-FFF2-40B4-BE49-F238E27FC236}">
                <a16:creationId xmlns:a16="http://schemas.microsoft.com/office/drawing/2014/main" id="{C414B886-667C-4853-AAE4-C3E81988CDCB}"/>
              </a:ext>
            </a:extLst>
          </p:cNvPr>
          <p:cNvSpPr txBox="1">
            <a:spLocks noChangeArrowheads="1"/>
          </p:cNvSpPr>
          <p:nvPr/>
        </p:nvSpPr>
        <p:spPr bwMode="auto">
          <a:xfrm>
            <a:off x="899592" y="2132856"/>
            <a:ext cx="7366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40000"/>
              </a:lnSpc>
              <a:spcBef>
                <a:spcPct val="20000"/>
              </a:spcBef>
              <a:buClr>
                <a:srgbClr val="CC6600"/>
              </a:buClr>
            </a:pPr>
            <a:r>
              <a:rPr lang="en-US" altLang="zh-CN" sz="3200" b="1" dirty="0" err="1">
                <a:solidFill>
                  <a:srgbClr val="5C6F7B"/>
                </a:solidFill>
                <a:latin typeface="Arial" charset="0"/>
              </a:rPr>
              <a:t>消毒是</a:t>
            </a:r>
            <a:r>
              <a:rPr lang="zh-CN" altLang="en-US" sz="3200" b="1" dirty="0">
                <a:solidFill>
                  <a:srgbClr val="5C6F7B"/>
                </a:solidFill>
                <a:latin typeface="Arial" charset="0"/>
              </a:rPr>
              <a:t>减少</a:t>
            </a:r>
            <a:r>
              <a:rPr lang="en-US" altLang="zh-CN" sz="3200" b="1" dirty="0">
                <a:solidFill>
                  <a:srgbClr val="5C6F7B"/>
                </a:solidFill>
                <a:latin typeface="Arial" charset="0"/>
              </a:rPr>
              <a:t>CL上潜在有害微生物</a:t>
            </a:r>
            <a:r>
              <a:rPr lang="zh-CN" altLang="en-US" sz="3200" b="1" dirty="0">
                <a:solidFill>
                  <a:srgbClr val="5C6F7B"/>
                </a:solidFill>
                <a:latin typeface="Arial" charset="0"/>
              </a:rPr>
              <a:t>的</a:t>
            </a:r>
            <a:r>
              <a:rPr lang="en-US" altLang="zh-CN" sz="3200" b="1" dirty="0" err="1">
                <a:solidFill>
                  <a:srgbClr val="5C6F7B"/>
                </a:solidFill>
                <a:latin typeface="Arial" charset="0"/>
              </a:rPr>
              <a:t>数量</a:t>
            </a:r>
            <a:endParaRPr lang="en-US" altLang="zh-CN" sz="3200" b="1" dirty="0">
              <a:solidFill>
                <a:srgbClr val="5C6F7B"/>
              </a:solidFill>
              <a:latin typeface="Arial" charset="0"/>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1B185B03-0F07-4753-8397-5910AFC142E6}"/>
              </a:ext>
            </a:extLst>
          </p:cNvPr>
          <p:cNvSpPr>
            <a:spLocks noGrp="1" noChangeArrowheads="1"/>
          </p:cNvSpPr>
          <p:nvPr>
            <p:ph type="title"/>
          </p:nvPr>
        </p:nvSpPr>
        <p:spPr>
          <a:xfrm>
            <a:off x="533400" y="11857"/>
            <a:ext cx="6851650" cy="1143000"/>
          </a:xfrm>
        </p:spPr>
        <p:txBody>
          <a:bodyPr/>
          <a:lstStyle/>
          <a:p>
            <a:r>
              <a:rPr lang="en-US" altLang="zh-CN" sz="3600" dirty="0" err="1">
                <a:latin typeface="+mn-ea"/>
                <a:ea typeface="+mn-ea"/>
              </a:rPr>
              <a:t>消毒</a:t>
            </a:r>
            <a:r>
              <a:rPr lang="zh-CN" altLang="en-US" sz="3600" dirty="0">
                <a:latin typeface="+mn-ea"/>
                <a:ea typeface="+mn-ea"/>
              </a:rPr>
              <a:t>：</a:t>
            </a:r>
            <a:r>
              <a:rPr lang="en-US" altLang="zh-CN" sz="3600" dirty="0" err="1">
                <a:solidFill>
                  <a:srgbClr val="FFFF00"/>
                </a:solidFill>
                <a:ea typeface="宋体" panose="02010600030101010101" pitchFamily="2" charset="-122"/>
              </a:rPr>
              <a:t>系统</a:t>
            </a:r>
            <a:endParaRPr lang="en-US" altLang="zh-CN" sz="3600" dirty="0">
              <a:solidFill>
                <a:srgbClr val="FFFF00"/>
              </a:solidFill>
              <a:ea typeface="宋体" panose="02010600030101010101" pitchFamily="2" charset="-122"/>
            </a:endParaRPr>
          </a:p>
        </p:txBody>
      </p:sp>
      <p:sp>
        <p:nvSpPr>
          <p:cNvPr id="114690" name="Rectangle 7">
            <a:extLst>
              <a:ext uri="{FF2B5EF4-FFF2-40B4-BE49-F238E27FC236}">
                <a16:creationId xmlns:a16="http://schemas.microsoft.com/office/drawing/2014/main" id="{7B37A599-202C-4392-A1E0-ECFAB4111519}"/>
              </a:ext>
            </a:extLst>
          </p:cNvPr>
          <p:cNvSpPr txBox="1">
            <a:spLocks noChangeArrowheads="1"/>
          </p:cNvSpPr>
          <p:nvPr/>
        </p:nvSpPr>
        <p:spPr bwMode="auto">
          <a:xfrm>
            <a:off x="564679" y="1154856"/>
            <a:ext cx="8077200" cy="544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511425" algn="l"/>
              </a:tabLst>
              <a:defRPr>
                <a:solidFill>
                  <a:schemeClr val="tx1"/>
                </a:solidFill>
                <a:latin typeface="Arial" panose="020B0604020202020204" pitchFamily="34" charset="0"/>
              </a:defRPr>
            </a:lvl1pPr>
            <a:lvl2pPr>
              <a:tabLst>
                <a:tab pos="2511425" algn="l"/>
              </a:tabLst>
              <a:defRPr>
                <a:solidFill>
                  <a:schemeClr val="tx1"/>
                </a:solidFill>
                <a:latin typeface="Arial" panose="020B0604020202020204" pitchFamily="34" charset="0"/>
              </a:defRPr>
            </a:lvl2pPr>
            <a:lvl3pPr>
              <a:tabLst>
                <a:tab pos="2511425" algn="l"/>
              </a:tabLst>
              <a:defRPr>
                <a:solidFill>
                  <a:schemeClr val="tx1"/>
                </a:solidFill>
                <a:latin typeface="Arial" panose="020B0604020202020204" pitchFamily="34" charset="0"/>
              </a:defRPr>
            </a:lvl3pPr>
            <a:lvl4pPr>
              <a:tabLst>
                <a:tab pos="2511425" algn="l"/>
              </a:tabLst>
              <a:defRPr>
                <a:solidFill>
                  <a:schemeClr val="tx1"/>
                </a:solidFill>
                <a:latin typeface="Arial" panose="020B0604020202020204" pitchFamily="34" charset="0"/>
              </a:defRPr>
            </a:lvl4pPr>
            <a:lvl5pPr>
              <a:tabLst>
                <a:tab pos="25114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9pPr>
          </a:lstStyle>
          <a:p>
            <a:pPr>
              <a:lnSpc>
                <a:spcPts val="3200"/>
              </a:lnSpc>
              <a:spcBef>
                <a:spcPct val="20000"/>
              </a:spcBef>
              <a:buClr>
                <a:srgbClr val="5C6F7B"/>
              </a:buClr>
              <a:buFontTx/>
              <a:buChar char="•"/>
            </a:pPr>
            <a:r>
              <a:rPr lang="zh-CN" altLang="en-US" sz="2400" dirty="0">
                <a:solidFill>
                  <a:srgbClr val="5C6F7B"/>
                </a:solidFill>
                <a:latin typeface="Arial" charset="0"/>
              </a:rPr>
              <a:t>热消毒</a:t>
            </a:r>
            <a:r>
              <a:rPr lang="en-US" altLang="zh-CN" sz="2400" dirty="0">
                <a:solidFill>
                  <a:srgbClr val="5C6F7B"/>
                </a:solidFill>
                <a:latin typeface="Arial" charset="0"/>
              </a:rPr>
              <a:t>（</a:t>
            </a:r>
            <a:r>
              <a:rPr lang="zh-CN" altLang="en-US" sz="2400" dirty="0">
                <a:solidFill>
                  <a:srgbClr val="5C6F7B"/>
                </a:solidFill>
                <a:latin typeface="Arial" charset="0"/>
              </a:rPr>
              <a:t>加</a:t>
            </a:r>
            <a:r>
              <a:rPr lang="en-US" altLang="zh-CN" sz="2400" dirty="0">
                <a:solidFill>
                  <a:srgbClr val="5C6F7B"/>
                </a:solidFill>
                <a:latin typeface="Arial" charset="0"/>
              </a:rPr>
              <a:t>热）（</a:t>
            </a:r>
            <a:r>
              <a:rPr lang="zh-CN" altLang="en-US" sz="1600" dirty="0">
                <a:solidFill>
                  <a:srgbClr val="5C6F7B"/>
                </a:solidFill>
                <a:latin typeface="Arial" charset="0"/>
              </a:rPr>
              <a:t>通常用于</a:t>
            </a:r>
            <a:r>
              <a:rPr lang="en-US" altLang="zh-CN" sz="1600" dirty="0">
                <a:solidFill>
                  <a:srgbClr val="5C6F7B"/>
                </a:solidFill>
                <a:latin typeface="Arial" charset="0"/>
              </a:rPr>
              <a:t>CL</a:t>
            </a:r>
            <a:r>
              <a:rPr lang="zh-CN" altLang="en-US" sz="1600" dirty="0">
                <a:solidFill>
                  <a:srgbClr val="5C6F7B"/>
                </a:solidFill>
                <a:latin typeface="Arial" charset="0"/>
              </a:rPr>
              <a:t>试戴片，并不常用</a:t>
            </a:r>
            <a:r>
              <a:rPr lang="en-US" altLang="zh-CN" sz="2400" dirty="0">
                <a:solidFill>
                  <a:srgbClr val="5C6F7B"/>
                </a:solidFill>
                <a:latin typeface="Arial" charset="0"/>
              </a:rPr>
              <a:t>）</a:t>
            </a:r>
          </a:p>
          <a:p>
            <a:pPr>
              <a:lnSpc>
                <a:spcPts val="3200"/>
              </a:lnSpc>
              <a:spcBef>
                <a:spcPct val="20000"/>
              </a:spcBef>
              <a:buClr>
                <a:srgbClr val="5C6F7B"/>
              </a:buClr>
              <a:buFontTx/>
              <a:buChar char="•"/>
            </a:pPr>
            <a:r>
              <a:rPr lang="en-US" altLang="zh-CN" sz="2400" dirty="0">
                <a:solidFill>
                  <a:srgbClr val="5C6F7B"/>
                </a:solidFill>
                <a:latin typeface="Arial" charset="0"/>
              </a:rPr>
              <a:t>过氧化氢（1步或2步）</a:t>
            </a:r>
          </a:p>
          <a:p>
            <a:pPr>
              <a:lnSpc>
                <a:spcPts val="3200"/>
              </a:lnSpc>
              <a:spcBef>
                <a:spcPct val="20000"/>
              </a:spcBef>
              <a:buClr>
                <a:srgbClr val="5C6F7B"/>
              </a:buClr>
              <a:buFontTx/>
              <a:buChar char="•"/>
            </a:pPr>
            <a:r>
              <a:rPr lang="en-US" altLang="zh-CN" sz="2400" dirty="0" err="1">
                <a:solidFill>
                  <a:srgbClr val="5C6F7B"/>
                </a:solidFill>
                <a:latin typeface="Arial" charset="0"/>
              </a:rPr>
              <a:t>化学</a:t>
            </a:r>
            <a:r>
              <a:rPr lang="zh-CN" altLang="en-US" sz="2400" dirty="0">
                <a:solidFill>
                  <a:srgbClr val="5C6F7B"/>
                </a:solidFill>
                <a:latin typeface="Arial" charset="0"/>
              </a:rPr>
              <a:t>消毒</a:t>
            </a:r>
            <a:endParaRPr lang="en-US" altLang="zh-CN" sz="2400" dirty="0">
              <a:solidFill>
                <a:srgbClr val="5C6F7B"/>
              </a:solidFill>
              <a:latin typeface="Arial" charset="0"/>
            </a:endParaRPr>
          </a:p>
          <a:p>
            <a:pPr marL="1143000" lvl="2" indent="-228600">
              <a:lnSpc>
                <a:spcPts val="3600"/>
              </a:lnSpc>
              <a:spcBef>
                <a:spcPct val="20000"/>
              </a:spcBef>
              <a:buClr>
                <a:srgbClr val="5C6F7B"/>
              </a:buClr>
              <a:buFontTx/>
              <a:buChar char="-"/>
            </a:pPr>
            <a:r>
              <a:rPr lang="en-US" altLang="zh-CN" sz="2400" dirty="0" err="1">
                <a:solidFill>
                  <a:srgbClr val="5C6F7B"/>
                </a:solidFill>
                <a:latin typeface="Arial" charset="0"/>
              </a:rPr>
              <a:t>常规</a:t>
            </a:r>
            <a:r>
              <a:rPr lang="en-US" altLang="zh-CN" sz="2400" dirty="0">
                <a:solidFill>
                  <a:srgbClr val="5C6F7B"/>
                </a:solidFill>
                <a:latin typeface="Arial" charset="0"/>
              </a:rPr>
              <a:t>（</a:t>
            </a:r>
            <a:r>
              <a:rPr lang="zh-CN" altLang="en-US" sz="2400" dirty="0">
                <a:solidFill>
                  <a:srgbClr val="5C6F7B"/>
                </a:solidFill>
                <a:latin typeface="Arial" charset="0"/>
              </a:rPr>
              <a:t>曾经大部分使用</a:t>
            </a:r>
            <a:r>
              <a:rPr lang="en-US" altLang="zh-CN" sz="2400" dirty="0">
                <a:solidFill>
                  <a:srgbClr val="5C6F7B"/>
                </a:solidFill>
                <a:latin typeface="Arial" charset="0"/>
              </a:rPr>
              <a:t>）</a:t>
            </a:r>
          </a:p>
          <a:p>
            <a:pPr marL="1143000" lvl="2" indent="-228600">
              <a:lnSpc>
                <a:spcPts val="3600"/>
              </a:lnSpc>
              <a:spcBef>
                <a:spcPct val="20000"/>
              </a:spcBef>
              <a:buClr>
                <a:srgbClr val="5C6F7B"/>
              </a:buClr>
              <a:buFontTx/>
              <a:buChar char="-"/>
            </a:pPr>
            <a:r>
              <a:rPr lang="en-US" altLang="zh-CN" sz="2400" dirty="0" err="1">
                <a:solidFill>
                  <a:srgbClr val="5C6F7B"/>
                </a:solidFill>
                <a:latin typeface="Arial" charset="0"/>
              </a:rPr>
              <a:t>聚合物</a:t>
            </a:r>
            <a:r>
              <a:rPr lang="en-US" altLang="zh-CN" sz="2400" dirty="0">
                <a:solidFill>
                  <a:srgbClr val="5C6F7B"/>
                </a:solidFill>
                <a:latin typeface="Arial" charset="0"/>
              </a:rPr>
              <a:t>（</a:t>
            </a:r>
            <a:r>
              <a:rPr lang="zh-CN" altLang="en-US" sz="2400" dirty="0">
                <a:solidFill>
                  <a:srgbClr val="5C6F7B"/>
                </a:solidFill>
                <a:latin typeface="Arial" charset="0"/>
              </a:rPr>
              <a:t>当前主流）</a:t>
            </a:r>
          </a:p>
          <a:p>
            <a:pPr marL="1143000" lvl="2" indent="-228600">
              <a:lnSpc>
                <a:spcPts val="3600"/>
              </a:lnSpc>
              <a:spcBef>
                <a:spcPct val="20000"/>
              </a:spcBef>
              <a:buClr>
                <a:srgbClr val="5C6F7B"/>
              </a:buClr>
              <a:buFontTx/>
              <a:buChar char="-"/>
            </a:pPr>
            <a:r>
              <a:rPr lang="zh-CN" altLang="en-US" sz="2400" dirty="0">
                <a:solidFill>
                  <a:srgbClr val="5C6F7B"/>
                </a:solidFill>
                <a:latin typeface="Arial" charset="0"/>
              </a:rPr>
              <a:t>药片（曾经大部分使用）</a:t>
            </a:r>
          </a:p>
          <a:p>
            <a:pPr>
              <a:lnSpc>
                <a:spcPts val="3200"/>
              </a:lnSpc>
              <a:spcBef>
                <a:spcPct val="20000"/>
              </a:spcBef>
              <a:buClr>
                <a:srgbClr val="5C6F7B"/>
              </a:buClr>
              <a:buFontTx/>
              <a:buChar char="•"/>
            </a:pPr>
            <a:r>
              <a:rPr lang="zh-CN" altLang="en-US" sz="2400" dirty="0">
                <a:solidFill>
                  <a:srgbClr val="5C6F7B"/>
                </a:solidFill>
                <a:latin typeface="Arial" charset="0"/>
              </a:rPr>
              <a:t>超声波</a:t>
            </a:r>
            <a:r>
              <a:rPr lang="en-US" altLang="zh-CN" sz="2400" dirty="0">
                <a:solidFill>
                  <a:srgbClr val="5C6F7B"/>
                </a:solidFill>
                <a:latin typeface="Arial" charset="0"/>
              </a:rPr>
              <a:t>/ </a:t>
            </a:r>
            <a:r>
              <a:rPr lang="zh-CN" altLang="en-US" sz="2400" dirty="0">
                <a:solidFill>
                  <a:srgbClr val="5C6F7B"/>
                </a:solidFill>
                <a:latin typeface="Arial" charset="0"/>
              </a:rPr>
              <a:t>紫外线</a:t>
            </a:r>
            <a:r>
              <a:rPr lang="en-US" altLang="zh-CN" sz="2400" dirty="0" err="1">
                <a:solidFill>
                  <a:srgbClr val="5C6F7B"/>
                </a:solidFill>
                <a:latin typeface="Arial" charset="0"/>
              </a:rPr>
              <a:t>消毒</a:t>
            </a:r>
            <a:r>
              <a:rPr lang="en-US" altLang="zh-CN" sz="2400" dirty="0">
                <a:solidFill>
                  <a:srgbClr val="5C6F7B"/>
                </a:solidFill>
                <a:latin typeface="Arial" charset="0"/>
              </a:rPr>
              <a:t>（</a:t>
            </a:r>
            <a:r>
              <a:rPr lang="zh-CN" altLang="en-US" sz="2400" dirty="0">
                <a:solidFill>
                  <a:srgbClr val="5C6F7B"/>
                </a:solidFill>
                <a:latin typeface="Arial" charset="0"/>
              </a:rPr>
              <a:t>不常用</a:t>
            </a:r>
            <a:r>
              <a:rPr lang="en-US" altLang="zh-CN" sz="2400" dirty="0">
                <a:solidFill>
                  <a:srgbClr val="5C6F7B"/>
                </a:solidFill>
                <a:latin typeface="Arial" charset="0"/>
              </a:rPr>
              <a:t>）</a:t>
            </a: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57E55BE6-5FFB-4A6C-A813-982002894602}"/>
              </a:ext>
            </a:extLst>
          </p:cNvPr>
          <p:cNvSpPr>
            <a:spLocks noGrp="1" noChangeArrowheads="1"/>
          </p:cNvSpPr>
          <p:nvPr>
            <p:ph type="title"/>
          </p:nvPr>
        </p:nvSpPr>
        <p:spPr>
          <a:xfrm>
            <a:off x="395536" y="0"/>
            <a:ext cx="6851650" cy="1143000"/>
          </a:xfrm>
        </p:spPr>
        <p:txBody>
          <a:bodyPr/>
          <a:lstStyle/>
          <a:p>
            <a:r>
              <a:rPr lang="en-US" altLang="zh-CN" sz="3600" dirty="0" err="1">
                <a:latin typeface="+mn-ea"/>
                <a:ea typeface="+mn-ea"/>
              </a:rPr>
              <a:t>消毒</a:t>
            </a:r>
            <a:r>
              <a:rPr lang="en-US" altLang="zh-CN" sz="3600" dirty="0">
                <a:latin typeface="+mn-ea"/>
                <a:ea typeface="+mn-ea"/>
              </a:rPr>
              <a:t>：</a:t>
            </a:r>
            <a:r>
              <a:rPr lang="zh-CN" altLang="en-US" sz="3600" dirty="0">
                <a:solidFill>
                  <a:srgbClr val="FFFF00"/>
                </a:solidFill>
                <a:ea typeface="宋体" panose="02010600030101010101" pitchFamily="2" charset="-122"/>
              </a:rPr>
              <a:t>热消毒</a:t>
            </a:r>
            <a:endParaRPr lang="en-US" altLang="zh-CN" sz="3600" dirty="0">
              <a:solidFill>
                <a:srgbClr val="FFFF00"/>
              </a:solidFill>
              <a:ea typeface="宋体" panose="02010600030101010101" pitchFamily="2" charset="-122"/>
            </a:endParaRPr>
          </a:p>
        </p:txBody>
      </p:sp>
      <p:sp>
        <p:nvSpPr>
          <p:cNvPr id="116738" name="Rectangle 7">
            <a:extLst>
              <a:ext uri="{FF2B5EF4-FFF2-40B4-BE49-F238E27FC236}">
                <a16:creationId xmlns:a16="http://schemas.microsoft.com/office/drawing/2014/main" id="{A706A9CA-05AB-4E21-AF27-1EFF7476243F}"/>
              </a:ext>
            </a:extLst>
          </p:cNvPr>
          <p:cNvSpPr txBox="1">
            <a:spLocks noChangeArrowheads="1"/>
          </p:cNvSpPr>
          <p:nvPr/>
        </p:nvSpPr>
        <p:spPr bwMode="auto">
          <a:xfrm>
            <a:off x="457200" y="14478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511425" algn="l"/>
              </a:tabLst>
              <a:defRPr>
                <a:solidFill>
                  <a:schemeClr val="tx1"/>
                </a:solidFill>
                <a:latin typeface="Arial" panose="020B0604020202020204" pitchFamily="34" charset="0"/>
              </a:defRPr>
            </a:lvl1pPr>
            <a:lvl2pPr>
              <a:tabLst>
                <a:tab pos="2511425" algn="l"/>
              </a:tabLst>
              <a:defRPr>
                <a:solidFill>
                  <a:schemeClr val="tx1"/>
                </a:solidFill>
                <a:latin typeface="Arial" panose="020B0604020202020204" pitchFamily="34" charset="0"/>
              </a:defRPr>
            </a:lvl2pPr>
            <a:lvl3pPr>
              <a:tabLst>
                <a:tab pos="2511425" algn="l"/>
              </a:tabLst>
              <a:defRPr>
                <a:solidFill>
                  <a:schemeClr val="tx1"/>
                </a:solidFill>
                <a:latin typeface="Arial" panose="020B0604020202020204" pitchFamily="34" charset="0"/>
              </a:defRPr>
            </a:lvl3pPr>
            <a:lvl4pPr>
              <a:tabLst>
                <a:tab pos="2511425" algn="l"/>
              </a:tabLst>
              <a:defRPr>
                <a:solidFill>
                  <a:schemeClr val="tx1"/>
                </a:solidFill>
                <a:latin typeface="Arial" panose="020B0604020202020204" pitchFamily="34" charset="0"/>
              </a:defRPr>
            </a:lvl4pPr>
            <a:lvl5pPr>
              <a:tabLst>
                <a:tab pos="25114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9pPr>
          </a:lstStyle>
          <a:p>
            <a:pPr>
              <a:lnSpc>
                <a:spcPts val="3200"/>
              </a:lnSpc>
              <a:spcBef>
                <a:spcPct val="20000"/>
              </a:spcBef>
              <a:buClr>
                <a:srgbClr val="5C6F7B"/>
              </a:buClr>
              <a:buFontTx/>
              <a:buChar char="•"/>
            </a:pPr>
            <a:r>
              <a:rPr lang="zh-CN" altLang="en-US" sz="2400" dirty="0">
                <a:solidFill>
                  <a:srgbClr val="5C6F7B"/>
                </a:solidFill>
                <a:latin typeface="Arial" charset="0"/>
              </a:rPr>
              <a:t>早期</a:t>
            </a:r>
            <a:r>
              <a:rPr lang="en-US" altLang="zh-CN" sz="2400" dirty="0" err="1">
                <a:solidFill>
                  <a:srgbClr val="5C6F7B"/>
                </a:solidFill>
                <a:latin typeface="Arial" charset="0"/>
              </a:rPr>
              <a:t>形式的消毒</a:t>
            </a:r>
            <a:endParaRPr lang="en-US" altLang="zh-CN" sz="2400" dirty="0">
              <a:solidFill>
                <a:srgbClr val="5C6F7B"/>
              </a:solidFill>
              <a:latin typeface="Arial" charset="0"/>
            </a:endParaRPr>
          </a:p>
          <a:p>
            <a:pPr marL="742950" lvl="1" indent="-285750">
              <a:lnSpc>
                <a:spcPts val="3200"/>
              </a:lnSpc>
              <a:spcBef>
                <a:spcPct val="20000"/>
              </a:spcBef>
              <a:buClr>
                <a:srgbClr val="5C6F7B"/>
              </a:buClr>
              <a:buFontTx/>
              <a:buChar char="•"/>
            </a:pPr>
            <a:r>
              <a:rPr lang="zh-CN" altLang="en-US" sz="2400" dirty="0">
                <a:solidFill>
                  <a:srgbClr val="5C6F7B"/>
                </a:solidFill>
                <a:latin typeface="Arial" charset="0"/>
              </a:rPr>
              <a:t>不再被配戴者使用</a:t>
            </a:r>
            <a:endParaRPr lang="en-US" altLang="zh-CN" sz="2400" dirty="0">
              <a:solidFill>
                <a:srgbClr val="5C6F7B"/>
              </a:solidFill>
              <a:latin typeface="Arial" charset="0"/>
            </a:endParaRPr>
          </a:p>
          <a:p>
            <a:pPr>
              <a:lnSpc>
                <a:spcPts val="3200"/>
              </a:lnSpc>
              <a:spcBef>
                <a:spcPct val="20000"/>
              </a:spcBef>
              <a:buClr>
                <a:srgbClr val="5C6F7B"/>
              </a:buClr>
              <a:buFontTx/>
              <a:buChar char="•"/>
            </a:pPr>
            <a:r>
              <a:rPr lang="en-US" altLang="zh-CN" sz="2400" dirty="0">
                <a:solidFill>
                  <a:srgbClr val="5C6F7B"/>
                </a:solidFill>
                <a:latin typeface="Arial" charset="0"/>
              </a:rPr>
              <a:t>最初的高温（90-100°C）</a:t>
            </a:r>
          </a:p>
          <a:p>
            <a:pPr>
              <a:lnSpc>
                <a:spcPts val="3200"/>
              </a:lnSpc>
              <a:spcBef>
                <a:spcPct val="20000"/>
              </a:spcBef>
              <a:buClr>
                <a:srgbClr val="5C6F7B"/>
              </a:buClr>
              <a:buFontTx/>
              <a:buChar char="•"/>
            </a:pPr>
            <a:r>
              <a:rPr lang="en-US" altLang="zh-CN" sz="2400" dirty="0">
                <a:solidFill>
                  <a:srgbClr val="5C6F7B"/>
                </a:solidFill>
                <a:latin typeface="Arial" charset="0"/>
              </a:rPr>
              <a:t>后来，较低的温度（70-85℃）</a:t>
            </a:r>
            <a:r>
              <a:rPr lang="en-US" altLang="en-US" sz="2400" dirty="0">
                <a:solidFill>
                  <a:srgbClr val="5C6F7B"/>
                </a:solidFill>
                <a:latin typeface="Arial" charset="0"/>
                <a:sym typeface="Symbol" pitchFamily="18" charset="2"/>
              </a:rPr>
              <a:t>  </a:t>
            </a:r>
            <a:r>
              <a:rPr lang="en-US" altLang="en-US" sz="2400" dirty="0">
                <a:solidFill>
                  <a:srgbClr val="5C6F7B"/>
                </a:solidFill>
                <a:latin typeface="Arial" charset="0"/>
              </a:rPr>
              <a:t> </a:t>
            </a:r>
            <a:r>
              <a:rPr lang="en-US" altLang="en-US" sz="2400" dirty="0">
                <a:solidFill>
                  <a:srgbClr val="5C6F7B"/>
                </a:solidFill>
                <a:latin typeface="Arial" charset="0"/>
                <a:sym typeface="Symbol" pitchFamily="18" charset="2"/>
              </a:rPr>
              <a:t> </a:t>
            </a:r>
            <a:r>
              <a:rPr lang="en-US" altLang="zh-CN" sz="2400" dirty="0" err="1">
                <a:solidFill>
                  <a:srgbClr val="5C6F7B"/>
                </a:solidFill>
                <a:latin typeface="Arial" charset="0"/>
              </a:rPr>
              <a:t>沉积物的变性</a:t>
            </a:r>
            <a:endParaRPr lang="en-US" altLang="zh-CN" sz="2400" dirty="0">
              <a:solidFill>
                <a:srgbClr val="5C6F7B"/>
              </a:solidFill>
              <a:latin typeface="Arial" charset="0"/>
            </a:endParaRPr>
          </a:p>
          <a:p>
            <a:pPr>
              <a:lnSpc>
                <a:spcPts val="3200"/>
              </a:lnSpc>
              <a:spcBef>
                <a:spcPct val="20000"/>
              </a:spcBef>
              <a:buClr>
                <a:srgbClr val="5C6F7B"/>
              </a:buClr>
              <a:buFontTx/>
              <a:buChar char="•"/>
            </a:pPr>
            <a:r>
              <a:rPr lang="en-US" altLang="zh-CN" sz="2400" dirty="0" err="1">
                <a:solidFill>
                  <a:srgbClr val="5C6F7B"/>
                </a:solidFill>
                <a:latin typeface="Arial" charset="0"/>
              </a:rPr>
              <a:t>杀死的微生物</a:t>
            </a:r>
            <a:r>
              <a:rPr lang="en-US" altLang="zh-CN" sz="2400" dirty="0">
                <a:solidFill>
                  <a:srgbClr val="5C6F7B"/>
                </a:solidFill>
                <a:latin typeface="Arial" charset="0"/>
              </a:rPr>
              <a:t>：</a:t>
            </a:r>
          </a:p>
          <a:p>
            <a:pPr marL="742950" lvl="1" indent="-285750">
              <a:lnSpc>
                <a:spcPts val="2800"/>
              </a:lnSpc>
              <a:spcBef>
                <a:spcPct val="20000"/>
              </a:spcBef>
              <a:buClr>
                <a:srgbClr val="5C6F7B"/>
              </a:buClr>
              <a:buFontTx/>
              <a:buChar char="–"/>
            </a:pPr>
            <a:r>
              <a:rPr lang="en-US" altLang="zh-CN" sz="2000" dirty="0" err="1">
                <a:solidFill>
                  <a:srgbClr val="5C6F7B"/>
                </a:solidFill>
                <a:latin typeface="Arial" charset="0"/>
              </a:rPr>
              <a:t>细胞组分变性</a:t>
            </a:r>
            <a:endParaRPr lang="en-US" altLang="zh-CN" sz="2000" dirty="0">
              <a:solidFill>
                <a:srgbClr val="5C6F7B"/>
              </a:solidFill>
              <a:latin typeface="Arial" charset="0"/>
            </a:endParaRPr>
          </a:p>
          <a:p>
            <a:pPr marL="742950" lvl="1" indent="-285750">
              <a:lnSpc>
                <a:spcPts val="2800"/>
              </a:lnSpc>
              <a:spcBef>
                <a:spcPct val="20000"/>
              </a:spcBef>
              <a:buClr>
                <a:srgbClr val="5C6F7B"/>
              </a:buClr>
              <a:buFontTx/>
              <a:buChar char="–"/>
            </a:pPr>
            <a:r>
              <a:rPr lang="en-US" altLang="zh-CN" sz="2000" dirty="0" err="1">
                <a:solidFill>
                  <a:srgbClr val="5C6F7B"/>
                </a:solidFill>
                <a:latin typeface="Arial" charset="0"/>
              </a:rPr>
              <a:t>破坏质膜</a:t>
            </a:r>
            <a:endParaRPr lang="en-US" altLang="zh-CN" sz="2000" dirty="0">
              <a:solidFill>
                <a:srgbClr val="5C6F7B"/>
              </a:solidFill>
              <a:latin typeface="Arial" charset="0"/>
            </a:endParaRPr>
          </a:p>
          <a:p>
            <a:pPr marL="742950" lvl="1" indent="-285750">
              <a:lnSpc>
                <a:spcPts val="2800"/>
              </a:lnSpc>
              <a:spcBef>
                <a:spcPct val="20000"/>
              </a:spcBef>
              <a:buClr>
                <a:srgbClr val="5C6F7B"/>
              </a:buClr>
              <a:buFontTx/>
              <a:buChar char="–"/>
            </a:pPr>
            <a:r>
              <a:rPr lang="en-US" altLang="zh-CN" sz="2000" dirty="0">
                <a:solidFill>
                  <a:srgbClr val="5C6F7B"/>
                </a:solidFill>
                <a:latin typeface="Arial" charset="0"/>
              </a:rPr>
              <a:t>损害生物体的DNA</a:t>
            </a:r>
          </a:p>
        </p:txBody>
      </p:sp>
      <p:sp>
        <p:nvSpPr>
          <p:cNvPr id="116740" name="TextBox 5">
            <a:extLst>
              <a:ext uri="{FF2B5EF4-FFF2-40B4-BE49-F238E27FC236}">
                <a16:creationId xmlns:a16="http://schemas.microsoft.com/office/drawing/2014/main" id="{002ABC56-69B1-4BF8-84A6-0AABE660A3DB}"/>
              </a:ext>
            </a:extLst>
          </p:cNvPr>
          <p:cNvSpPr txBox="1">
            <a:spLocks noChangeArrowheads="1"/>
          </p:cNvSpPr>
          <p:nvPr/>
        </p:nvSpPr>
        <p:spPr bwMode="auto">
          <a:xfrm>
            <a:off x="5580112" y="5949280"/>
            <a:ext cx="3206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AU" b="1" dirty="0">
                <a:solidFill>
                  <a:srgbClr val="0000FF"/>
                </a:solidFill>
                <a:ea typeface="宋体" panose="02010600030101010101" pitchFamily="2" charset="-122"/>
                <a:cs typeface="Arial" panose="020B0604020202020204" pitchFamily="34" charset="0"/>
              </a:rPr>
              <a:t>有些试戴片仍在使用</a:t>
            </a:r>
            <a:r>
              <a:rPr lang="zh-CN" altLang="en-US" b="1" dirty="0">
                <a:solidFill>
                  <a:srgbClr val="0000FF"/>
                </a:solidFill>
                <a:ea typeface="宋体" panose="02010600030101010101" pitchFamily="2" charset="-122"/>
                <a:cs typeface="Arial" panose="020B0604020202020204" pitchFamily="34" charset="0"/>
              </a:rPr>
              <a:t>（较少）</a:t>
            </a:r>
            <a:endParaRPr lang="zh-CN" altLang="en-GB" b="1" dirty="0">
              <a:solidFill>
                <a:srgbClr val="0000FF"/>
              </a:solidFill>
              <a:ea typeface="宋体" panose="02010600030101010101" pitchFamily="2" charset="-122"/>
              <a:cs typeface="Arial" panose="020B0604020202020204" pitchFamily="34" charset="0"/>
            </a:endParaRP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82CA3C0E-C87B-477E-8384-1FB1EBB6E938}"/>
              </a:ext>
            </a:extLst>
          </p:cNvPr>
          <p:cNvSpPr>
            <a:spLocks noGrp="1" noChangeArrowheads="1"/>
          </p:cNvSpPr>
          <p:nvPr>
            <p:ph type="title"/>
          </p:nvPr>
        </p:nvSpPr>
        <p:spPr>
          <a:xfrm>
            <a:off x="392485" y="11857"/>
            <a:ext cx="6851650" cy="1143000"/>
          </a:xfrm>
        </p:spPr>
        <p:txBody>
          <a:bodyPr/>
          <a:lstStyle/>
          <a:p>
            <a:r>
              <a:rPr lang="zh-CN" altLang="en-US" sz="3600" dirty="0">
                <a:latin typeface="+mn-ea"/>
                <a:ea typeface="+mn-ea"/>
              </a:rPr>
              <a:t>热消毒</a:t>
            </a:r>
            <a:r>
              <a:rPr lang="zh-CN" altLang="en-CA" sz="3600" dirty="0">
                <a:latin typeface="+mn-ea"/>
                <a:ea typeface="+mn-ea"/>
              </a:rPr>
              <a:t>：</a:t>
            </a:r>
            <a:r>
              <a:rPr lang="zh-CN" altLang="en-CA" sz="3600" dirty="0">
                <a:solidFill>
                  <a:srgbClr val="FFFF00"/>
                </a:solidFill>
                <a:ea typeface="宋体" panose="02010600030101010101" pitchFamily="2" charset="-122"/>
              </a:rPr>
              <a:t>优点</a:t>
            </a:r>
          </a:p>
        </p:txBody>
      </p:sp>
      <p:sp>
        <p:nvSpPr>
          <p:cNvPr id="118786" name="Rectangle 7">
            <a:extLst>
              <a:ext uri="{FF2B5EF4-FFF2-40B4-BE49-F238E27FC236}">
                <a16:creationId xmlns:a16="http://schemas.microsoft.com/office/drawing/2014/main" id="{603B456E-E360-4746-A30E-E802D8858B54}"/>
              </a:ext>
            </a:extLst>
          </p:cNvPr>
          <p:cNvSpPr txBox="1">
            <a:spLocks noChangeArrowheads="1"/>
          </p:cNvSpPr>
          <p:nvPr/>
        </p:nvSpPr>
        <p:spPr bwMode="auto">
          <a:xfrm>
            <a:off x="381000" y="1447800"/>
            <a:ext cx="868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511425" algn="l"/>
              </a:tabLst>
              <a:defRPr>
                <a:solidFill>
                  <a:schemeClr val="tx1"/>
                </a:solidFill>
                <a:latin typeface="Arial" panose="020B0604020202020204" pitchFamily="34" charset="0"/>
              </a:defRPr>
            </a:lvl1pPr>
            <a:lvl2pPr>
              <a:tabLst>
                <a:tab pos="2511425" algn="l"/>
              </a:tabLst>
              <a:defRPr>
                <a:solidFill>
                  <a:schemeClr val="tx1"/>
                </a:solidFill>
                <a:latin typeface="Arial" panose="020B0604020202020204" pitchFamily="34" charset="0"/>
              </a:defRPr>
            </a:lvl2pPr>
            <a:lvl3pPr>
              <a:tabLst>
                <a:tab pos="2511425" algn="l"/>
              </a:tabLst>
              <a:defRPr>
                <a:solidFill>
                  <a:schemeClr val="tx1"/>
                </a:solidFill>
                <a:latin typeface="Arial" panose="020B0604020202020204" pitchFamily="34" charset="0"/>
              </a:defRPr>
            </a:lvl3pPr>
            <a:lvl4pPr>
              <a:tabLst>
                <a:tab pos="2511425" algn="l"/>
              </a:tabLst>
              <a:defRPr>
                <a:solidFill>
                  <a:schemeClr val="tx1"/>
                </a:solidFill>
                <a:latin typeface="Arial" panose="020B0604020202020204" pitchFamily="34" charset="0"/>
              </a:defRPr>
            </a:lvl4pPr>
            <a:lvl5pPr>
              <a:tabLst>
                <a:tab pos="25114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9pPr>
          </a:lstStyle>
          <a:p>
            <a:pPr>
              <a:lnSpc>
                <a:spcPts val="6000"/>
              </a:lnSpc>
              <a:buClr>
                <a:srgbClr val="5C6F7B"/>
              </a:buClr>
              <a:buFontTx/>
              <a:buChar char="•"/>
            </a:pPr>
            <a:r>
              <a:rPr lang="en-US" altLang="zh-CN" sz="2400" dirty="0" err="1">
                <a:solidFill>
                  <a:srgbClr val="5C6F7B"/>
                </a:solidFill>
                <a:latin typeface="Arial" charset="0"/>
              </a:rPr>
              <a:t>消毒时间短</a:t>
            </a:r>
            <a:endParaRPr lang="en-US" altLang="zh-CN" sz="2400" dirty="0">
              <a:solidFill>
                <a:srgbClr val="5C6F7B"/>
              </a:solidFill>
              <a:latin typeface="Arial" charset="0"/>
            </a:endParaRPr>
          </a:p>
          <a:p>
            <a:pPr>
              <a:lnSpc>
                <a:spcPts val="6000"/>
              </a:lnSpc>
              <a:buClr>
                <a:srgbClr val="5C6F7B"/>
              </a:buClr>
              <a:buFontTx/>
              <a:buChar char="•"/>
            </a:pPr>
            <a:r>
              <a:rPr lang="en-US" altLang="zh-CN" sz="2400" dirty="0" err="1">
                <a:solidFill>
                  <a:srgbClr val="5C6F7B"/>
                </a:solidFill>
                <a:latin typeface="Arial" charset="0"/>
              </a:rPr>
              <a:t>高效</a:t>
            </a:r>
            <a:endParaRPr lang="en-US" altLang="zh-CN" sz="2400" dirty="0">
              <a:solidFill>
                <a:srgbClr val="5C6F7B"/>
              </a:solidFill>
              <a:latin typeface="Arial" charset="0"/>
            </a:endParaRPr>
          </a:p>
          <a:p>
            <a:pPr>
              <a:lnSpc>
                <a:spcPts val="6000"/>
              </a:lnSpc>
              <a:buClr>
                <a:srgbClr val="5C6F7B"/>
              </a:buClr>
              <a:buFontTx/>
              <a:buChar char="•"/>
            </a:pPr>
            <a:r>
              <a:rPr lang="en-US" altLang="zh-CN" sz="2400" dirty="0" err="1">
                <a:solidFill>
                  <a:srgbClr val="5C6F7B"/>
                </a:solidFill>
                <a:latin typeface="Arial" charset="0"/>
              </a:rPr>
              <a:t>毒性或过敏反应的</a:t>
            </a:r>
            <a:r>
              <a:rPr lang="zh-CN" altLang="en-US" sz="2400" dirty="0">
                <a:solidFill>
                  <a:srgbClr val="5C6F7B"/>
                </a:solidFill>
                <a:latin typeface="Arial" charset="0"/>
              </a:rPr>
              <a:t>风险低</a:t>
            </a:r>
            <a:r>
              <a:rPr lang="en-US" altLang="zh-CN" sz="2400" dirty="0">
                <a:solidFill>
                  <a:srgbClr val="5C6F7B"/>
                </a:solidFill>
                <a:latin typeface="Arial" charset="0"/>
              </a:rPr>
              <a:t>（</a:t>
            </a:r>
            <a:r>
              <a:rPr lang="en-US" altLang="zh-CN" sz="2400" dirty="0" err="1">
                <a:solidFill>
                  <a:srgbClr val="5C6F7B"/>
                </a:solidFill>
                <a:latin typeface="Arial" charset="0"/>
              </a:rPr>
              <a:t>直到变性泪膜成分，例如溶菌酶结合</a:t>
            </a:r>
            <a:r>
              <a:rPr lang="zh-CN" altLang="en-US" sz="2400" dirty="0">
                <a:solidFill>
                  <a:srgbClr val="5C6F7B"/>
                </a:solidFill>
                <a:latin typeface="Arial" charset="0"/>
              </a:rPr>
              <a:t>到</a:t>
            </a:r>
            <a:r>
              <a:rPr lang="en-US" altLang="zh-CN" sz="2400" dirty="0">
                <a:solidFill>
                  <a:srgbClr val="5C6F7B"/>
                </a:solidFill>
                <a:latin typeface="Arial" charset="0"/>
              </a:rPr>
              <a:t>CL表面）</a:t>
            </a: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E353346A-40C5-4A65-8274-6EA15702C50D}"/>
              </a:ext>
            </a:extLst>
          </p:cNvPr>
          <p:cNvSpPr>
            <a:spLocks noGrp="1" noChangeArrowheads="1"/>
          </p:cNvSpPr>
          <p:nvPr>
            <p:ph type="title"/>
          </p:nvPr>
        </p:nvSpPr>
        <p:spPr>
          <a:xfrm>
            <a:off x="412750" y="116632"/>
            <a:ext cx="6851650" cy="1143000"/>
          </a:xfrm>
        </p:spPr>
        <p:txBody>
          <a:bodyPr>
            <a:normAutofit/>
          </a:bodyPr>
          <a:lstStyle/>
          <a:p>
            <a:r>
              <a:rPr lang="zh-CN" altLang="en-US" sz="3600" dirty="0">
                <a:ea typeface="宋体" panose="02010600030101010101" pitchFamily="2" charset="-122"/>
              </a:rPr>
              <a:t>热消毒</a:t>
            </a:r>
            <a:r>
              <a:rPr lang="en-US" altLang="zh-CN" sz="3600" dirty="0">
                <a:ea typeface="宋体" panose="02010600030101010101" pitchFamily="2" charset="-122"/>
              </a:rPr>
              <a:t>：</a:t>
            </a:r>
            <a:r>
              <a:rPr lang="en-US" altLang="zh-CN" sz="3600" dirty="0" err="1">
                <a:solidFill>
                  <a:srgbClr val="FFFF00"/>
                </a:solidFill>
                <a:ea typeface="宋体" panose="02010600030101010101" pitchFamily="2" charset="-122"/>
              </a:rPr>
              <a:t>缺点</a:t>
            </a:r>
            <a:endParaRPr lang="en-US" altLang="zh-CN" sz="3600" dirty="0">
              <a:solidFill>
                <a:srgbClr val="FFFF00"/>
              </a:solidFill>
              <a:ea typeface="宋体" panose="02010600030101010101" pitchFamily="2" charset="-122"/>
            </a:endParaRPr>
          </a:p>
        </p:txBody>
      </p:sp>
      <p:sp>
        <p:nvSpPr>
          <p:cNvPr id="120834" name="Rectangle 7">
            <a:extLst>
              <a:ext uri="{FF2B5EF4-FFF2-40B4-BE49-F238E27FC236}">
                <a16:creationId xmlns:a16="http://schemas.microsoft.com/office/drawing/2014/main" id="{DB8512E9-9E15-4D59-B33D-E1F3C087597E}"/>
              </a:ext>
            </a:extLst>
          </p:cNvPr>
          <p:cNvSpPr txBox="1">
            <a:spLocks noChangeArrowheads="1"/>
          </p:cNvSpPr>
          <p:nvPr/>
        </p:nvSpPr>
        <p:spPr bwMode="auto">
          <a:xfrm>
            <a:off x="412750" y="1676400"/>
            <a:ext cx="8578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511425" algn="l"/>
              </a:tabLst>
              <a:defRPr>
                <a:solidFill>
                  <a:schemeClr val="tx1"/>
                </a:solidFill>
                <a:latin typeface="Arial" panose="020B0604020202020204" pitchFamily="34" charset="0"/>
              </a:defRPr>
            </a:lvl1pPr>
            <a:lvl2pPr>
              <a:tabLst>
                <a:tab pos="2511425" algn="l"/>
              </a:tabLst>
              <a:defRPr>
                <a:solidFill>
                  <a:schemeClr val="tx1"/>
                </a:solidFill>
                <a:latin typeface="Arial" panose="020B0604020202020204" pitchFamily="34" charset="0"/>
              </a:defRPr>
            </a:lvl2pPr>
            <a:lvl3pPr>
              <a:tabLst>
                <a:tab pos="2511425" algn="l"/>
              </a:tabLst>
              <a:defRPr>
                <a:solidFill>
                  <a:schemeClr val="tx1"/>
                </a:solidFill>
                <a:latin typeface="Arial" panose="020B0604020202020204" pitchFamily="34" charset="0"/>
              </a:defRPr>
            </a:lvl3pPr>
            <a:lvl4pPr>
              <a:tabLst>
                <a:tab pos="2511425" algn="l"/>
              </a:tabLst>
              <a:defRPr>
                <a:solidFill>
                  <a:schemeClr val="tx1"/>
                </a:solidFill>
                <a:latin typeface="Arial" panose="020B0604020202020204" pitchFamily="34" charset="0"/>
              </a:defRPr>
            </a:lvl4pPr>
            <a:lvl5pPr>
              <a:tabLst>
                <a:tab pos="25114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9pPr>
          </a:lstStyle>
          <a:p>
            <a:pPr>
              <a:lnSpc>
                <a:spcPts val="3500"/>
              </a:lnSpc>
              <a:spcBef>
                <a:spcPct val="20000"/>
              </a:spcBef>
              <a:buClr>
                <a:srgbClr val="5C6F7B"/>
              </a:buClr>
              <a:buFontTx/>
              <a:buChar char="•"/>
            </a:pPr>
            <a:r>
              <a:rPr lang="en-US" altLang="zh-CN" sz="2400" dirty="0" err="1">
                <a:solidFill>
                  <a:srgbClr val="5C6F7B"/>
                </a:solidFill>
                <a:latin typeface="Arial" charset="0"/>
              </a:rPr>
              <a:t>与许多当前CL不兼容</a:t>
            </a:r>
            <a:endParaRPr lang="en-US" altLang="zh-CN" sz="2400" dirty="0">
              <a:solidFill>
                <a:srgbClr val="5C6F7B"/>
              </a:solidFill>
              <a:latin typeface="Arial" charset="0"/>
            </a:endParaRPr>
          </a:p>
          <a:p>
            <a:pPr>
              <a:lnSpc>
                <a:spcPts val="3500"/>
              </a:lnSpc>
              <a:spcBef>
                <a:spcPct val="20000"/>
              </a:spcBef>
              <a:buClr>
                <a:srgbClr val="5C6F7B"/>
              </a:buClr>
              <a:buFontTx/>
              <a:buChar char="•"/>
            </a:pPr>
            <a:r>
              <a:rPr lang="en-US" altLang="zh-CN" sz="2400" dirty="0" err="1">
                <a:solidFill>
                  <a:srgbClr val="5C6F7B"/>
                </a:solidFill>
                <a:latin typeface="Arial" charset="0"/>
              </a:rPr>
              <a:t>电力</a:t>
            </a:r>
            <a:r>
              <a:rPr lang="zh-CN" altLang="en-US" sz="2400" dirty="0">
                <a:solidFill>
                  <a:srgbClr val="5C6F7B"/>
                </a:solidFill>
                <a:latin typeface="Arial" charset="0"/>
              </a:rPr>
              <a:t>并</a:t>
            </a:r>
            <a:r>
              <a:rPr lang="en-US" altLang="zh-CN" sz="2400" dirty="0" err="1">
                <a:solidFill>
                  <a:srgbClr val="5C6F7B"/>
                </a:solidFill>
                <a:latin typeface="Arial" charset="0"/>
              </a:rPr>
              <a:t>不总是可用</a:t>
            </a:r>
            <a:r>
              <a:rPr lang="zh-CN" altLang="en-US" sz="2400" dirty="0">
                <a:solidFill>
                  <a:srgbClr val="5C6F7B"/>
                </a:solidFill>
                <a:latin typeface="Arial" charset="0"/>
              </a:rPr>
              <a:t>的</a:t>
            </a:r>
            <a:endParaRPr lang="en-US" altLang="zh-CN" sz="2400" dirty="0">
              <a:solidFill>
                <a:srgbClr val="5C6F7B"/>
              </a:solidFill>
              <a:latin typeface="Arial" charset="0"/>
            </a:endParaRPr>
          </a:p>
          <a:p>
            <a:pPr marL="742950" lvl="1" indent="-285750">
              <a:lnSpc>
                <a:spcPts val="3500"/>
              </a:lnSpc>
              <a:spcBef>
                <a:spcPct val="20000"/>
              </a:spcBef>
              <a:buClr>
                <a:srgbClr val="5C6F7B"/>
              </a:buClr>
              <a:buFontTx/>
              <a:buChar char="–"/>
            </a:pPr>
            <a:r>
              <a:rPr lang="en-US" altLang="zh-CN" sz="2000" dirty="0">
                <a:solidFill>
                  <a:srgbClr val="5C6F7B"/>
                </a:solidFill>
                <a:latin typeface="Arial" charset="0"/>
              </a:rPr>
              <a:t>在</a:t>
            </a:r>
            <a:r>
              <a:rPr lang="zh-CN" altLang="en-US" sz="2000" dirty="0">
                <a:solidFill>
                  <a:srgbClr val="5C6F7B"/>
                </a:solidFill>
                <a:latin typeface="Arial" charset="0"/>
              </a:rPr>
              <a:t>空</a:t>
            </a:r>
            <a:r>
              <a:rPr lang="en-US" altLang="zh-CN" sz="2000" dirty="0" err="1">
                <a:solidFill>
                  <a:srgbClr val="5C6F7B"/>
                </a:solidFill>
                <a:latin typeface="Arial" charset="0"/>
              </a:rPr>
              <a:t>瓶中</a:t>
            </a:r>
            <a:r>
              <a:rPr lang="zh-CN" altLang="en-US" sz="2000" dirty="0">
                <a:solidFill>
                  <a:srgbClr val="5C6F7B"/>
                </a:solidFill>
                <a:latin typeface="Arial" charset="0"/>
              </a:rPr>
              <a:t>煮沸水是</a:t>
            </a:r>
            <a:r>
              <a:rPr lang="en-US" altLang="zh-CN" sz="2000" dirty="0" err="1">
                <a:solidFill>
                  <a:srgbClr val="5C6F7B"/>
                </a:solidFill>
                <a:latin typeface="Arial" charset="0"/>
              </a:rPr>
              <a:t>可能</a:t>
            </a:r>
            <a:r>
              <a:rPr lang="zh-CN" altLang="en-US" sz="2000" dirty="0">
                <a:solidFill>
                  <a:srgbClr val="5C6F7B"/>
                </a:solidFill>
                <a:latin typeface="Arial" charset="0"/>
              </a:rPr>
              <a:t>的</a:t>
            </a:r>
            <a:endParaRPr lang="en-US" altLang="zh-CN" sz="2000" dirty="0">
              <a:solidFill>
                <a:srgbClr val="5C6F7B"/>
              </a:solidFill>
              <a:latin typeface="Arial" charset="0"/>
            </a:endParaRPr>
          </a:p>
          <a:p>
            <a:pPr marL="742950" lvl="1" indent="-285750">
              <a:lnSpc>
                <a:spcPts val="3500"/>
              </a:lnSpc>
              <a:spcBef>
                <a:spcPct val="20000"/>
              </a:spcBef>
              <a:buClr>
                <a:srgbClr val="5C6F7B"/>
              </a:buClr>
              <a:buFontTx/>
              <a:buChar char="–"/>
            </a:pPr>
            <a:r>
              <a:rPr lang="en-US" altLang="zh-CN" sz="2000" dirty="0" err="1">
                <a:solidFill>
                  <a:srgbClr val="5C6F7B"/>
                </a:solidFill>
                <a:latin typeface="Arial" charset="0"/>
              </a:rPr>
              <a:t>在锅</a:t>
            </a:r>
            <a:r>
              <a:rPr lang="zh-CN" altLang="en-US" sz="2000" dirty="0">
                <a:solidFill>
                  <a:srgbClr val="5C6F7B"/>
                </a:solidFill>
                <a:latin typeface="Arial" charset="0"/>
              </a:rPr>
              <a:t>中煮镜盒是</a:t>
            </a:r>
            <a:r>
              <a:rPr lang="en-US" altLang="zh-CN" sz="2000" dirty="0" err="1">
                <a:solidFill>
                  <a:srgbClr val="5C6F7B"/>
                </a:solidFill>
                <a:latin typeface="Arial" charset="0"/>
              </a:rPr>
              <a:t>危险</a:t>
            </a:r>
            <a:r>
              <a:rPr lang="zh-CN" altLang="en-US" sz="2000" dirty="0">
                <a:solidFill>
                  <a:srgbClr val="5C6F7B"/>
                </a:solidFill>
                <a:latin typeface="Arial" charset="0"/>
              </a:rPr>
              <a:t>的</a:t>
            </a:r>
            <a:endParaRPr lang="en-US" altLang="zh-CN" sz="2000" dirty="0">
              <a:solidFill>
                <a:srgbClr val="5C6F7B"/>
              </a:solidFill>
              <a:latin typeface="Arial" charset="0"/>
            </a:endParaRPr>
          </a:p>
          <a:p>
            <a:pPr>
              <a:lnSpc>
                <a:spcPts val="3500"/>
              </a:lnSpc>
              <a:spcBef>
                <a:spcPct val="20000"/>
              </a:spcBef>
              <a:buClr>
                <a:srgbClr val="5C6F7B"/>
              </a:buClr>
              <a:buFontTx/>
              <a:buChar char="•"/>
            </a:pPr>
            <a:r>
              <a:rPr lang="zh-CN" altLang="en-US" sz="2400" dirty="0">
                <a:solidFill>
                  <a:srgbClr val="5C6F7B"/>
                </a:solidFill>
                <a:latin typeface="Arial" charset="0"/>
              </a:rPr>
              <a:t>加</a:t>
            </a:r>
            <a:r>
              <a:rPr lang="en-US" altLang="zh-CN" sz="2400" dirty="0" err="1">
                <a:solidFill>
                  <a:srgbClr val="5C6F7B"/>
                </a:solidFill>
                <a:latin typeface="Arial" charset="0"/>
              </a:rPr>
              <a:t>热可以</a:t>
            </a:r>
            <a:r>
              <a:rPr lang="zh-CN" altLang="en-US" sz="2400" dirty="0">
                <a:solidFill>
                  <a:srgbClr val="5C6F7B"/>
                </a:solidFill>
                <a:latin typeface="Arial" charset="0"/>
              </a:rPr>
              <a:t>使</a:t>
            </a:r>
            <a:r>
              <a:rPr lang="en-US" altLang="zh-CN" sz="2400" dirty="0" err="1">
                <a:solidFill>
                  <a:srgbClr val="5C6F7B"/>
                </a:solidFill>
                <a:latin typeface="Arial" charset="0"/>
              </a:rPr>
              <a:t>镜片</a:t>
            </a:r>
            <a:r>
              <a:rPr lang="zh-CN" altLang="en-US" sz="2400" dirty="0">
                <a:solidFill>
                  <a:srgbClr val="5C6F7B"/>
                </a:solidFill>
                <a:latin typeface="Arial" charset="0"/>
              </a:rPr>
              <a:t>变色</a:t>
            </a:r>
            <a:r>
              <a:rPr lang="en-US" altLang="zh-CN" sz="2400" dirty="0">
                <a:solidFill>
                  <a:srgbClr val="5C6F7B"/>
                </a:solidFill>
                <a:latin typeface="Arial" charset="0"/>
              </a:rPr>
              <a:t>（</a:t>
            </a:r>
            <a:r>
              <a:rPr lang="en-US" altLang="zh-CN" sz="2400" dirty="0" err="1">
                <a:solidFill>
                  <a:srgbClr val="5C6F7B"/>
                </a:solidFill>
                <a:latin typeface="Arial" charset="0"/>
              </a:rPr>
              <a:t>主要是</a:t>
            </a:r>
            <a:r>
              <a:rPr lang="zh-CN" altLang="en-US" sz="2400" dirty="0">
                <a:solidFill>
                  <a:srgbClr val="5C6F7B"/>
                </a:solidFill>
                <a:latin typeface="Arial" charset="0"/>
              </a:rPr>
              <a:t>沉淀物</a:t>
            </a:r>
            <a:r>
              <a:rPr lang="en-US" altLang="zh-CN" sz="2400" dirty="0">
                <a:solidFill>
                  <a:srgbClr val="5C6F7B"/>
                </a:solidFill>
                <a:latin typeface="Arial" charset="0"/>
              </a:rPr>
              <a:t>，</a:t>
            </a:r>
            <a:r>
              <a:rPr lang="en-US" altLang="zh-CN" sz="2400" dirty="0" err="1">
                <a:solidFill>
                  <a:srgbClr val="5C6F7B"/>
                </a:solidFill>
                <a:latin typeface="Arial" charset="0"/>
              </a:rPr>
              <a:t>而不是镜片材料本身</a:t>
            </a:r>
            <a:r>
              <a:rPr lang="en-US" altLang="zh-CN" sz="2400" dirty="0">
                <a:solidFill>
                  <a:srgbClr val="5C6F7B"/>
                </a:solidFill>
                <a:latin typeface="Arial" charset="0"/>
              </a:rPr>
              <a:t>）</a:t>
            </a:r>
          </a:p>
          <a:p>
            <a:pPr>
              <a:lnSpc>
                <a:spcPts val="3500"/>
              </a:lnSpc>
              <a:spcBef>
                <a:spcPct val="20000"/>
              </a:spcBef>
              <a:buClr>
                <a:srgbClr val="5C6F7B"/>
              </a:buClr>
              <a:buFontTx/>
              <a:buChar char="•"/>
            </a:pPr>
            <a:r>
              <a:rPr lang="zh-CN" altLang="en-US" sz="2400" dirty="0">
                <a:solidFill>
                  <a:srgbClr val="5C6F7B"/>
                </a:solidFill>
                <a:latin typeface="Arial" charset="0"/>
              </a:rPr>
              <a:t> </a:t>
            </a:r>
            <a:r>
              <a:rPr lang="en-US" altLang="en-US" sz="2400" dirty="0">
                <a:solidFill>
                  <a:srgbClr val="5C6F7B"/>
                </a:solidFill>
                <a:latin typeface="Arial" charset="0"/>
                <a:sym typeface="Symbol" pitchFamily="18" charset="2"/>
              </a:rPr>
              <a:t> </a:t>
            </a:r>
            <a:r>
              <a:rPr lang="en-US" altLang="zh-CN" sz="2400" dirty="0" err="1">
                <a:solidFill>
                  <a:srgbClr val="5C6F7B"/>
                </a:solidFill>
                <a:latin typeface="Arial" charset="0"/>
              </a:rPr>
              <a:t>蛋白</a:t>
            </a:r>
            <a:r>
              <a:rPr lang="zh-CN" altLang="en-US" sz="2400" dirty="0">
                <a:solidFill>
                  <a:srgbClr val="5C6F7B"/>
                </a:solidFill>
                <a:latin typeface="Arial" charset="0"/>
              </a:rPr>
              <a:t>质沉淀</a:t>
            </a:r>
            <a:endParaRPr lang="en-US" altLang="zh-CN" sz="2400" dirty="0">
              <a:solidFill>
                <a:srgbClr val="5C6F7B"/>
              </a:solidFill>
              <a:latin typeface="Arial" charset="0"/>
            </a:endParaRPr>
          </a:p>
          <a:p>
            <a:pPr marL="742950" lvl="1" indent="-285750">
              <a:lnSpc>
                <a:spcPts val="3500"/>
              </a:lnSpc>
              <a:spcBef>
                <a:spcPct val="20000"/>
              </a:spcBef>
              <a:buClr>
                <a:srgbClr val="5C6F7B"/>
              </a:buClr>
              <a:buFontTx/>
              <a:buChar char="–"/>
            </a:pPr>
            <a:r>
              <a:rPr lang="zh-CN" altLang="en-US" sz="2400" dirty="0">
                <a:solidFill>
                  <a:srgbClr val="000000"/>
                </a:solidFill>
              </a:rPr>
              <a:t> </a:t>
            </a:r>
            <a:r>
              <a:rPr lang="en-US" altLang="en-US" sz="2000" dirty="0">
                <a:solidFill>
                  <a:srgbClr val="5C6F7B"/>
                </a:solidFill>
                <a:latin typeface="Arial" charset="0"/>
                <a:sym typeface="Symbol" pitchFamily="18" charset="2"/>
              </a:rPr>
              <a:t></a:t>
            </a:r>
            <a:r>
              <a:rPr lang="en-US" altLang="zh-CN" sz="2000" dirty="0" err="1">
                <a:solidFill>
                  <a:srgbClr val="5C6F7B"/>
                </a:solidFill>
                <a:latin typeface="Arial" charset="0"/>
                <a:sym typeface="Symbol" pitchFamily="18" charset="2"/>
              </a:rPr>
              <a:t>蛋白质变性</a:t>
            </a:r>
            <a:r>
              <a:rPr lang="en-US" altLang="zh-CN" sz="2000" dirty="0">
                <a:solidFill>
                  <a:srgbClr val="5C6F7B"/>
                </a:solidFill>
                <a:latin typeface="Arial" charset="0"/>
                <a:sym typeface="Symbol" pitchFamily="18" charset="2"/>
              </a:rPr>
              <a:t>&amp;</a:t>
            </a:r>
            <a:r>
              <a:rPr lang="zh-CN" altLang="en-US" sz="2000" dirty="0">
                <a:solidFill>
                  <a:srgbClr val="5C6F7B"/>
                </a:solidFill>
                <a:latin typeface="Arial" charset="0"/>
                <a:sym typeface="Symbol" pitchFamily="18" charset="2"/>
              </a:rPr>
              <a:t>与</a:t>
            </a:r>
            <a:r>
              <a:rPr lang="en-US" altLang="zh-CN" sz="2000" dirty="0">
                <a:solidFill>
                  <a:srgbClr val="5C6F7B"/>
                </a:solidFill>
                <a:latin typeface="Arial" charset="0"/>
                <a:sym typeface="Symbol" pitchFamily="18" charset="2"/>
              </a:rPr>
              <a:t>CL材料</a:t>
            </a:r>
            <a:r>
              <a:rPr lang="zh-CN" altLang="en-US" sz="2000" dirty="0">
                <a:solidFill>
                  <a:srgbClr val="5C6F7B"/>
                </a:solidFill>
                <a:latin typeface="Arial" charset="0"/>
                <a:sym typeface="Symbol" pitchFamily="18" charset="2"/>
              </a:rPr>
              <a:t>结合</a:t>
            </a:r>
            <a:endParaRPr lang="en-US" altLang="zh-CN" sz="2000" dirty="0">
              <a:solidFill>
                <a:srgbClr val="5C6F7B"/>
              </a:solidFill>
              <a:latin typeface="Arial" charset="0"/>
              <a:sym typeface="Symbol" pitchFamily="18" charset="2"/>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1388534" y="1674551"/>
            <a:ext cx="7687733" cy="335476"/>
          </a:xfrm>
        </p:spPr>
        <p:txBody>
          <a:bodyPr>
            <a:spAutoFit/>
          </a:bodyPr>
          <a:lstStyle/>
          <a:p>
            <a:pPr eaLnBrk="1" hangingPunct="1"/>
            <a:r>
              <a:rPr lang="zh-CN" altLang="en-US" sz="1580" b="1" dirty="0">
                <a:solidFill>
                  <a:schemeClr val="tx1"/>
                </a:solidFill>
                <a:sym typeface="+mn-ea"/>
              </a:rPr>
              <a:t>通过教育基金和实物捐赠，</a:t>
            </a:r>
            <a:r>
              <a:rPr lang="en-CA" altLang="en-US" sz="1580" b="1" dirty="0" err="1">
                <a:solidFill>
                  <a:schemeClr val="tx1"/>
                </a:solidFill>
              </a:rPr>
              <a:t>IACLE开发和提供隐形眼镜教育</a:t>
            </a:r>
            <a:endParaRPr lang="en-CA" altLang="en-US" sz="1580" b="1" dirty="0">
              <a:solidFill>
                <a:schemeClr val="tx1"/>
              </a:solidFill>
            </a:endParaRPr>
          </a:p>
        </p:txBody>
      </p:sp>
      <p:sp>
        <p:nvSpPr>
          <p:cNvPr id="16387" name="TextBox 1"/>
          <p:cNvSpPr txBox="1">
            <a:spLocks noChangeArrowheads="1"/>
          </p:cNvSpPr>
          <p:nvPr/>
        </p:nvSpPr>
        <p:spPr bwMode="auto">
          <a:xfrm>
            <a:off x="3601156" y="4481377"/>
            <a:ext cx="1361270" cy="118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422" b="1" dirty="0">
                <a:solidFill>
                  <a:srgbClr val="5C6F7B"/>
                </a:solidFill>
              </a:rPr>
              <a:t>CIBA Vision</a:t>
            </a:r>
            <a:br>
              <a:rPr lang="en-AU" altLang="en-US" sz="1422" b="1" dirty="0">
                <a:solidFill>
                  <a:srgbClr val="5C6F7B"/>
                </a:solidFill>
              </a:rPr>
            </a:br>
            <a:r>
              <a:rPr lang="en-AU" altLang="en-US" sz="1422" b="1" dirty="0">
                <a:solidFill>
                  <a:srgbClr val="5C6F7B"/>
                </a:solidFill>
              </a:rPr>
              <a:t>Bausch &amp; Lomb</a:t>
            </a:r>
          </a:p>
          <a:p>
            <a:pPr>
              <a:spcBef>
                <a:spcPct val="0"/>
              </a:spcBef>
              <a:buFontTx/>
              <a:buNone/>
            </a:pPr>
            <a:r>
              <a:rPr lang="en-AU" altLang="en-US" sz="1422" b="1" dirty="0">
                <a:solidFill>
                  <a:srgbClr val="5C6F7B"/>
                </a:solidFill>
              </a:rPr>
              <a:t>Allergan</a:t>
            </a:r>
          </a:p>
          <a:p>
            <a:pPr>
              <a:spcBef>
                <a:spcPct val="0"/>
              </a:spcBef>
              <a:buFontTx/>
              <a:buNone/>
            </a:pPr>
            <a:r>
              <a:rPr lang="en-AU" altLang="en-US" sz="1422" b="1" dirty="0">
                <a:solidFill>
                  <a:srgbClr val="5C6F7B"/>
                </a:solidFill>
              </a:rPr>
              <a:t>AMO</a:t>
            </a:r>
          </a:p>
          <a:p>
            <a:pPr>
              <a:spcBef>
                <a:spcPct val="0"/>
              </a:spcBef>
              <a:buFontTx/>
              <a:buNone/>
            </a:pPr>
            <a:r>
              <a:rPr lang="en-AU" altLang="en-US" sz="1422" b="1" dirty="0">
                <a:solidFill>
                  <a:srgbClr val="5C6F7B"/>
                </a:solidFill>
              </a:rPr>
              <a:t>Ocular Sciences</a:t>
            </a:r>
          </a:p>
        </p:txBody>
      </p:sp>
      <p:sp>
        <p:nvSpPr>
          <p:cNvPr id="16388" name="TextBox 3"/>
          <p:cNvSpPr txBox="1">
            <a:spLocks noChangeArrowheads="1"/>
          </p:cNvSpPr>
          <p:nvPr/>
        </p:nvSpPr>
        <p:spPr bwMode="auto">
          <a:xfrm>
            <a:off x="5987348" y="4481377"/>
            <a:ext cx="1915974" cy="118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422" b="1" dirty="0">
                <a:solidFill>
                  <a:srgbClr val="5C6F7B"/>
                </a:solidFill>
              </a:rPr>
              <a:t>Wesley Jessen</a:t>
            </a:r>
          </a:p>
          <a:p>
            <a:pPr>
              <a:spcBef>
                <a:spcPct val="0"/>
              </a:spcBef>
              <a:buFontTx/>
              <a:buNone/>
            </a:pPr>
            <a:r>
              <a:rPr lang="en-AU" altLang="en-US" sz="1422" b="1" dirty="0">
                <a:solidFill>
                  <a:srgbClr val="5C6F7B"/>
                </a:solidFill>
              </a:rPr>
              <a:t>Menicon</a:t>
            </a:r>
          </a:p>
          <a:p>
            <a:pPr>
              <a:spcBef>
                <a:spcPct val="0"/>
              </a:spcBef>
              <a:buFontTx/>
              <a:buNone/>
            </a:pPr>
            <a:r>
              <a:rPr lang="en-AU" altLang="en-US" sz="1422" b="1" dirty="0">
                <a:solidFill>
                  <a:srgbClr val="5C6F7B"/>
                </a:solidFill>
              </a:rPr>
              <a:t>Paragon</a:t>
            </a:r>
          </a:p>
          <a:p>
            <a:pPr>
              <a:spcBef>
                <a:spcPct val="0"/>
              </a:spcBef>
              <a:buFontTx/>
              <a:buNone/>
            </a:pPr>
            <a:r>
              <a:rPr lang="en-AU" altLang="en-US" sz="1422" b="1" dirty="0">
                <a:solidFill>
                  <a:srgbClr val="5C6F7B"/>
                </a:solidFill>
              </a:rPr>
              <a:t>Pilkington Barnes-Hind</a:t>
            </a:r>
          </a:p>
          <a:p>
            <a:pPr>
              <a:spcBef>
                <a:spcPct val="0"/>
              </a:spcBef>
              <a:buFontTx/>
              <a:buNone/>
            </a:pPr>
            <a:r>
              <a:rPr lang="en-AU" altLang="en-US" sz="1422" b="1" dirty="0">
                <a:solidFill>
                  <a:srgbClr val="5C6F7B"/>
                </a:solidFill>
              </a:rPr>
              <a:t>Aspect Vision Care</a:t>
            </a:r>
            <a:endParaRPr lang="en-GB" altLang="en-US" sz="1422" b="1" dirty="0">
              <a:solidFill>
                <a:srgbClr val="5C6F7B"/>
              </a:solidFill>
            </a:endParaRPr>
          </a:p>
        </p:txBody>
      </p:sp>
      <p:sp>
        <p:nvSpPr>
          <p:cNvPr id="16389" name="TextBox 1"/>
          <p:cNvSpPr txBox="1">
            <a:spLocks noChangeArrowheads="1"/>
          </p:cNvSpPr>
          <p:nvPr/>
        </p:nvSpPr>
        <p:spPr bwMode="auto">
          <a:xfrm>
            <a:off x="3081868" y="2318927"/>
            <a:ext cx="1098378" cy="3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422" b="1" i="1" dirty="0">
                <a:solidFill>
                  <a:prstClr val="black"/>
                </a:solidFill>
                <a:latin typeface="Arial" panose="020B0604020202020204" pitchFamily="34" charset="0"/>
              </a:rPr>
              <a:t>铂金赞助商</a:t>
            </a:r>
            <a:endParaRPr lang="en-GB" altLang="en-US" sz="1422" b="1" i="1" dirty="0">
              <a:solidFill>
                <a:prstClr val="black"/>
              </a:solidFill>
              <a:latin typeface="Arial" panose="020B0604020202020204" pitchFamily="34" charset="0"/>
            </a:endParaRPr>
          </a:p>
        </p:txBody>
      </p:sp>
      <p:sp>
        <p:nvSpPr>
          <p:cNvPr id="16390" name="TextBox 5"/>
          <p:cNvSpPr txBox="1">
            <a:spLocks noChangeArrowheads="1"/>
          </p:cNvSpPr>
          <p:nvPr/>
        </p:nvSpPr>
        <p:spPr bwMode="auto">
          <a:xfrm>
            <a:off x="6097415" y="2318927"/>
            <a:ext cx="1098378" cy="3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422" b="1" i="1" dirty="0">
                <a:solidFill>
                  <a:prstClr val="black"/>
                </a:solidFill>
                <a:latin typeface="Arial" panose="020B0604020202020204" pitchFamily="34" charset="0"/>
              </a:rPr>
              <a:t>白银赞助商</a:t>
            </a:r>
            <a:endParaRPr lang="en-GB" altLang="en-US" sz="1422" b="1" i="1" dirty="0">
              <a:solidFill>
                <a:prstClr val="black"/>
              </a:solidFill>
              <a:latin typeface="Arial" panose="020B0604020202020204" pitchFamily="34" charset="0"/>
            </a:endParaRPr>
          </a:p>
        </p:txBody>
      </p:sp>
      <p:sp>
        <p:nvSpPr>
          <p:cNvPr id="16391" name="TextBox 6"/>
          <p:cNvSpPr txBox="1">
            <a:spLocks noChangeArrowheads="1"/>
          </p:cNvSpPr>
          <p:nvPr/>
        </p:nvSpPr>
        <p:spPr bwMode="auto">
          <a:xfrm>
            <a:off x="5465236" y="3876794"/>
            <a:ext cx="915635" cy="3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422" b="1" i="1" dirty="0">
                <a:solidFill>
                  <a:prstClr val="black"/>
                </a:solidFill>
                <a:latin typeface="Arial" panose="020B0604020202020204" pitchFamily="34" charset="0"/>
              </a:rPr>
              <a:t>捐赠资助</a:t>
            </a:r>
            <a:endParaRPr lang="en-GB" altLang="en-US" sz="1422" b="1" i="1" dirty="0">
              <a:solidFill>
                <a:prstClr val="black"/>
              </a:solidFill>
              <a:latin typeface="Arial" panose="020B0604020202020204" pitchFamily="34" charset="0"/>
            </a:endParaRPr>
          </a:p>
        </p:txBody>
      </p:sp>
    </p:spTree>
    <p:extLst>
      <p:ext uri="{BB962C8B-B14F-4D97-AF65-F5344CB8AC3E}">
        <p14:creationId xmlns:p14="http://schemas.microsoft.com/office/powerpoint/2010/main" val="57842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2225AEB1-E191-4D5C-B7B3-9A4A00CE8E48}"/>
              </a:ext>
            </a:extLst>
          </p:cNvPr>
          <p:cNvSpPr>
            <a:spLocks noGrp="1" noChangeArrowheads="1"/>
          </p:cNvSpPr>
          <p:nvPr>
            <p:ph type="title"/>
          </p:nvPr>
        </p:nvSpPr>
        <p:spPr>
          <a:xfrm>
            <a:off x="611560" y="12998"/>
            <a:ext cx="6851650" cy="1143000"/>
          </a:xfrm>
        </p:spPr>
        <p:txBody>
          <a:bodyPr/>
          <a:lstStyle/>
          <a:p>
            <a:r>
              <a:rPr lang="zh-CN" altLang="en-US" sz="3600" dirty="0">
                <a:latin typeface="+mn-ea"/>
                <a:ea typeface="+mn-ea"/>
              </a:rPr>
              <a:t>消毒</a:t>
            </a:r>
            <a:r>
              <a:rPr lang="en-US" altLang="zh-CN" sz="3600" dirty="0">
                <a:latin typeface="+mn-ea"/>
                <a:ea typeface="+mn-ea"/>
              </a:rPr>
              <a:t>/</a:t>
            </a:r>
            <a:r>
              <a:rPr lang="zh-CN" altLang="en-US" sz="3600" dirty="0">
                <a:latin typeface="+mn-ea"/>
                <a:ea typeface="+mn-ea"/>
              </a:rPr>
              <a:t>防腐剂：</a:t>
            </a:r>
            <a:r>
              <a:rPr lang="zh-CN" altLang="en-US" sz="3600" dirty="0">
                <a:solidFill>
                  <a:srgbClr val="FFFF00"/>
                </a:solidFill>
                <a:latin typeface="Arial" charset="0"/>
                <a:cs typeface="Arial" charset="0"/>
              </a:rPr>
              <a:t>眼刺激物</a:t>
            </a:r>
            <a:endParaRPr lang="en-CA" altLang="zh-CN" sz="3600" dirty="0">
              <a:solidFill>
                <a:srgbClr val="FFFF00"/>
              </a:solidFill>
            </a:endParaRPr>
          </a:p>
        </p:txBody>
      </p:sp>
      <p:sp>
        <p:nvSpPr>
          <p:cNvPr id="122882" name="Rectangle 7">
            <a:extLst>
              <a:ext uri="{FF2B5EF4-FFF2-40B4-BE49-F238E27FC236}">
                <a16:creationId xmlns:a16="http://schemas.microsoft.com/office/drawing/2014/main" id="{4EB0EDEA-EDF7-4211-97B2-98F067B5AA04}"/>
              </a:ext>
            </a:extLst>
          </p:cNvPr>
          <p:cNvSpPr txBox="1">
            <a:spLocks noChangeArrowheads="1"/>
          </p:cNvSpPr>
          <p:nvPr/>
        </p:nvSpPr>
        <p:spPr bwMode="auto">
          <a:xfrm>
            <a:off x="1635125" y="2146300"/>
            <a:ext cx="64420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511425" algn="l"/>
              </a:tabLst>
              <a:defRPr>
                <a:solidFill>
                  <a:schemeClr val="tx1"/>
                </a:solidFill>
                <a:latin typeface="Arial" panose="020B0604020202020204" pitchFamily="34" charset="0"/>
              </a:defRPr>
            </a:lvl1pPr>
            <a:lvl2pPr>
              <a:tabLst>
                <a:tab pos="2511425" algn="l"/>
              </a:tabLst>
              <a:defRPr>
                <a:solidFill>
                  <a:schemeClr val="tx1"/>
                </a:solidFill>
                <a:latin typeface="Arial" panose="020B0604020202020204" pitchFamily="34" charset="0"/>
              </a:defRPr>
            </a:lvl2pPr>
            <a:lvl3pPr>
              <a:tabLst>
                <a:tab pos="2511425" algn="l"/>
              </a:tabLst>
              <a:defRPr>
                <a:solidFill>
                  <a:schemeClr val="tx1"/>
                </a:solidFill>
                <a:latin typeface="Arial" panose="020B0604020202020204" pitchFamily="34" charset="0"/>
              </a:defRPr>
            </a:lvl3pPr>
            <a:lvl4pPr>
              <a:tabLst>
                <a:tab pos="2511425" algn="l"/>
              </a:tabLst>
              <a:defRPr>
                <a:solidFill>
                  <a:schemeClr val="tx1"/>
                </a:solidFill>
                <a:latin typeface="Arial" panose="020B0604020202020204" pitchFamily="34" charset="0"/>
              </a:defRPr>
            </a:lvl4pPr>
            <a:lvl5pPr>
              <a:tabLst>
                <a:tab pos="25114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2511425" algn="l"/>
              </a:tabLst>
              <a:defRPr>
                <a:solidFill>
                  <a:schemeClr val="tx1"/>
                </a:solidFill>
                <a:latin typeface="Arial" panose="020B0604020202020204" pitchFamily="34" charset="0"/>
              </a:defRPr>
            </a:lvl9pPr>
          </a:lstStyle>
          <a:p>
            <a:pPr eaLnBrk="0" hangingPunct="0">
              <a:lnSpc>
                <a:spcPts val="8000"/>
              </a:lnSpc>
              <a:spcBef>
                <a:spcPct val="20000"/>
              </a:spcBef>
              <a:buClr>
                <a:srgbClr val="CC6600"/>
              </a:buClr>
              <a:buFont typeface="Arial" panose="020B0604020202020204" pitchFamily="34" charset="0"/>
              <a:buChar char="•"/>
            </a:pPr>
            <a:r>
              <a:rPr lang="en-US" altLang="zh-CN" sz="3200" b="1" dirty="0" err="1">
                <a:solidFill>
                  <a:srgbClr val="5C6F7B"/>
                </a:solidFill>
                <a:latin typeface="Arial" charset="0"/>
              </a:rPr>
              <a:t>硫柳汞</a:t>
            </a:r>
            <a:r>
              <a:rPr lang="en-US" altLang="zh-CN" sz="2400" dirty="0" err="1">
                <a:solidFill>
                  <a:srgbClr val="000000"/>
                </a:solidFill>
                <a:ea typeface="宋体" panose="02010600030101010101" pitchFamily="2" charset="-122"/>
                <a:cs typeface="Arial" panose="020B0604020202020204" pitchFamily="34" charset="0"/>
              </a:rPr>
              <a:t>（</a:t>
            </a:r>
            <a:r>
              <a:rPr lang="en-US" altLang="zh-CN" sz="2400" dirty="0" err="1">
                <a:solidFill>
                  <a:srgbClr val="5C6F7B"/>
                </a:solidFill>
                <a:latin typeface="Arial" charset="0"/>
              </a:rPr>
              <a:t>Hg基化合物</a:t>
            </a:r>
            <a:r>
              <a:rPr lang="en-US" altLang="zh-CN" sz="2400" dirty="0">
                <a:solidFill>
                  <a:srgbClr val="000000"/>
                </a:solidFill>
                <a:ea typeface="宋体" panose="02010600030101010101" pitchFamily="2" charset="-122"/>
                <a:cs typeface="Arial" panose="020B0604020202020204" pitchFamily="34" charset="0"/>
              </a:rPr>
              <a:t>）</a:t>
            </a:r>
          </a:p>
          <a:p>
            <a:pPr eaLnBrk="0" hangingPunct="0">
              <a:lnSpc>
                <a:spcPts val="8000"/>
              </a:lnSpc>
              <a:spcBef>
                <a:spcPct val="20000"/>
              </a:spcBef>
              <a:buClr>
                <a:srgbClr val="CC6600"/>
              </a:buClr>
              <a:buFont typeface="Arial" panose="020B0604020202020204" pitchFamily="34" charset="0"/>
              <a:buChar char="•"/>
            </a:pPr>
            <a:r>
              <a:rPr lang="zh-CN" altLang="en-US" sz="3200" b="1" dirty="0">
                <a:solidFill>
                  <a:srgbClr val="5C6F7B"/>
                </a:solidFill>
                <a:latin typeface="Arial" charset="0"/>
              </a:rPr>
              <a:t>洗必泰</a:t>
            </a:r>
            <a:r>
              <a:rPr lang="en-US" altLang="zh-CN" sz="2400" dirty="0">
                <a:solidFill>
                  <a:srgbClr val="000000"/>
                </a:solidFill>
                <a:ea typeface="宋体" panose="02010600030101010101" pitchFamily="2" charset="-122"/>
                <a:cs typeface="Arial" panose="020B0604020202020204" pitchFamily="34" charset="0"/>
              </a:rPr>
              <a:t>（</a:t>
            </a:r>
            <a:r>
              <a:rPr lang="en-US" altLang="zh-CN" sz="2400" dirty="0" err="1">
                <a:solidFill>
                  <a:srgbClr val="5C6F7B"/>
                </a:solidFill>
                <a:latin typeface="Arial" charset="0"/>
              </a:rPr>
              <a:t>双胍</a:t>
            </a:r>
            <a:r>
              <a:rPr lang="en-US" altLang="zh-CN" sz="2400" dirty="0">
                <a:solidFill>
                  <a:srgbClr val="000000"/>
                </a:solidFill>
                <a:ea typeface="宋体" panose="02010600030101010101" pitchFamily="2" charset="-122"/>
                <a:cs typeface="Arial" panose="020B0604020202020204" pitchFamily="34" charset="0"/>
              </a:rPr>
              <a:t>）</a:t>
            </a:r>
          </a:p>
          <a:p>
            <a:pPr eaLnBrk="0" hangingPunct="0">
              <a:lnSpc>
                <a:spcPts val="8000"/>
              </a:lnSpc>
              <a:spcBef>
                <a:spcPct val="20000"/>
              </a:spcBef>
              <a:buClr>
                <a:srgbClr val="CC6600"/>
              </a:buClr>
              <a:buFont typeface="Arial" panose="020B0604020202020204" pitchFamily="34" charset="0"/>
              <a:buChar char="•"/>
            </a:pPr>
            <a:r>
              <a:rPr lang="en-US" altLang="zh-CN" sz="3200" b="1" dirty="0" err="1">
                <a:solidFill>
                  <a:srgbClr val="5C6F7B"/>
                </a:solidFill>
                <a:latin typeface="Arial" charset="0"/>
              </a:rPr>
              <a:t>山梨酸</a:t>
            </a:r>
            <a:r>
              <a:rPr lang="en-US" altLang="zh-CN" sz="2400" dirty="0" err="1">
                <a:solidFill>
                  <a:srgbClr val="000000"/>
                </a:solidFill>
                <a:ea typeface="宋体" panose="02010600030101010101" pitchFamily="2" charset="-122"/>
                <a:cs typeface="Arial" panose="020B0604020202020204" pitchFamily="34" charset="0"/>
              </a:rPr>
              <a:t>（</a:t>
            </a:r>
            <a:r>
              <a:rPr lang="en-US" altLang="zh-CN" sz="2400" dirty="0" err="1">
                <a:solidFill>
                  <a:srgbClr val="5C6F7B"/>
                </a:solidFill>
                <a:latin typeface="Arial" charset="0"/>
              </a:rPr>
              <a:t>现在不常</a:t>
            </a:r>
            <a:r>
              <a:rPr lang="zh-CN" altLang="en-US" sz="2400" dirty="0">
                <a:solidFill>
                  <a:srgbClr val="5C6F7B"/>
                </a:solidFill>
                <a:latin typeface="Arial" charset="0"/>
              </a:rPr>
              <a:t>用</a:t>
            </a:r>
            <a:r>
              <a:rPr lang="en-US" altLang="zh-CN" sz="2400" dirty="0">
                <a:solidFill>
                  <a:srgbClr val="000000"/>
                </a:solidFill>
                <a:ea typeface="宋体" panose="02010600030101010101" pitchFamily="2" charset="-122"/>
                <a:cs typeface="Arial" panose="020B0604020202020204" pitchFamily="34" charset="0"/>
              </a:rPr>
              <a:t>）</a:t>
            </a: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B2866FC7-C89A-4C67-A136-680236CB487B}"/>
              </a:ext>
            </a:extLst>
          </p:cNvPr>
          <p:cNvSpPr>
            <a:spLocks noGrp="1" noChangeArrowheads="1"/>
          </p:cNvSpPr>
          <p:nvPr>
            <p:ph type="title"/>
          </p:nvPr>
        </p:nvSpPr>
        <p:spPr>
          <a:xfrm>
            <a:off x="539552" y="0"/>
            <a:ext cx="8229600" cy="1143000"/>
          </a:xfrm>
        </p:spPr>
        <p:txBody>
          <a:bodyPr/>
          <a:lstStyle/>
          <a:p>
            <a:r>
              <a:rPr lang="en-US" altLang="zh-CN" sz="3600" dirty="0" err="1">
                <a:ea typeface="宋体" panose="02010600030101010101" pitchFamily="2" charset="-122"/>
              </a:rPr>
              <a:t>消毒</a:t>
            </a:r>
            <a:r>
              <a:rPr lang="zh-CN" altLang="en-US" sz="3600" dirty="0">
                <a:ea typeface="宋体" panose="02010600030101010101" pitchFamily="2" charset="-122"/>
              </a:rPr>
              <a:t>剂过敏</a:t>
            </a:r>
          </a:p>
        </p:txBody>
      </p:sp>
      <p:sp>
        <p:nvSpPr>
          <p:cNvPr id="124930" name="Text Placeholder 1">
            <a:extLst>
              <a:ext uri="{FF2B5EF4-FFF2-40B4-BE49-F238E27FC236}">
                <a16:creationId xmlns:a16="http://schemas.microsoft.com/office/drawing/2014/main" id="{21850233-8DD0-4332-B2C1-1D6E77737355}"/>
              </a:ext>
            </a:extLst>
          </p:cNvPr>
          <p:cNvSpPr>
            <a:spLocks noGrp="1" noChangeArrowheads="1"/>
          </p:cNvSpPr>
          <p:nvPr>
            <p:ph type="body" idx="1"/>
          </p:nvPr>
        </p:nvSpPr>
        <p:spPr/>
        <p:txBody>
          <a:bodyPr/>
          <a:lstStyle/>
          <a:p>
            <a:pPr algn="ctr"/>
            <a:r>
              <a:rPr lang="zh-CN" altLang="en-AU" sz="3600">
                <a:solidFill>
                  <a:srgbClr val="FF0000"/>
                </a:solidFill>
                <a:ea typeface="宋体" panose="02010600030101010101" pitchFamily="2" charset="-122"/>
              </a:rPr>
              <a:t>症状</a:t>
            </a:r>
          </a:p>
        </p:txBody>
      </p:sp>
      <p:sp>
        <p:nvSpPr>
          <p:cNvPr id="124931" name="Content Placeholder 2">
            <a:extLst>
              <a:ext uri="{FF2B5EF4-FFF2-40B4-BE49-F238E27FC236}">
                <a16:creationId xmlns:a16="http://schemas.microsoft.com/office/drawing/2014/main" id="{8E1AAE81-A267-4178-8614-5E0A052A3743}"/>
              </a:ext>
            </a:extLst>
          </p:cNvPr>
          <p:cNvSpPr>
            <a:spLocks noGrp="1" noChangeArrowheads="1"/>
          </p:cNvSpPr>
          <p:nvPr>
            <p:ph sz="half" idx="2"/>
          </p:nvPr>
        </p:nvSpPr>
        <p:spPr>
          <a:xfrm>
            <a:off x="457200" y="2479675"/>
            <a:ext cx="4040188" cy="3082925"/>
          </a:xfrm>
        </p:spPr>
        <p:txBody>
          <a:bodyPr/>
          <a:lstStyle/>
          <a:p>
            <a:pPr>
              <a:lnSpc>
                <a:spcPts val="3800"/>
              </a:lnSpc>
            </a:pPr>
            <a:r>
              <a:rPr lang="en-AU" altLang="zh-CN" dirty="0" err="1"/>
              <a:t>眼睛</a:t>
            </a:r>
            <a:r>
              <a:rPr lang="zh-CN" altLang="en-AU" dirty="0">
                <a:ea typeface="宋体" panose="02010600030101010101" pitchFamily="2" charset="-122"/>
              </a:rPr>
              <a:t>耐受度</a:t>
            </a:r>
            <a:r>
              <a:rPr lang="zh-CN" altLang="en-US" dirty="0">
                <a:ea typeface="宋体" panose="02010600030101010101" pitchFamily="2" charset="-122"/>
              </a:rPr>
              <a:t>突然</a:t>
            </a:r>
            <a:r>
              <a:rPr lang="zh-CN" altLang="en-AU" dirty="0">
                <a:ea typeface="宋体" panose="02010600030101010101" pitchFamily="2" charset="-122"/>
              </a:rPr>
              <a:t>下降</a:t>
            </a:r>
          </a:p>
          <a:p>
            <a:pPr>
              <a:lnSpc>
                <a:spcPts val="3800"/>
              </a:lnSpc>
            </a:pPr>
            <a:r>
              <a:rPr lang="zh-CN" altLang="en-AU" dirty="0">
                <a:ea typeface="宋体" panose="02010600030101010101" pitchFamily="2" charset="-122"/>
              </a:rPr>
              <a:t>戴</a:t>
            </a:r>
            <a:r>
              <a:rPr lang="zh-CN" altLang="en-US" dirty="0">
                <a:ea typeface="宋体" panose="02010600030101010101" pitchFamily="2" charset="-122"/>
              </a:rPr>
              <a:t>镜</a:t>
            </a:r>
            <a:r>
              <a:rPr lang="zh-CN" altLang="en-AU" dirty="0">
                <a:ea typeface="宋体" panose="02010600030101010101" pitchFamily="2" charset="-122"/>
              </a:rPr>
              <a:t>时间</a:t>
            </a:r>
            <a:r>
              <a:rPr lang="zh-CN" altLang="en-US" dirty="0">
                <a:ea typeface="宋体" panose="02010600030101010101" pitchFamily="2" charset="-122"/>
              </a:rPr>
              <a:t>减少</a:t>
            </a:r>
            <a:r>
              <a:rPr lang="zh-CN" altLang="en-AU" dirty="0">
                <a:ea typeface="宋体" panose="02010600030101010101" pitchFamily="2" charset="-122"/>
              </a:rPr>
              <a:t>（</a:t>
            </a:r>
            <a:r>
              <a:rPr lang="en-AU" altLang="zh-CN" dirty="0"/>
              <a:t>2-4小时）</a:t>
            </a:r>
          </a:p>
          <a:p>
            <a:pPr>
              <a:lnSpc>
                <a:spcPts val="3800"/>
              </a:lnSpc>
            </a:pPr>
            <a:r>
              <a:rPr lang="zh-CN" altLang="en-US" dirty="0"/>
              <a:t>烧灼感</a:t>
            </a:r>
            <a:r>
              <a:rPr lang="en-AU" altLang="zh-CN" dirty="0"/>
              <a:t>，</a:t>
            </a:r>
            <a:r>
              <a:rPr lang="zh-CN" altLang="en-US" dirty="0"/>
              <a:t>异物感</a:t>
            </a:r>
            <a:r>
              <a:rPr lang="en-AU" altLang="zh-CN" dirty="0"/>
              <a:t>，</a:t>
            </a:r>
            <a:r>
              <a:rPr lang="zh-CN" altLang="en-US" dirty="0"/>
              <a:t>眼干</a:t>
            </a:r>
            <a:endParaRPr lang="en-AU" altLang="zh-CN" dirty="0"/>
          </a:p>
        </p:txBody>
      </p:sp>
      <p:sp>
        <p:nvSpPr>
          <p:cNvPr id="124932" name="Text Placeholder 12">
            <a:extLst>
              <a:ext uri="{FF2B5EF4-FFF2-40B4-BE49-F238E27FC236}">
                <a16:creationId xmlns:a16="http://schemas.microsoft.com/office/drawing/2014/main" id="{C0E1F8E1-1B21-4CA0-AA8C-A657747718B5}"/>
              </a:ext>
            </a:extLst>
          </p:cNvPr>
          <p:cNvSpPr>
            <a:spLocks noGrp="1" noChangeArrowheads="1"/>
          </p:cNvSpPr>
          <p:nvPr>
            <p:ph type="body" sz="quarter" idx="3"/>
          </p:nvPr>
        </p:nvSpPr>
        <p:spPr/>
        <p:txBody>
          <a:bodyPr/>
          <a:lstStyle/>
          <a:p>
            <a:pPr algn="ctr"/>
            <a:r>
              <a:rPr lang="zh-CN" altLang="en-US" sz="3600" dirty="0">
                <a:solidFill>
                  <a:srgbClr val="FF0000"/>
                </a:solidFill>
                <a:ea typeface="宋体" panose="02010600030101010101" pitchFamily="2" charset="-122"/>
              </a:rPr>
              <a:t>体征</a:t>
            </a:r>
            <a:endParaRPr lang="zh-CN" altLang="en-GB" sz="3600" dirty="0">
              <a:solidFill>
                <a:srgbClr val="FF0000"/>
              </a:solidFill>
              <a:ea typeface="宋体" panose="02010600030101010101" pitchFamily="2" charset="-122"/>
            </a:endParaRPr>
          </a:p>
        </p:txBody>
      </p:sp>
      <p:sp>
        <p:nvSpPr>
          <p:cNvPr id="124933" name="Content Placeholder 13">
            <a:extLst>
              <a:ext uri="{FF2B5EF4-FFF2-40B4-BE49-F238E27FC236}">
                <a16:creationId xmlns:a16="http://schemas.microsoft.com/office/drawing/2014/main" id="{754BCE36-2C0E-4E19-977E-CDFD8664C525}"/>
              </a:ext>
            </a:extLst>
          </p:cNvPr>
          <p:cNvSpPr>
            <a:spLocks noGrp="1" noChangeArrowheads="1"/>
          </p:cNvSpPr>
          <p:nvPr>
            <p:ph sz="quarter" idx="4"/>
          </p:nvPr>
        </p:nvSpPr>
        <p:spPr>
          <a:xfrm>
            <a:off x="4645025" y="2449513"/>
            <a:ext cx="4041775" cy="3951287"/>
          </a:xfrm>
        </p:spPr>
        <p:txBody>
          <a:bodyPr/>
          <a:lstStyle/>
          <a:p>
            <a:pPr>
              <a:lnSpc>
                <a:spcPts val="3800"/>
              </a:lnSpc>
            </a:pPr>
            <a:r>
              <a:rPr lang="en-AU" altLang="zh-CN" dirty="0" err="1"/>
              <a:t>结膜发红（一般/局部</a:t>
            </a:r>
            <a:r>
              <a:rPr lang="en-AU" altLang="zh-CN" dirty="0"/>
              <a:t>）</a:t>
            </a:r>
          </a:p>
          <a:p>
            <a:pPr>
              <a:lnSpc>
                <a:spcPts val="3800"/>
              </a:lnSpc>
            </a:pPr>
            <a:r>
              <a:rPr lang="en-AU" altLang="zh-CN" dirty="0" err="1"/>
              <a:t>上皮损伤（弥漫性角膜染色</a:t>
            </a:r>
            <a:r>
              <a:rPr lang="en-AU" altLang="zh-CN" dirty="0"/>
              <a:t>）</a:t>
            </a:r>
          </a:p>
          <a:p>
            <a:pPr>
              <a:lnSpc>
                <a:spcPts val="3800"/>
              </a:lnSpc>
            </a:pPr>
            <a:r>
              <a:rPr lang="en-AU" altLang="zh-CN" dirty="0" err="1"/>
              <a:t>角膜炎症（如果严重</a:t>
            </a:r>
            <a:r>
              <a:rPr lang="en-AU" altLang="zh-CN" dirty="0"/>
              <a:t>）</a:t>
            </a: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0939FCA2-25AA-4BA4-B72B-8E1F3B9790A9}"/>
              </a:ext>
            </a:extLst>
          </p:cNvPr>
          <p:cNvSpPr>
            <a:spLocks noGrp="1" noChangeArrowheads="1"/>
          </p:cNvSpPr>
          <p:nvPr>
            <p:ph type="title"/>
          </p:nvPr>
        </p:nvSpPr>
        <p:spPr>
          <a:xfrm>
            <a:off x="683568" y="0"/>
            <a:ext cx="8651949" cy="1143000"/>
          </a:xfrm>
        </p:spPr>
        <p:txBody>
          <a:bodyPr/>
          <a:lstStyle/>
          <a:p>
            <a:r>
              <a:rPr lang="en-US" altLang="zh-CN" sz="3600" dirty="0" err="1">
                <a:ea typeface="宋体" panose="02010600030101010101" pitchFamily="2" charset="-122"/>
              </a:rPr>
              <a:t>消毒</a:t>
            </a:r>
            <a:r>
              <a:rPr lang="zh-CN" altLang="en-US" sz="3600" dirty="0">
                <a:ea typeface="宋体" panose="02010600030101010101" pitchFamily="2" charset="-122"/>
              </a:rPr>
              <a:t>剂过敏</a:t>
            </a:r>
            <a:r>
              <a:rPr lang="en-US" altLang="zh-CN" sz="3600" dirty="0">
                <a:ea typeface="宋体" panose="02010600030101010101" pitchFamily="2" charset="-122"/>
              </a:rPr>
              <a:t>：</a:t>
            </a:r>
            <a:r>
              <a:rPr lang="zh-CN" altLang="en-US" sz="3600" dirty="0">
                <a:solidFill>
                  <a:srgbClr val="FFFF00"/>
                </a:solidFill>
                <a:ea typeface="宋体" panose="02010600030101010101" pitchFamily="2" charset="-122"/>
              </a:rPr>
              <a:t>发生率：</a:t>
            </a:r>
            <a:r>
              <a:rPr lang="en-US" altLang="zh-CN" sz="3600" dirty="0">
                <a:solidFill>
                  <a:srgbClr val="FFFF00"/>
                </a:solidFill>
                <a:ea typeface="宋体" panose="02010600030101010101" pitchFamily="2" charset="-122"/>
              </a:rPr>
              <a:t>5-30％</a:t>
            </a:r>
          </a:p>
        </p:txBody>
      </p:sp>
      <p:sp>
        <p:nvSpPr>
          <p:cNvPr id="126978" name="Content Placeholder 2">
            <a:extLst>
              <a:ext uri="{FF2B5EF4-FFF2-40B4-BE49-F238E27FC236}">
                <a16:creationId xmlns:a16="http://schemas.microsoft.com/office/drawing/2014/main" id="{08B2ADF1-27F0-40FD-9685-DA4A5E221EEF}"/>
              </a:ext>
            </a:extLst>
          </p:cNvPr>
          <p:cNvSpPr>
            <a:spLocks noGrp="1" noChangeArrowheads="1"/>
          </p:cNvSpPr>
          <p:nvPr>
            <p:ph sz="half" idx="2"/>
          </p:nvPr>
        </p:nvSpPr>
        <p:spPr>
          <a:xfrm>
            <a:off x="533400" y="1374775"/>
            <a:ext cx="8229600" cy="4797425"/>
          </a:xfrm>
        </p:spPr>
        <p:txBody>
          <a:bodyPr/>
          <a:lstStyle/>
          <a:p>
            <a:pPr marL="0" indent="0">
              <a:lnSpc>
                <a:spcPts val="3600"/>
              </a:lnSpc>
              <a:buFontTx/>
              <a:buNone/>
            </a:pPr>
            <a:r>
              <a:rPr lang="en-AU" altLang="zh-CN" dirty="0" err="1"/>
              <a:t>取决于</a:t>
            </a:r>
            <a:r>
              <a:rPr lang="en-AU" altLang="zh-CN" dirty="0"/>
              <a:t>：</a:t>
            </a:r>
          </a:p>
          <a:p>
            <a:pPr marL="0" indent="0">
              <a:lnSpc>
                <a:spcPts val="3600"/>
              </a:lnSpc>
              <a:buFont typeface="Arial" pitchFamily="34" charset="0"/>
              <a:buChar char="•"/>
            </a:pPr>
            <a:r>
              <a:rPr lang="en-AU" altLang="zh-CN" dirty="0" err="1"/>
              <a:t>消毒剂类型（例如过氧化物，双胍，QAC等</a:t>
            </a:r>
            <a:r>
              <a:rPr lang="en-AU" altLang="zh-CN" dirty="0"/>
              <a:t>）</a:t>
            </a:r>
          </a:p>
          <a:p>
            <a:pPr marL="0" indent="0">
              <a:lnSpc>
                <a:spcPts val="3600"/>
              </a:lnSpc>
              <a:buFont typeface="Arial" pitchFamily="34" charset="0"/>
              <a:buChar char="•"/>
            </a:pPr>
            <a:r>
              <a:rPr lang="en-AU" altLang="zh-CN" dirty="0"/>
              <a:t>特定防腐剂（例如CHX，PHX，PQ-1等）</a:t>
            </a:r>
          </a:p>
          <a:p>
            <a:pPr marL="0" indent="0">
              <a:lnSpc>
                <a:spcPts val="3600"/>
              </a:lnSpc>
              <a:buFont typeface="Arial" pitchFamily="34" charset="0"/>
              <a:buChar char="•"/>
            </a:pPr>
            <a:r>
              <a:rPr lang="en-AU" altLang="zh-CN" dirty="0"/>
              <a:t>防腐剂浓度（3％〜0.0005％）</a:t>
            </a:r>
          </a:p>
          <a:p>
            <a:pPr marL="0" indent="0">
              <a:lnSpc>
                <a:spcPts val="3600"/>
              </a:lnSpc>
              <a:buFont typeface="Arial" pitchFamily="34" charset="0"/>
              <a:buChar char="•"/>
            </a:pPr>
            <a:r>
              <a:rPr lang="zh-CN" altLang="en-US" dirty="0"/>
              <a:t>镜片</a:t>
            </a:r>
            <a:r>
              <a:rPr lang="en-AU" altLang="zh-CN" dirty="0" err="1"/>
              <a:t>材料（例如PMMA，SA，FSA，Hy，SiHy，Hybrid</a:t>
            </a:r>
            <a:r>
              <a:rPr lang="en-AU" altLang="zh-CN" dirty="0"/>
              <a:t>）</a:t>
            </a:r>
          </a:p>
          <a:p>
            <a:pPr marL="0" indent="0">
              <a:lnSpc>
                <a:spcPts val="3600"/>
              </a:lnSpc>
              <a:buFont typeface="Arial" pitchFamily="34" charset="0"/>
              <a:buChar char="•"/>
            </a:pPr>
            <a:r>
              <a:rPr lang="en-AU" altLang="zh-CN" dirty="0"/>
              <a:t>浸泡时间（例如1-8小时）</a:t>
            </a:r>
          </a:p>
          <a:p>
            <a:pPr marL="0" indent="0">
              <a:lnSpc>
                <a:spcPts val="3600"/>
              </a:lnSpc>
              <a:buFont typeface="Arial" pitchFamily="34" charset="0"/>
              <a:buChar char="•"/>
            </a:pPr>
            <a:r>
              <a:rPr lang="zh-CN" altLang="en-AU" dirty="0">
                <a:ea typeface="宋体" panose="02010600030101010101" pitchFamily="2" charset="-122"/>
              </a:rPr>
              <a:t>镜片寿命（例如，</a:t>
            </a:r>
            <a:r>
              <a:rPr lang="zh-CN" altLang="en-US" dirty="0">
                <a:ea typeface="宋体" panose="02010600030101010101" pitchFamily="2" charset="-122"/>
              </a:rPr>
              <a:t>日抛</a:t>
            </a:r>
            <a:r>
              <a:rPr lang="zh-CN" altLang="en-AU" dirty="0">
                <a:ea typeface="宋体" panose="02010600030101010101" pitchFamily="2" charset="-122"/>
              </a:rPr>
              <a:t>或月</a:t>
            </a:r>
            <a:r>
              <a:rPr lang="zh-CN" altLang="en-US" dirty="0">
                <a:ea typeface="宋体" panose="02010600030101010101" pitchFamily="2" charset="-122"/>
              </a:rPr>
              <a:t>抛</a:t>
            </a:r>
            <a:r>
              <a:rPr lang="zh-CN" altLang="en-AU" dirty="0">
                <a:ea typeface="宋体" panose="02010600030101010101" pitchFamily="2" charset="-122"/>
              </a:rPr>
              <a:t>，“年</a:t>
            </a:r>
            <a:r>
              <a:rPr lang="zh-CN" altLang="en-US" dirty="0">
                <a:ea typeface="宋体" panose="02010600030101010101" pitchFamily="2" charset="-122"/>
              </a:rPr>
              <a:t>抛</a:t>
            </a:r>
            <a:r>
              <a:rPr lang="zh-CN" altLang="en-AU" dirty="0">
                <a:ea typeface="宋体" panose="02010600030101010101" pitchFamily="2" charset="-122"/>
              </a:rPr>
              <a:t>”不应该出现！）</a:t>
            </a:r>
          </a:p>
          <a:p>
            <a:pPr marL="0" indent="0">
              <a:lnSpc>
                <a:spcPts val="3600"/>
              </a:lnSpc>
              <a:buFont typeface="Arial" pitchFamily="34" charset="0"/>
              <a:buChar char="•"/>
            </a:pPr>
            <a:r>
              <a:rPr lang="en-AU" altLang="zh-CN" dirty="0" err="1"/>
              <a:t>患者易感性</a:t>
            </a:r>
            <a:r>
              <a:rPr lang="en-AU" altLang="zh-CN" dirty="0"/>
              <a:t>（</a:t>
            </a:r>
            <a:r>
              <a:rPr lang="zh-CN" altLang="en-US" dirty="0"/>
              <a:t>个体差异</a:t>
            </a:r>
            <a:r>
              <a:rPr lang="en-AU" altLang="zh-CN" dirty="0"/>
              <a:t>，</a:t>
            </a:r>
            <a:r>
              <a:rPr lang="en-AU" altLang="zh-CN" dirty="0" err="1"/>
              <a:t>其他已知的敏感性</a:t>
            </a:r>
            <a:r>
              <a:rPr lang="en-AU" altLang="zh-CN" dirty="0"/>
              <a:t>？</a:t>
            </a:r>
            <a:r>
              <a:rPr lang="zh-CN" altLang="en-US" dirty="0"/>
              <a:t>）</a:t>
            </a:r>
            <a:endParaRPr lang="en-AU" altLang="zh-CN" dirty="0"/>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A2997461-16E7-4366-A0FD-F8AE0C8ED5AD}"/>
              </a:ext>
            </a:extLst>
          </p:cNvPr>
          <p:cNvSpPr>
            <a:spLocks noGrp="1" noChangeArrowheads="1"/>
          </p:cNvSpPr>
          <p:nvPr>
            <p:ph type="title"/>
          </p:nvPr>
        </p:nvSpPr>
        <p:spPr>
          <a:xfrm>
            <a:off x="539552" y="53752"/>
            <a:ext cx="8867973" cy="1143000"/>
          </a:xfrm>
        </p:spPr>
        <p:txBody>
          <a:bodyPr/>
          <a:lstStyle/>
          <a:p>
            <a:r>
              <a:rPr lang="en-CA" altLang="zh-CN" sz="3600" dirty="0" err="1">
                <a:latin typeface="+mn-ea"/>
                <a:ea typeface="+mn-ea"/>
              </a:rPr>
              <a:t>化学消毒剂</a:t>
            </a:r>
            <a:r>
              <a:rPr lang="en-CA" altLang="zh-CN" sz="3600" dirty="0">
                <a:latin typeface="+mn-ea"/>
                <a:ea typeface="+mn-ea"/>
              </a:rPr>
              <a:t>：</a:t>
            </a:r>
            <a:r>
              <a:rPr lang="zh-CN" altLang="en-US" sz="3600" dirty="0">
                <a:solidFill>
                  <a:srgbClr val="FFFF00"/>
                </a:solidFill>
                <a:ea typeface="宋体" panose="02010600030101010101" pitchFamily="2" charset="-122"/>
              </a:rPr>
              <a:t>常规</a:t>
            </a:r>
            <a:endParaRPr lang="zh-CN" altLang="en-CA" sz="3600" dirty="0">
              <a:solidFill>
                <a:srgbClr val="FFFF00"/>
              </a:solidFill>
              <a:ea typeface="宋体" panose="02010600030101010101" pitchFamily="2" charset="-122"/>
            </a:endParaRPr>
          </a:p>
        </p:txBody>
      </p:sp>
      <p:sp>
        <p:nvSpPr>
          <p:cNvPr id="129026" name="Rectangle 7">
            <a:extLst>
              <a:ext uri="{FF2B5EF4-FFF2-40B4-BE49-F238E27FC236}">
                <a16:creationId xmlns:a16="http://schemas.microsoft.com/office/drawing/2014/main" id="{BADF1AEA-8D74-4234-964E-C39D4CD05885}"/>
              </a:ext>
            </a:extLst>
          </p:cNvPr>
          <p:cNvSpPr>
            <a:spLocks noGrp="1" noChangeArrowheads="1"/>
          </p:cNvSpPr>
          <p:nvPr>
            <p:ph sz="half" idx="2"/>
          </p:nvPr>
        </p:nvSpPr>
        <p:spPr>
          <a:xfrm>
            <a:off x="685800" y="1371600"/>
            <a:ext cx="8229600" cy="4724400"/>
          </a:xfrm>
        </p:spPr>
        <p:txBody>
          <a:bodyPr/>
          <a:lstStyle/>
          <a:p>
            <a:pPr>
              <a:lnSpc>
                <a:spcPts val="6000"/>
              </a:lnSpc>
              <a:tabLst>
                <a:tab pos="2511425" algn="l"/>
              </a:tabLst>
            </a:pPr>
            <a:r>
              <a:rPr lang="en-US" altLang="zh-CN" sz="2800" b="1" dirty="0" err="1">
                <a:ea typeface="宋体" panose="02010600030101010101" pitchFamily="2" charset="-122"/>
              </a:rPr>
              <a:t>硫柳汞</a:t>
            </a:r>
            <a:r>
              <a:rPr lang="en-US" altLang="zh-CN" sz="2000" dirty="0" err="1">
                <a:ea typeface="宋体" panose="02010600030101010101" pitchFamily="2" charset="-122"/>
              </a:rPr>
              <a:t>（仅限历史</a:t>
            </a:r>
            <a:r>
              <a:rPr lang="en-US" altLang="zh-CN" sz="2000" dirty="0">
                <a:ea typeface="宋体" panose="02010600030101010101" pitchFamily="2" charset="-122"/>
              </a:rPr>
              <a:t>）</a:t>
            </a:r>
          </a:p>
          <a:p>
            <a:pPr>
              <a:lnSpc>
                <a:spcPts val="6000"/>
              </a:lnSpc>
              <a:tabLst>
                <a:tab pos="2511425" algn="l"/>
              </a:tabLst>
            </a:pPr>
            <a:r>
              <a:rPr lang="zh-CN" altLang="en-US" sz="2800" b="1" dirty="0">
                <a:ea typeface="宋体" panose="02010600030101010101" pitchFamily="2" charset="-122"/>
              </a:rPr>
              <a:t>洗必泰</a:t>
            </a:r>
            <a:r>
              <a:rPr lang="zh-CN" altLang="en-US" sz="2000" dirty="0">
                <a:ea typeface="宋体" panose="02010600030101010101" pitchFamily="2" charset="-122"/>
              </a:rPr>
              <a:t>（历史？）</a:t>
            </a:r>
            <a:endParaRPr lang="en-US" altLang="zh-CN" sz="2000" dirty="0">
              <a:ea typeface="宋体" panose="02010600030101010101" pitchFamily="2" charset="-122"/>
            </a:endParaRPr>
          </a:p>
          <a:p>
            <a:pPr>
              <a:lnSpc>
                <a:spcPts val="6000"/>
              </a:lnSpc>
              <a:tabLst>
                <a:tab pos="2511425" algn="l"/>
              </a:tabLst>
            </a:pPr>
            <a:r>
              <a:rPr lang="en-US" altLang="zh-CN" sz="2800" b="1" dirty="0" err="1">
                <a:ea typeface="宋体" panose="02010600030101010101" pitchFamily="2" charset="-122"/>
              </a:rPr>
              <a:t>山梨酸</a:t>
            </a:r>
            <a:r>
              <a:rPr lang="zh-CN" altLang="en-US" sz="2000" dirty="0">
                <a:ea typeface="宋体" panose="02010600030101010101" pitchFamily="2" charset="-122"/>
              </a:rPr>
              <a:t>（</a:t>
            </a:r>
            <a:r>
              <a:rPr lang="zh-CN" altLang="en-US" sz="2000" dirty="0" err="1">
                <a:ea typeface="宋体" panose="02010600030101010101" pitchFamily="2" charset="-122"/>
              </a:rPr>
              <a:t>历</a:t>
            </a:r>
            <a:r>
              <a:rPr lang="zh-CN" altLang="en-US" sz="2000" dirty="0">
                <a:ea typeface="宋体" panose="02010600030101010101" pitchFamily="2" charset="-122"/>
              </a:rPr>
              <a:t>史）</a:t>
            </a:r>
            <a:endParaRPr lang="en-US" altLang="zh-CN" sz="2000" dirty="0">
              <a:ea typeface="宋体" panose="02010600030101010101" pitchFamily="2" charset="-122"/>
            </a:endParaRPr>
          </a:p>
          <a:p>
            <a:pPr>
              <a:lnSpc>
                <a:spcPts val="6000"/>
              </a:lnSpc>
              <a:tabLst>
                <a:tab pos="2511425" algn="l"/>
              </a:tabLst>
            </a:pPr>
            <a:r>
              <a:rPr lang="en-US" altLang="zh-CN" sz="2800" b="1" dirty="0" err="1">
                <a:ea typeface="宋体" panose="02010600030101010101" pitchFamily="2" charset="-122"/>
              </a:rPr>
              <a:t>ATAC</a:t>
            </a:r>
            <a:r>
              <a:rPr lang="en-US" altLang="zh-CN" sz="2000" dirty="0" err="1">
                <a:ea typeface="宋体" panose="02010600030101010101" pitchFamily="2" charset="-122"/>
              </a:rPr>
              <a:t>（历史</a:t>
            </a:r>
            <a:r>
              <a:rPr lang="en-US" altLang="zh-CN" sz="2000" dirty="0">
                <a:ea typeface="宋体" panose="02010600030101010101" pitchFamily="2" charset="-122"/>
              </a:rPr>
              <a:t>）（</a:t>
            </a:r>
            <a:r>
              <a:rPr lang="en-US" altLang="zh-CN" sz="2000" dirty="0" err="1">
                <a:ea typeface="宋体" panose="02010600030101010101" pitchFamily="2" charset="-122"/>
              </a:rPr>
              <a:t>烷基三乙醇氯化铵</a:t>
            </a:r>
            <a:r>
              <a:rPr lang="en-US" altLang="zh-CN" sz="2000" dirty="0">
                <a:ea typeface="宋体" panose="02010600030101010101" pitchFamily="2" charset="-122"/>
              </a:rPr>
              <a:t>）</a:t>
            </a:r>
          </a:p>
          <a:p>
            <a:pPr>
              <a:lnSpc>
                <a:spcPts val="6000"/>
              </a:lnSpc>
              <a:tabLst>
                <a:tab pos="2511425" algn="l"/>
              </a:tabLst>
            </a:pPr>
            <a:r>
              <a:rPr lang="en-US" altLang="zh-CN" sz="2800" b="1" dirty="0" err="1">
                <a:ea typeface="宋体" panose="02010600030101010101" pitchFamily="2" charset="-122"/>
              </a:rPr>
              <a:t>异丙醇</a:t>
            </a:r>
            <a:r>
              <a:rPr lang="en-US" altLang="zh-CN" sz="2800" b="1" dirty="0">
                <a:ea typeface="宋体" panose="02010600030101010101" pitchFamily="2" charset="-122"/>
              </a:rPr>
              <a:t>*</a:t>
            </a:r>
            <a:r>
              <a:rPr lang="en-US" altLang="zh-CN" sz="2000" dirty="0">
                <a:ea typeface="宋体" panose="02010600030101010101" pitchFamily="2" charset="-122"/>
              </a:rPr>
              <a:t>（</a:t>
            </a:r>
            <a:r>
              <a:rPr lang="en-US" altLang="zh-CN" sz="2000" dirty="0" err="1">
                <a:ea typeface="宋体" panose="02010600030101010101" pitchFamily="2" charset="-122"/>
              </a:rPr>
              <a:t>历史，现在</a:t>
            </a:r>
            <a:r>
              <a:rPr lang="zh-CN" altLang="en-US" sz="2000" dirty="0">
                <a:ea typeface="宋体" panose="02010600030101010101" pitchFamily="2" charset="-122"/>
              </a:rPr>
              <a:t>仅用于清洁剂</a:t>
            </a:r>
            <a:r>
              <a:rPr lang="en-US" altLang="zh-CN" sz="2000" dirty="0">
                <a:ea typeface="宋体" panose="02010600030101010101" pitchFamily="2" charset="-122"/>
              </a:rPr>
              <a:t>）</a:t>
            </a:r>
          </a:p>
        </p:txBody>
      </p:sp>
      <p:sp>
        <p:nvSpPr>
          <p:cNvPr id="129027" name="TextBox 1">
            <a:extLst>
              <a:ext uri="{FF2B5EF4-FFF2-40B4-BE49-F238E27FC236}">
                <a16:creationId xmlns:a16="http://schemas.microsoft.com/office/drawing/2014/main" id="{02D5F75A-6F9C-49A1-9E06-8D22A676F033}"/>
              </a:ext>
            </a:extLst>
          </p:cNvPr>
          <p:cNvSpPr txBox="1">
            <a:spLocks noChangeArrowheads="1"/>
          </p:cNvSpPr>
          <p:nvPr/>
        </p:nvSpPr>
        <p:spPr bwMode="auto">
          <a:xfrm>
            <a:off x="935038" y="5791200"/>
            <a:ext cx="50051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altLang="zh-CN" sz="2400" b="1" dirty="0">
                <a:solidFill>
                  <a:srgbClr val="FF0000"/>
                </a:solidFill>
              </a:rPr>
              <a:t>EDTA常</a:t>
            </a:r>
            <a:r>
              <a:rPr lang="zh-CN" altLang="en-US" sz="2400" b="1" dirty="0">
                <a:solidFill>
                  <a:srgbClr val="FF0000"/>
                </a:solidFill>
              </a:rPr>
              <a:t>被</a:t>
            </a:r>
            <a:r>
              <a:rPr lang="en-AU" altLang="zh-CN" sz="2400" b="1" dirty="0">
                <a:solidFill>
                  <a:srgbClr val="FF0000"/>
                </a:solidFill>
              </a:rPr>
              <a:t>用</a:t>
            </a:r>
            <a:r>
              <a:rPr lang="zh-CN" altLang="en-US" sz="2400" b="1" dirty="0">
                <a:solidFill>
                  <a:srgbClr val="FF0000"/>
                </a:solidFill>
              </a:rPr>
              <a:t>做</a:t>
            </a:r>
            <a:r>
              <a:rPr lang="en-AU" altLang="zh-CN" sz="2400" b="1" dirty="0" err="1">
                <a:solidFill>
                  <a:srgbClr val="FF0000"/>
                </a:solidFill>
              </a:rPr>
              <a:t>抗菌</a:t>
            </a:r>
            <a:r>
              <a:rPr lang="zh-CN" altLang="en-US" sz="2400" b="1" dirty="0">
                <a:solidFill>
                  <a:srgbClr val="FF0000"/>
                </a:solidFill>
              </a:rPr>
              <a:t>增强</a:t>
            </a:r>
            <a:r>
              <a:rPr lang="en-AU" altLang="zh-CN" sz="2400" b="1" dirty="0">
                <a:solidFill>
                  <a:srgbClr val="FF0000"/>
                </a:solidFill>
              </a:rPr>
              <a:t>剂</a:t>
            </a:r>
            <a:endParaRPr lang="en-AU" altLang="zh-CN" sz="2400" b="1" dirty="0">
              <a:solidFill>
                <a:srgbClr val="FF0000"/>
              </a:solidFill>
              <a:cs typeface="Arial" panose="020B0604020202020204" pitchFamily="34" charset="0"/>
            </a:endParaRPr>
          </a:p>
          <a:p>
            <a:endParaRPr lang="en-GB" altLang="zh-CN" sz="2400" b="1" dirty="0">
              <a:solidFill>
                <a:srgbClr val="FF0000"/>
              </a:solidFill>
              <a:cs typeface="Arial" panose="020B0604020202020204" pitchFamily="34" charset="0"/>
            </a:endParaRP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BDAB7E27-8D02-4561-A368-18952AF1C302}"/>
              </a:ext>
            </a:extLst>
          </p:cNvPr>
          <p:cNvSpPr>
            <a:spLocks noGrp="1" noChangeArrowheads="1"/>
          </p:cNvSpPr>
          <p:nvPr>
            <p:ph type="title"/>
          </p:nvPr>
        </p:nvSpPr>
        <p:spPr>
          <a:xfrm>
            <a:off x="467544" y="0"/>
            <a:ext cx="8939981" cy="1066800"/>
          </a:xfrm>
        </p:spPr>
        <p:txBody>
          <a:bodyPr/>
          <a:lstStyle/>
          <a:p>
            <a:r>
              <a:rPr lang="en-US" altLang="zh-CN" sz="3600" dirty="0" err="1">
                <a:latin typeface="+mn-ea"/>
                <a:ea typeface="+mn-ea"/>
              </a:rPr>
              <a:t>化学消毒剂：</a:t>
            </a:r>
            <a:r>
              <a:rPr lang="en-US" altLang="zh-CN" sz="3600" dirty="0" err="1">
                <a:solidFill>
                  <a:srgbClr val="FFFF00"/>
                </a:solidFill>
                <a:latin typeface="Arial" charset="0"/>
                <a:cs typeface="Arial" charset="0"/>
              </a:rPr>
              <a:t>聚合物</a:t>
            </a:r>
            <a:endParaRPr lang="en-US" altLang="zh-CN" sz="3600" dirty="0">
              <a:solidFill>
                <a:srgbClr val="FFFF00"/>
              </a:solidFill>
              <a:latin typeface="Arial" charset="0"/>
              <a:cs typeface="Arial" charset="0"/>
            </a:endParaRPr>
          </a:p>
        </p:txBody>
      </p:sp>
      <p:sp>
        <p:nvSpPr>
          <p:cNvPr id="6" name="Rectangle 7">
            <a:extLst>
              <a:ext uri="{FF2B5EF4-FFF2-40B4-BE49-F238E27FC236}">
                <a16:creationId xmlns:a16="http://schemas.microsoft.com/office/drawing/2014/main" id="{9833B4DF-B90C-4E51-A4C2-667A35ED57D9}"/>
              </a:ext>
            </a:extLst>
          </p:cNvPr>
          <p:cNvSpPr>
            <a:spLocks noGrp="1" noChangeArrowheads="1"/>
          </p:cNvSpPr>
          <p:nvPr>
            <p:ph type="body" idx="1"/>
          </p:nvPr>
        </p:nvSpPr>
        <p:spPr>
          <a:xfrm>
            <a:off x="323528" y="1196752"/>
            <a:ext cx="8458200" cy="4191000"/>
          </a:xfrm>
        </p:spPr>
        <p:txBody>
          <a:bodyPr/>
          <a:lstStyle/>
          <a:p>
            <a:pPr>
              <a:lnSpc>
                <a:spcPts val="4200"/>
              </a:lnSpc>
              <a:tabLst>
                <a:tab pos="2511425" algn="l"/>
              </a:tabLst>
              <a:defRPr/>
            </a:pPr>
            <a:r>
              <a:rPr lang="en-US" sz="2000" dirty="0" err="1">
                <a:solidFill>
                  <a:srgbClr val="FF0000"/>
                </a:solidFill>
              </a:rPr>
              <a:t>所有当前MPSs的基础</a:t>
            </a:r>
            <a:endParaRPr lang="en-US" sz="2000" dirty="0">
              <a:solidFill>
                <a:srgbClr val="FF0000"/>
              </a:solidFill>
            </a:endParaRPr>
          </a:p>
          <a:p>
            <a:pPr>
              <a:lnSpc>
                <a:spcPts val="4200"/>
              </a:lnSpc>
              <a:tabLst>
                <a:tab pos="2511425" algn="l"/>
              </a:tabLst>
              <a:defRPr/>
            </a:pPr>
            <a:r>
              <a:rPr lang="en-US" sz="2000" dirty="0"/>
              <a:t>聚己缩胍（</a:t>
            </a:r>
            <a:r>
              <a:rPr lang="en-US" sz="2000" dirty="0">
                <a:solidFill>
                  <a:srgbClr val="FF0000"/>
                </a:solidFill>
              </a:rPr>
              <a:t>PHX</a:t>
            </a:r>
            <a:r>
              <a:rPr lang="en-US" sz="2000" dirty="0"/>
              <a:t>），</a:t>
            </a:r>
            <a:r>
              <a:rPr lang="zh-CN" altLang="en-US" sz="2000" dirty="0"/>
              <a:t>是以下术语的</a:t>
            </a:r>
            <a:r>
              <a:rPr lang="en-US" sz="2000" dirty="0" err="1"/>
              <a:t>通用术语</a:t>
            </a:r>
            <a:r>
              <a:rPr lang="en-US" sz="2000" dirty="0"/>
              <a:t>：</a:t>
            </a:r>
          </a:p>
          <a:p>
            <a:pPr>
              <a:lnSpc>
                <a:spcPts val="4200"/>
              </a:lnSpc>
              <a:buFont typeface="Arial" pitchFamily="34" charset="0"/>
              <a:buChar char="•"/>
              <a:tabLst>
                <a:tab pos="2511425" algn="l"/>
              </a:tabLst>
              <a:defRPr/>
            </a:pPr>
            <a:r>
              <a:rPr lang="en-US" sz="2000" dirty="0"/>
              <a:t>聚（氨丙基双胍）（</a:t>
            </a:r>
            <a:r>
              <a:rPr lang="en-US" sz="2000" dirty="0">
                <a:solidFill>
                  <a:srgbClr val="FF0000"/>
                </a:solidFill>
              </a:rPr>
              <a:t>PAPB</a:t>
            </a:r>
            <a:r>
              <a:rPr lang="en-US" sz="2000" dirty="0"/>
              <a:t>）</a:t>
            </a:r>
          </a:p>
          <a:p>
            <a:pPr>
              <a:lnSpc>
                <a:spcPts val="4200"/>
              </a:lnSpc>
              <a:buFont typeface="Arial" pitchFamily="34" charset="0"/>
              <a:buChar char="•"/>
              <a:tabLst>
                <a:tab pos="2511425" algn="l"/>
              </a:tabLst>
              <a:defRPr/>
            </a:pPr>
            <a:r>
              <a:rPr lang="en-US" sz="2000" dirty="0"/>
              <a:t>聚（六亚甲基双胍）（</a:t>
            </a:r>
            <a:r>
              <a:rPr lang="en-US" sz="2000" dirty="0">
                <a:solidFill>
                  <a:srgbClr val="FF0000"/>
                </a:solidFill>
              </a:rPr>
              <a:t>PHMB</a:t>
            </a:r>
            <a:r>
              <a:rPr lang="en-US" sz="2000" dirty="0"/>
              <a:t>）</a:t>
            </a:r>
          </a:p>
          <a:p>
            <a:pPr>
              <a:lnSpc>
                <a:spcPts val="4200"/>
              </a:lnSpc>
              <a:buFont typeface="Arial" pitchFamily="34" charset="0"/>
              <a:buChar char="•"/>
              <a:tabLst>
                <a:tab pos="2511425" algn="l"/>
              </a:tabLst>
              <a:defRPr/>
            </a:pPr>
            <a:r>
              <a:rPr lang="zh-CN" altLang="en-US" sz="2000" dirty="0"/>
              <a:t>阿来西定</a:t>
            </a:r>
            <a:r>
              <a:rPr lang="en-US" sz="2000" dirty="0"/>
              <a:t>（</a:t>
            </a:r>
            <a:r>
              <a:rPr lang="en-US" sz="2000" dirty="0" err="1"/>
              <a:t>实际上不是聚合物消毒剂</a:t>
            </a:r>
            <a:r>
              <a:rPr lang="en-US" sz="2000" dirty="0"/>
              <a:t>）</a:t>
            </a:r>
          </a:p>
          <a:p>
            <a:pPr>
              <a:lnSpc>
                <a:spcPts val="4200"/>
              </a:lnSpc>
              <a:tabLst>
                <a:tab pos="2511425" algn="l"/>
              </a:tabLst>
              <a:defRPr/>
            </a:pPr>
            <a:r>
              <a:rPr lang="en-US" sz="2000" dirty="0"/>
              <a:t>聚（季铵）化合物（多季铵）：</a:t>
            </a:r>
          </a:p>
          <a:p>
            <a:pPr>
              <a:lnSpc>
                <a:spcPts val="4200"/>
              </a:lnSpc>
              <a:buFont typeface="Arial" pitchFamily="34" charset="0"/>
              <a:buChar char="•"/>
              <a:tabLst>
                <a:tab pos="2511425" algn="l"/>
              </a:tabLst>
              <a:defRPr/>
            </a:pPr>
            <a:r>
              <a:rPr lang="en-US" sz="2000" dirty="0"/>
              <a:t> 聚季铵盐-1（</a:t>
            </a:r>
            <a:r>
              <a:rPr lang="en-US" sz="2000" dirty="0">
                <a:solidFill>
                  <a:srgbClr val="FF0000"/>
                </a:solidFill>
              </a:rPr>
              <a:t>PQ-1</a:t>
            </a:r>
            <a:r>
              <a:rPr lang="en-US" sz="2000" dirty="0"/>
              <a:t>）</a:t>
            </a:r>
          </a:p>
        </p:txBody>
      </p:sp>
      <p:sp>
        <p:nvSpPr>
          <p:cNvPr id="4" name="AutoShape 25">
            <a:hlinkClick r:id="rId3" action="ppaction://hlinksldjump" highlightClick="1">
              <a:snd r:embed="rId4" name="click.wav"/>
            </a:hlinkClick>
            <a:extLst>
              <a:ext uri="{FF2B5EF4-FFF2-40B4-BE49-F238E27FC236}">
                <a16:creationId xmlns:a16="http://schemas.microsoft.com/office/drawing/2014/main" id="{D5CFA607-FD38-477D-84B1-E53F458193AD}"/>
              </a:ext>
            </a:extLst>
          </p:cNvPr>
          <p:cNvSpPr>
            <a:spLocks noChangeArrowheads="1"/>
          </p:cNvSpPr>
          <p:nvPr/>
        </p:nvSpPr>
        <p:spPr bwMode="auto">
          <a:xfrm>
            <a:off x="8639174" y="5577532"/>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131076" name="TextBox 4">
            <a:extLst>
              <a:ext uri="{FF2B5EF4-FFF2-40B4-BE49-F238E27FC236}">
                <a16:creationId xmlns:a16="http://schemas.microsoft.com/office/drawing/2014/main" id="{805E13ED-687F-47CA-9E28-E6FAE20A60F2}"/>
              </a:ext>
            </a:extLst>
          </p:cNvPr>
          <p:cNvSpPr txBox="1">
            <a:spLocks noChangeArrowheads="1"/>
          </p:cNvSpPr>
          <p:nvPr/>
        </p:nvSpPr>
        <p:spPr bwMode="auto">
          <a:xfrm>
            <a:off x="7165320" y="5562600"/>
            <a:ext cx="1415772"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点击获取更多关于</a:t>
            </a:r>
            <a:endParaRPr lang="en-US" altLang="zh-CN" sz="1200" b="1" dirty="0">
              <a:cs typeface="Arial" panose="020B0604020202020204" pitchFamily="34" charset="0"/>
            </a:endParaRPr>
          </a:p>
          <a:p>
            <a:pPr algn="ctr"/>
            <a:r>
              <a:rPr lang="en-AU" altLang="zh-CN" sz="1200" b="1" dirty="0">
                <a:cs typeface="Arial" panose="020B0604020202020204" pitchFamily="34" charset="0"/>
              </a:rPr>
              <a:t>PQ-1</a:t>
            </a:r>
            <a:r>
              <a:rPr lang="zh-CN" altLang="en-US" sz="1200" b="1" dirty="0">
                <a:cs typeface="Arial" panose="020B0604020202020204" pitchFamily="34" charset="0"/>
              </a:rPr>
              <a:t>的信息</a:t>
            </a:r>
            <a:endParaRPr lang="en-GB" altLang="zh-CN" sz="1200" b="1" dirty="0">
              <a:cs typeface="Arial" panose="020B0604020202020204" pitchFamily="34" charset="0"/>
            </a:endParaRPr>
          </a:p>
        </p:txBody>
      </p:sp>
      <p:sp>
        <p:nvSpPr>
          <p:cNvPr id="7" name="AutoShape 25">
            <a:hlinkClick r:id="rId5" action="ppaction://hlinksldjump" highlightClick="1">
              <a:snd r:embed="rId4" name="click.wav"/>
            </a:hlinkClick>
            <a:extLst>
              <a:ext uri="{FF2B5EF4-FFF2-40B4-BE49-F238E27FC236}">
                <a16:creationId xmlns:a16="http://schemas.microsoft.com/office/drawing/2014/main" id="{31CC2574-A79B-415A-9304-343D61753B6F}"/>
              </a:ext>
            </a:extLst>
          </p:cNvPr>
          <p:cNvSpPr>
            <a:spLocks noChangeArrowheads="1"/>
          </p:cNvSpPr>
          <p:nvPr/>
        </p:nvSpPr>
        <p:spPr bwMode="auto">
          <a:xfrm>
            <a:off x="8636367" y="2601266"/>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131078" name="TextBox 7">
            <a:extLst>
              <a:ext uri="{FF2B5EF4-FFF2-40B4-BE49-F238E27FC236}">
                <a16:creationId xmlns:a16="http://schemas.microsoft.com/office/drawing/2014/main" id="{D40848A0-C1B2-4B6B-84CE-7D8BBD1D9411}"/>
              </a:ext>
            </a:extLst>
          </p:cNvPr>
          <p:cNvSpPr txBox="1">
            <a:spLocks noChangeArrowheads="1"/>
          </p:cNvSpPr>
          <p:nvPr/>
        </p:nvSpPr>
        <p:spPr bwMode="auto">
          <a:xfrm>
            <a:off x="7144513" y="2586038"/>
            <a:ext cx="1451038"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 获取更多关于</a:t>
            </a:r>
            <a:endParaRPr lang="en-US" altLang="zh-CN" sz="1200" b="1" dirty="0">
              <a:cs typeface="Arial" panose="020B0604020202020204" pitchFamily="34" charset="0"/>
            </a:endParaRPr>
          </a:p>
          <a:p>
            <a:pPr algn="ctr"/>
            <a:r>
              <a:rPr lang="en-AU" altLang="zh-CN" sz="1200" b="1" dirty="0" err="1">
                <a:cs typeface="Arial" panose="020B0604020202020204" pitchFamily="34" charset="0"/>
              </a:rPr>
              <a:t>PHXs</a:t>
            </a:r>
            <a:r>
              <a:rPr lang="zh-CN" altLang="en-US" sz="1200" b="1" dirty="0">
                <a:cs typeface="Arial" panose="020B0604020202020204" pitchFamily="34" charset="0"/>
              </a:rPr>
              <a:t>的信息</a:t>
            </a:r>
            <a:endParaRPr lang="en-GB" altLang="zh-CN" sz="1200" b="1" dirty="0">
              <a:cs typeface="Arial" panose="020B0604020202020204" pitchFamily="34" charset="0"/>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250825" y="101600"/>
            <a:ext cx="8435975" cy="914400"/>
          </a:xfrm>
          <a:noFill/>
          <a:ln>
            <a:miter lim="800000"/>
            <a:headEnd/>
            <a:tailEnd/>
          </a:ln>
        </p:spPr>
        <p:txBody>
          <a:bodyPr vert="horz" wrap="square" lIns="91440" tIns="45720" rIns="91440" bIns="45720" numCol="1" anchor="t" anchorCtr="0" compatLnSpc="1">
            <a:prstTxWarp prst="textNoShape">
              <a:avLst/>
            </a:prstTxWarp>
          </a:bodyPr>
          <a:lstStyle/>
          <a:p>
            <a:r>
              <a:rPr lang="zh-CN" altLang="en-US" sz="3600" dirty="0">
                <a:latin typeface="Arial" charset="0"/>
                <a:cs typeface="Arial" charset="0"/>
              </a:rPr>
              <a:t>常见</a:t>
            </a:r>
            <a:r>
              <a:rPr lang="en-US" altLang="en-US" sz="3600" dirty="0">
                <a:latin typeface="Arial" charset="0"/>
                <a:cs typeface="Arial" charset="0"/>
              </a:rPr>
              <a:t> </a:t>
            </a:r>
            <a:r>
              <a:rPr lang="en-US" altLang="en-US" sz="3600" dirty="0" err="1">
                <a:latin typeface="Arial" charset="0"/>
                <a:cs typeface="Arial" charset="0"/>
              </a:rPr>
              <a:t>MPSs</a:t>
            </a:r>
            <a:r>
              <a:rPr lang="zh-CN" altLang="en-US" sz="3600" dirty="0">
                <a:latin typeface="Arial" charset="0"/>
                <a:cs typeface="Arial" charset="0"/>
              </a:rPr>
              <a:t>中的杀菌剂</a:t>
            </a:r>
            <a:endParaRPr lang="en-US" altLang="en-US" sz="3600" dirty="0">
              <a:latin typeface="Arial" charset="0"/>
              <a:cs typeface="Arial" charset="0"/>
            </a:endParaRPr>
          </a:p>
        </p:txBody>
      </p:sp>
      <p:graphicFrame>
        <p:nvGraphicFramePr>
          <p:cNvPr id="268386" name="Group 98"/>
          <p:cNvGraphicFramePr>
            <a:graphicFrameLocks noGrp="1"/>
          </p:cNvGraphicFramePr>
          <p:nvPr>
            <p:ph type="tbl" idx="1"/>
          </p:nvPr>
        </p:nvGraphicFramePr>
        <p:xfrm>
          <a:off x="322263" y="2166938"/>
          <a:ext cx="8431212" cy="2881312"/>
        </p:xfrm>
        <a:graphic>
          <a:graphicData uri="http://schemas.openxmlformats.org/drawingml/2006/table">
            <a:tbl>
              <a:tblPr/>
              <a:tblGrid>
                <a:gridCol w="2555390">
                  <a:extLst>
                    <a:ext uri="{9D8B030D-6E8A-4147-A177-3AD203B41FA5}">
                      <a16:colId xmlns:a16="http://schemas.microsoft.com/office/drawing/2014/main" val="20000"/>
                    </a:ext>
                  </a:extLst>
                </a:gridCol>
                <a:gridCol w="2460747">
                  <a:extLst>
                    <a:ext uri="{9D8B030D-6E8A-4147-A177-3AD203B41FA5}">
                      <a16:colId xmlns:a16="http://schemas.microsoft.com/office/drawing/2014/main" val="20001"/>
                    </a:ext>
                  </a:extLst>
                </a:gridCol>
                <a:gridCol w="3415075">
                  <a:extLst>
                    <a:ext uri="{9D8B030D-6E8A-4147-A177-3AD203B41FA5}">
                      <a16:colId xmlns:a16="http://schemas.microsoft.com/office/drawing/2014/main" val="20002"/>
                    </a:ext>
                  </a:extLst>
                </a:gridCol>
              </a:tblGrid>
              <a:tr h="518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a:ln>
                            <a:noFill/>
                          </a:ln>
                          <a:solidFill>
                            <a:srgbClr val="FFFFFF"/>
                          </a:solidFill>
                          <a:effectLst>
                            <a:outerShdw blurRad="38100" dist="38100" dir="2700000" algn="tl">
                              <a:srgbClr val="000000"/>
                            </a:outerShdw>
                          </a:effectLst>
                          <a:latin typeface="Arial" charset="0"/>
                        </a:rPr>
                        <a:t>过氧化物</a:t>
                      </a:r>
                      <a:endParaRPr kumimoji="0" lang="en-US" sz="2800" b="1" i="0" u="none" strike="noStrike" cap="none" normalizeH="0" baseline="0" dirty="0">
                        <a:ln>
                          <a:noFill/>
                        </a:ln>
                        <a:solidFill>
                          <a:srgbClr val="FFFFFF"/>
                        </a:solidFill>
                        <a:effectLst>
                          <a:outerShdw blurRad="38100" dist="38100" dir="2700000" algn="tl">
                            <a:srgbClr val="000000"/>
                          </a:outerShdw>
                        </a:effectLst>
                        <a:latin typeface="Arial" charset="0"/>
                      </a:endParaRPr>
                    </a:p>
                  </a:txBody>
                  <a:tcPr marL="91439" marR="91439"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a:ln>
                            <a:noFill/>
                          </a:ln>
                          <a:solidFill>
                            <a:srgbClr val="FFFFFF"/>
                          </a:solidFill>
                          <a:effectLst>
                            <a:outerShdw blurRad="38100" dist="38100" dir="2700000" algn="tl">
                              <a:srgbClr val="000000"/>
                            </a:outerShdw>
                          </a:effectLst>
                          <a:latin typeface="Arial" charset="0"/>
                        </a:rPr>
                        <a:t>聚</a:t>
                      </a:r>
                      <a:r>
                        <a:rPr kumimoji="0" lang="en-US" altLang="zh-CN" sz="2800" b="1" i="0" u="none" strike="noStrike" kern="1200" cap="none" normalizeH="0" baseline="0" dirty="0" err="1">
                          <a:ln>
                            <a:noFill/>
                          </a:ln>
                          <a:solidFill>
                            <a:srgbClr val="FFFFFF"/>
                          </a:solidFill>
                          <a:effectLst>
                            <a:outerShdw blurRad="38100" dist="38100" dir="2700000" algn="tl">
                              <a:srgbClr val="000000"/>
                            </a:outerShdw>
                          </a:effectLst>
                          <a:latin typeface="Arial" charset="0"/>
                          <a:ea typeface="+mn-ea"/>
                          <a:cs typeface="+mn-cs"/>
                        </a:rPr>
                        <a:t>季铵</a:t>
                      </a:r>
                      <a:endParaRPr kumimoji="0" lang="en-US" altLang="en-US" sz="2800" b="1" i="0" u="none" strike="noStrike" kern="1200" cap="none" normalizeH="0" baseline="0" dirty="0">
                        <a:ln>
                          <a:noFill/>
                        </a:ln>
                        <a:solidFill>
                          <a:srgbClr val="FFFFFF"/>
                        </a:solidFill>
                        <a:effectLst>
                          <a:outerShdw blurRad="38100" dist="38100" dir="2700000" algn="tl">
                            <a:srgbClr val="000000"/>
                          </a:outerShdw>
                        </a:effectLst>
                        <a:latin typeface="Arial" charset="0"/>
                        <a:ea typeface="+mn-ea"/>
                        <a:cs typeface="+mn-cs"/>
                      </a:endParaRPr>
                    </a:p>
                  </a:txBody>
                  <a:tcPr marL="91439" marR="9143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a:ln>
                            <a:noFill/>
                          </a:ln>
                          <a:solidFill>
                            <a:srgbClr val="FFFFFF"/>
                          </a:solidFill>
                          <a:effectLst>
                            <a:outerShdw blurRad="38100" dist="38100" dir="2700000" algn="tl">
                              <a:srgbClr val="000000"/>
                            </a:outerShdw>
                          </a:effectLst>
                          <a:latin typeface="Arial" charset="0"/>
                        </a:rPr>
                        <a:t>聚</a:t>
                      </a:r>
                      <a:r>
                        <a:rPr kumimoji="0" lang="en-US" altLang="zh-CN" sz="2800" b="1" i="0" u="none" strike="noStrike" kern="1200" cap="none" normalizeH="0" baseline="0" dirty="0" err="1">
                          <a:ln>
                            <a:noFill/>
                          </a:ln>
                          <a:solidFill>
                            <a:srgbClr val="FFFFFF"/>
                          </a:solidFill>
                          <a:effectLst>
                            <a:outerShdw blurRad="38100" dist="38100" dir="2700000" algn="tl">
                              <a:srgbClr val="000000"/>
                            </a:outerShdw>
                          </a:effectLst>
                          <a:latin typeface="Arial" charset="0"/>
                          <a:ea typeface="+mn-ea"/>
                          <a:cs typeface="+mn-cs"/>
                        </a:rPr>
                        <a:t>六亚甲基双胍</a:t>
                      </a:r>
                      <a:endParaRPr kumimoji="0" lang="en-US" altLang="en-US" sz="2800" b="1" i="0" u="none" strike="noStrike" kern="1200" cap="none" normalizeH="0" baseline="0" dirty="0">
                        <a:ln>
                          <a:noFill/>
                        </a:ln>
                        <a:solidFill>
                          <a:srgbClr val="FFFFFF"/>
                        </a:solidFill>
                        <a:effectLst>
                          <a:outerShdw blurRad="38100" dist="38100" dir="2700000" algn="tl">
                            <a:srgbClr val="000000"/>
                          </a:outerShdw>
                        </a:effectLst>
                        <a:latin typeface="Arial" charset="0"/>
                        <a:ea typeface="+mn-ea"/>
                        <a:cs typeface="+mn-cs"/>
                      </a:endParaRPr>
                    </a:p>
                  </a:txBody>
                  <a:tcPr marL="91439" marR="91439"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6279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rgbClr val="5C6F7B"/>
                          </a:solidFill>
                          <a:effectLst/>
                          <a:latin typeface="Arial" charset="0"/>
                        </a:rPr>
                        <a:t>清洁护理</a:t>
                      </a:r>
                      <a:endParaRPr kumimoji="0" lang="en-US" altLang="zh-CN" sz="1600" b="1" i="0" u="none" strike="noStrike" cap="none" normalizeH="0" baseline="0" dirty="0">
                        <a:ln>
                          <a:noFill/>
                        </a:ln>
                        <a:solidFill>
                          <a:srgbClr val="5C6F7B"/>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5C6F7B"/>
                          </a:solidFill>
                          <a:effectLst/>
                          <a:latin typeface="Arial" charset="0"/>
                        </a:rPr>
                        <a:t>(</a:t>
                      </a:r>
                      <a:r>
                        <a:rPr kumimoji="0" lang="en-US" sz="1600" b="1" i="0" u="none" strike="noStrike" cap="none" normalizeH="0" baseline="0" dirty="0" err="1">
                          <a:ln>
                            <a:noFill/>
                          </a:ln>
                          <a:solidFill>
                            <a:srgbClr val="5C6F7B"/>
                          </a:solidFill>
                          <a:effectLst/>
                          <a:latin typeface="Arial" charset="0"/>
                        </a:rPr>
                        <a:t>AOSept</a:t>
                      </a:r>
                      <a:r>
                        <a:rPr kumimoji="0" lang="en-US" sz="1600" b="1" i="0" u="none" strike="noStrike" cap="none" normalizeH="0" baseline="0" dirty="0">
                          <a:ln>
                            <a:noFill/>
                          </a:ln>
                          <a:solidFill>
                            <a:srgbClr val="5C6F7B"/>
                          </a:solidFill>
                          <a:effectLst/>
                          <a:latin typeface="Arial" charset="0"/>
                        </a:rPr>
                        <a:t>  Plus)</a:t>
                      </a:r>
                    </a:p>
                  </a:txBody>
                  <a:tcPr marL="91439" marR="91439"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5C6F7B"/>
                          </a:solidFill>
                          <a:effectLst/>
                          <a:latin typeface="Arial" charset="0"/>
                        </a:rPr>
                        <a:t>OptiFree</a:t>
                      </a:r>
                      <a:r>
                        <a:rPr kumimoji="0" lang="en-US" sz="1600" b="1" i="0" u="none" strike="noStrike" cap="none" normalizeH="0" baseline="0" dirty="0">
                          <a:ln>
                            <a:noFill/>
                          </a:ln>
                          <a:solidFill>
                            <a:srgbClr val="5C6F7B"/>
                          </a:solidFill>
                          <a:effectLst/>
                          <a:latin typeface="Arial" charset="0"/>
                        </a:rPr>
                        <a:t> Express</a:t>
                      </a:r>
                    </a:p>
                  </a:txBody>
                  <a:tcPr marL="91439" marR="9143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ReNu</a:t>
                      </a:r>
                      <a:r>
                        <a:rPr kumimoji="0" lang="en-US" sz="1600" b="1" i="0" u="none" strike="noStrike" cap="none" normalizeH="0" baseline="0" dirty="0">
                          <a:ln>
                            <a:noFill/>
                          </a:ln>
                          <a:solidFill>
                            <a:schemeClr val="tx1"/>
                          </a:solidFill>
                          <a:effectLst/>
                          <a:latin typeface="Arial" charset="0"/>
                        </a:rPr>
                        <a:t> Sensitive Eyes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rgbClr val="5C6F7B"/>
                          </a:solidFill>
                          <a:effectLst/>
                          <a:latin typeface="Arial" charset="0"/>
                        </a:rPr>
                        <a:t>(</a:t>
                      </a:r>
                      <a:r>
                        <a:rPr kumimoji="0" lang="zh-CN" altLang="en-US" sz="1600" b="1" i="0" u="none" strike="noStrike" cap="none" normalizeH="0" baseline="0" dirty="0">
                          <a:ln>
                            <a:noFill/>
                          </a:ln>
                          <a:solidFill>
                            <a:srgbClr val="5C6F7B"/>
                          </a:solidFill>
                          <a:effectLst/>
                          <a:latin typeface="Arial" charset="0"/>
                        </a:rPr>
                        <a:t>以前的博士伦多功能护理液</a:t>
                      </a:r>
                      <a:r>
                        <a:rPr kumimoji="0" lang="en-US" sz="1600" b="1" i="0" u="none" strike="noStrike" cap="none" normalizeH="0" baseline="0" dirty="0">
                          <a:ln>
                            <a:noFill/>
                          </a:ln>
                          <a:solidFill>
                            <a:srgbClr val="5C6F7B"/>
                          </a:solidFill>
                          <a:effectLst/>
                          <a:latin typeface="Arial" charset="0"/>
                        </a:rPr>
                        <a:t>)</a:t>
                      </a:r>
                    </a:p>
                  </a:txBody>
                  <a:tcPr marL="91439" marR="91439"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9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err="1">
                          <a:ln>
                            <a:noFill/>
                          </a:ln>
                          <a:solidFill>
                            <a:srgbClr val="5C6F7B"/>
                          </a:solidFill>
                          <a:effectLst/>
                          <a:latin typeface="Arial" charset="0"/>
                        </a:rPr>
                        <a:t>Oxysept</a:t>
                      </a:r>
                      <a:r>
                        <a:rPr kumimoji="0" lang="en-US" sz="1600" b="1" i="0" u="none" strike="noStrike" cap="none" normalizeH="0" baseline="0" dirty="0">
                          <a:ln>
                            <a:noFill/>
                          </a:ln>
                          <a:solidFill>
                            <a:srgbClr val="5C6F7B"/>
                          </a:solidFill>
                          <a:effectLst/>
                          <a:latin typeface="Arial" charset="0"/>
                        </a:rPr>
                        <a:t> 1-Step</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rgbClr val="5C6F7B"/>
                          </a:solidFill>
                          <a:effectLst/>
                          <a:latin typeface="Arial" charset="0"/>
                        </a:rPr>
                        <a:t>(</a:t>
                      </a:r>
                      <a:r>
                        <a:rPr kumimoji="0" lang="en-US" sz="1600" b="1" i="0" u="none" strike="noStrike" cap="none" normalizeH="0" baseline="0" dirty="0" err="1">
                          <a:ln>
                            <a:noFill/>
                          </a:ln>
                          <a:solidFill>
                            <a:srgbClr val="5C6F7B"/>
                          </a:solidFill>
                          <a:effectLst/>
                          <a:latin typeface="Arial" charset="0"/>
                        </a:rPr>
                        <a:t>Ultracare</a:t>
                      </a:r>
                      <a:r>
                        <a:rPr kumimoji="0" lang="en-US" sz="1600" b="1" i="0" u="none" strike="noStrike" cap="none" normalizeH="0" baseline="0" dirty="0">
                          <a:ln>
                            <a:noFill/>
                          </a:ln>
                          <a:solidFill>
                            <a:srgbClr val="5C6F7B"/>
                          </a:solidFill>
                          <a:effectLst/>
                          <a:latin typeface="Arial" charset="0"/>
                        </a:rPr>
                        <a:t>)</a:t>
                      </a:r>
                    </a:p>
                  </a:txBody>
                  <a:tcPr marL="91439" marR="91439"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5C6F7B"/>
                          </a:solidFill>
                          <a:effectLst/>
                          <a:latin typeface="Arial" charset="0"/>
                        </a:rPr>
                        <a:t>OptiFree</a:t>
                      </a:r>
                      <a:r>
                        <a:rPr kumimoji="0" lang="en-US" sz="1600" b="1" i="0" u="none" strike="noStrike" cap="none" normalizeH="0" baseline="0" dirty="0">
                          <a:ln>
                            <a:noFill/>
                          </a:ln>
                          <a:solidFill>
                            <a:srgbClr val="5C6F7B"/>
                          </a:solidFill>
                          <a:effectLst/>
                          <a:latin typeface="Arial" charset="0"/>
                        </a:rPr>
                        <a:t> </a:t>
                      </a:r>
                      <a:r>
                        <a:rPr kumimoji="0" lang="en-US" sz="1600" b="1" i="0" u="none" strike="noStrike" cap="none" normalizeH="0" baseline="0" dirty="0" err="1">
                          <a:ln>
                            <a:noFill/>
                          </a:ln>
                          <a:solidFill>
                            <a:srgbClr val="5C6F7B"/>
                          </a:solidFill>
                          <a:effectLst/>
                          <a:latin typeface="Arial" charset="0"/>
                        </a:rPr>
                        <a:t>RepleniSH</a:t>
                      </a: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rgbClr val="5C6F7B"/>
                          </a:solidFill>
                          <a:effectLst/>
                          <a:latin typeface="Arial" charset="0"/>
                        </a:rPr>
                        <a:t>博士伦</a:t>
                      </a:r>
                      <a:r>
                        <a:rPr kumimoji="0" lang="en-US" sz="1600" b="1" i="0" u="none" strike="noStrike" cap="none" normalizeH="0" baseline="0" dirty="0" err="1">
                          <a:ln>
                            <a:noFill/>
                          </a:ln>
                          <a:solidFill>
                            <a:srgbClr val="5C6F7B"/>
                          </a:solidFill>
                          <a:effectLst/>
                          <a:latin typeface="Arial" charset="0"/>
                        </a:rPr>
                        <a:t>ReNu</a:t>
                      </a:r>
                      <a:r>
                        <a:rPr kumimoji="0" lang="en-US" sz="1600" b="1" i="0" u="none" strike="noStrike" cap="none" normalizeH="0" baseline="0" dirty="0">
                          <a:ln>
                            <a:noFill/>
                          </a:ln>
                          <a:solidFill>
                            <a:srgbClr val="5C6F7B"/>
                          </a:solidFill>
                          <a:effectLst/>
                          <a:latin typeface="Arial" charset="0"/>
                        </a:rPr>
                        <a:t> fresh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rgbClr val="5C6F7B"/>
                          </a:solidFill>
                          <a:effectLst/>
                          <a:latin typeface="Arial" charset="0"/>
                        </a:rPr>
                        <a:t>(</a:t>
                      </a:r>
                      <a:r>
                        <a:rPr kumimoji="0" lang="zh-CN" altLang="en-US" sz="1600" b="1" i="0" u="none" strike="noStrike" cap="none" normalizeH="0" baseline="0" dirty="0">
                          <a:ln>
                            <a:noFill/>
                          </a:ln>
                          <a:solidFill>
                            <a:srgbClr val="5C6F7B"/>
                          </a:solidFill>
                          <a:effectLst/>
                          <a:latin typeface="Arial" charset="0"/>
                        </a:rPr>
                        <a:t>以前的博士伦多效添加护理液</a:t>
                      </a:r>
                      <a:r>
                        <a:rPr kumimoji="0" lang="en-US" sz="1600" b="1" i="0" u="none" strike="noStrike" cap="none" normalizeH="0" baseline="0" dirty="0">
                          <a:ln>
                            <a:noFill/>
                          </a:ln>
                          <a:solidFill>
                            <a:srgbClr val="5C6F7B"/>
                          </a:solidFill>
                          <a:effectLst/>
                          <a:latin typeface="Arial" charset="0"/>
                        </a:rPr>
                        <a:t>)</a:t>
                      </a:r>
                    </a:p>
                  </a:txBody>
                  <a:tcPr marL="91439" marR="91439"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9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5C6F7B"/>
                          </a:solidFill>
                          <a:effectLst/>
                          <a:latin typeface="Arial" charset="0"/>
                        </a:rPr>
                        <a:t>PeroxiClear</a:t>
                      </a: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5C6F7B"/>
                          </a:solidFill>
                          <a:effectLst/>
                          <a:latin typeface="Arial" charset="0"/>
                        </a:rPr>
                        <a:t>OptiFree</a:t>
                      </a:r>
                      <a:r>
                        <a:rPr kumimoji="0" lang="en-US" sz="1600" b="1" i="0" u="none" strike="noStrike" cap="none" normalizeH="0" baseline="0" dirty="0">
                          <a:ln>
                            <a:noFill/>
                          </a:ln>
                          <a:solidFill>
                            <a:srgbClr val="5C6F7B"/>
                          </a:solidFill>
                          <a:effectLst/>
                          <a:latin typeface="Arial" charset="0"/>
                        </a:rPr>
                        <a:t> </a:t>
                      </a:r>
                      <a:r>
                        <a:rPr kumimoji="0" lang="en-US" sz="1600" b="1" i="0" u="none" strike="noStrike" cap="none" normalizeH="0" baseline="0" dirty="0" err="1">
                          <a:ln>
                            <a:noFill/>
                          </a:ln>
                          <a:solidFill>
                            <a:srgbClr val="5C6F7B"/>
                          </a:solidFill>
                          <a:effectLst/>
                          <a:latin typeface="Arial" charset="0"/>
                        </a:rPr>
                        <a:t>PureMoist</a:t>
                      </a: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rgbClr val="5C6F7B"/>
                          </a:solidFill>
                          <a:effectLst/>
                          <a:latin typeface="Arial" charset="0"/>
                        </a:rPr>
                        <a:t>视康清润全功能护理液</a:t>
                      </a: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1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rgbClr val="5C6F7B"/>
                          </a:solidFill>
                          <a:effectLst/>
                          <a:latin typeface="Arial" charset="0"/>
                        </a:rPr>
                        <a:t>完全易揉搓</a:t>
                      </a:r>
                      <a:endParaRPr kumimoji="0" lang="en-US" sz="1600" b="1" i="0" u="none" strike="noStrike" cap="none" normalizeH="0" baseline="0" dirty="0">
                        <a:ln>
                          <a:noFill/>
                        </a:ln>
                        <a:solidFill>
                          <a:srgbClr val="5C6F7B"/>
                        </a:solidFill>
                        <a:effectLst/>
                        <a:latin typeface="Arial" charset="0"/>
                      </a:endParaRPr>
                    </a:p>
                  </a:txBody>
                  <a:tcPr marL="91439" marR="91439"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50825" y="95250"/>
            <a:ext cx="8740775" cy="685800"/>
          </a:xfrm>
          <a:noFill/>
          <a:ln>
            <a:miter lim="800000"/>
            <a:headEnd/>
            <a:tailEnd/>
          </a:ln>
        </p:spPr>
        <p:txBody>
          <a:bodyPr vert="horz" wrap="square" lIns="91440" tIns="45720" rIns="91440" bIns="45720" numCol="1" anchor="t" anchorCtr="0" compatLnSpc="1">
            <a:prstTxWarp prst="textNoShape">
              <a:avLst/>
            </a:prstTxWarp>
            <a:normAutofit/>
          </a:bodyPr>
          <a:lstStyle/>
          <a:p>
            <a:r>
              <a:rPr lang="zh-CN" altLang="en-US" sz="3600" dirty="0">
                <a:latin typeface="Arial" charset="0"/>
                <a:cs typeface="Arial" charset="0"/>
              </a:rPr>
              <a:t>双重杀灭剂溶液</a:t>
            </a:r>
            <a:endParaRPr lang="en-CA" altLang="en-US" sz="3600" dirty="0">
              <a:latin typeface="Arial" charset="0"/>
              <a:cs typeface="Arial" charset="0"/>
            </a:endParaRPr>
          </a:p>
        </p:txBody>
      </p:sp>
      <p:sp>
        <p:nvSpPr>
          <p:cNvPr id="66563" name="Content Placeholder 2"/>
          <p:cNvSpPr>
            <a:spLocks noGrp="1"/>
          </p:cNvSpPr>
          <p:nvPr>
            <p:ph idx="1"/>
          </p:nvPr>
        </p:nvSpPr>
        <p:spPr>
          <a:xfrm>
            <a:off x="447708" y="1133476"/>
            <a:ext cx="8839200" cy="4438664"/>
          </a:xfrm>
        </p:spPr>
        <p:txBody>
          <a:bodyPr/>
          <a:lstStyle/>
          <a:p>
            <a:r>
              <a:rPr lang="zh-CN" altLang="en-US" sz="2800" dirty="0">
                <a:latin typeface="Arial" charset="0"/>
                <a:cs typeface="Arial" charset="0"/>
              </a:rPr>
              <a:t>双重消毒系统</a:t>
            </a:r>
            <a:endParaRPr lang="en-US" altLang="en-US" sz="1400" dirty="0">
              <a:latin typeface="Arial" charset="0"/>
              <a:cs typeface="Arial" charset="0"/>
            </a:endParaRPr>
          </a:p>
          <a:p>
            <a:pPr lvl="1"/>
            <a:r>
              <a:rPr lang="en-US" altLang="en-US" sz="2400" dirty="0" err="1">
                <a:latin typeface="Arial" charset="0"/>
                <a:cs typeface="Arial" charset="0"/>
              </a:rPr>
              <a:t>Opti</a:t>
            </a:r>
            <a:r>
              <a:rPr lang="en-US" altLang="en-US" sz="2400" dirty="0">
                <a:latin typeface="Arial" charset="0"/>
                <a:cs typeface="Arial" charset="0"/>
              </a:rPr>
              <a:t>-Free Express/</a:t>
            </a:r>
            <a:r>
              <a:rPr lang="en-US" altLang="en-US" sz="2400" dirty="0" err="1">
                <a:latin typeface="Arial" charset="0"/>
                <a:cs typeface="Arial" charset="0"/>
              </a:rPr>
              <a:t>RepleniSH</a:t>
            </a:r>
            <a:r>
              <a:rPr lang="en-US" altLang="en-US" sz="2400" dirty="0">
                <a:latin typeface="Arial" charset="0"/>
                <a:cs typeface="Arial" charset="0"/>
              </a:rPr>
              <a:t>/</a:t>
            </a:r>
            <a:r>
              <a:rPr lang="en-US" altLang="en-US" sz="2400" dirty="0" err="1">
                <a:latin typeface="Arial" charset="0"/>
                <a:cs typeface="Arial" charset="0"/>
              </a:rPr>
              <a:t>PureMoist</a:t>
            </a:r>
            <a:endParaRPr lang="en-US" altLang="en-US" sz="2400" dirty="0">
              <a:latin typeface="Arial" charset="0"/>
              <a:cs typeface="Arial" charset="0"/>
            </a:endParaRPr>
          </a:p>
          <a:p>
            <a:pPr lvl="2"/>
            <a:r>
              <a:rPr lang="en-US" altLang="zh-CN" sz="2400" dirty="0" err="1"/>
              <a:t>聚季铵盐</a:t>
            </a:r>
            <a:r>
              <a:rPr lang="en-US" altLang="zh-CN" sz="2400" dirty="0"/>
              <a:t> </a:t>
            </a:r>
            <a:r>
              <a:rPr lang="en-US" altLang="en-US" sz="2400" dirty="0">
                <a:latin typeface="Arial" charset="0"/>
                <a:cs typeface="Arial" charset="0"/>
              </a:rPr>
              <a:t>-1 + MAPD (</a:t>
            </a:r>
            <a:r>
              <a:rPr lang="en-US" altLang="en-US" sz="2400" dirty="0" err="1">
                <a:latin typeface="Arial" charset="0"/>
                <a:cs typeface="Arial" charset="0"/>
              </a:rPr>
              <a:t>Aldox</a:t>
            </a:r>
            <a:r>
              <a:rPr lang="en-US" altLang="en-US" sz="2400" dirty="0">
                <a:latin typeface="Arial" charset="0"/>
                <a:cs typeface="Arial" charset="0"/>
              </a:rPr>
              <a:t>®)</a:t>
            </a:r>
          </a:p>
          <a:p>
            <a:pPr lvl="1"/>
            <a:r>
              <a:rPr lang="en-US" altLang="en-US" sz="2800" dirty="0">
                <a:latin typeface="Arial" charset="0"/>
                <a:cs typeface="Arial" charset="0"/>
              </a:rPr>
              <a:t>AMO </a:t>
            </a:r>
            <a:r>
              <a:rPr lang="en-US" altLang="en-US" sz="2800" dirty="0" err="1">
                <a:latin typeface="Arial" charset="0"/>
                <a:cs typeface="Arial" charset="0"/>
              </a:rPr>
              <a:t>RevitaLens</a:t>
            </a:r>
            <a:r>
              <a:rPr lang="en-US" altLang="en-US" sz="2800" dirty="0">
                <a:latin typeface="Arial" charset="0"/>
                <a:cs typeface="Arial" charset="0"/>
              </a:rPr>
              <a:t> </a:t>
            </a:r>
            <a:r>
              <a:rPr lang="en-US" altLang="en-US" sz="2800" dirty="0" err="1">
                <a:latin typeface="Arial" charset="0"/>
                <a:cs typeface="Arial" charset="0"/>
              </a:rPr>
              <a:t>OcuTec</a:t>
            </a:r>
            <a:endParaRPr lang="en-US" altLang="en-US" sz="2800" dirty="0">
              <a:latin typeface="Arial" charset="0"/>
              <a:cs typeface="Arial" charset="0"/>
            </a:endParaRPr>
          </a:p>
          <a:p>
            <a:pPr lvl="2"/>
            <a:r>
              <a:rPr lang="zh-CN" altLang="en-US" sz="2400" dirty="0">
                <a:latin typeface="Arial" charset="0"/>
                <a:cs typeface="Arial" charset="0"/>
              </a:rPr>
              <a:t>阿来西定</a:t>
            </a:r>
            <a:r>
              <a:rPr lang="en-US" altLang="en-US" sz="2400" dirty="0">
                <a:latin typeface="Arial" charset="0"/>
                <a:cs typeface="Arial" charset="0"/>
              </a:rPr>
              <a:t>+</a:t>
            </a:r>
            <a:r>
              <a:rPr lang="en-US" altLang="zh-CN" sz="2400" dirty="0"/>
              <a:t> </a:t>
            </a:r>
            <a:r>
              <a:rPr lang="en-US" altLang="zh-CN" sz="2400" dirty="0" err="1"/>
              <a:t>聚季铵盐</a:t>
            </a:r>
            <a:r>
              <a:rPr lang="en-US" altLang="en-US" sz="2400" dirty="0">
                <a:latin typeface="Arial" charset="0"/>
                <a:cs typeface="Arial" charset="0"/>
              </a:rPr>
              <a:t> -1</a:t>
            </a:r>
          </a:p>
          <a:p>
            <a:pPr lvl="1"/>
            <a:r>
              <a:rPr lang="en-US" altLang="en-US" sz="2800" dirty="0">
                <a:latin typeface="Arial" charset="0"/>
                <a:cs typeface="Arial" charset="0"/>
              </a:rPr>
              <a:t>B+L </a:t>
            </a:r>
            <a:r>
              <a:rPr lang="en-US" altLang="en-US" sz="2800" dirty="0" err="1">
                <a:latin typeface="Arial" charset="0"/>
                <a:cs typeface="Arial" charset="0"/>
              </a:rPr>
              <a:t>Biotrue</a:t>
            </a:r>
            <a:endParaRPr lang="en-US" altLang="en-US" sz="2800" dirty="0">
              <a:latin typeface="Arial" charset="0"/>
              <a:cs typeface="Arial" charset="0"/>
            </a:endParaRPr>
          </a:p>
          <a:p>
            <a:pPr lvl="2"/>
            <a:r>
              <a:rPr lang="zh-CN" altLang="en-US" sz="2400" dirty="0">
                <a:latin typeface="Arial" charset="0"/>
                <a:cs typeface="Arial" charset="0"/>
              </a:rPr>
              <a:t>聚六亚甲基双胍</a:t>
            </a:r>
            <a:r>
              <a:rPr lang="en-US" altLang="en-US" sz="2400" dirty="0">
                <a:latin typeface="Arial" charset="0"/>
                <a:cs typeface="Arial" charset="0"/>
              </a:rPr>
              <a:t>+ </a:t>
            </a:r>
            <a:r>
              <a:rPr lang="en-US" altLang="zh-CN" sz="2400" dirty="0" err="1"/>
              <a:t>聚季铵盐</a:t>
            </a:r>
            <a:r>
              <a:rPr lang="en-US" altLang="zh-CN" sz="2400" dirty="0"/>
              <a:t> </a:t>
            </a:r>
            <a:r>
              <a:rPr lang="en-US" altLang="en-US" sz="2400" dirty="0">
                <a:latin typeface="Arial" charset="0"/>
                <a:cs typeface="Arial" charset="0"/>
              </a:rPr>
              <a:t>-1</a:t>
            </a:r>
            <a:endParaRPr lang="en-CA" altLang="en-US" sz="2400" dirty="0">
              <a:latin typeface="Arial" charset="0"/>
              <a:cs typeface="Arial" charset="0"/>
            </a:endParaRPr>
          </a:p>
        </p:txBody>
      </p:sp>
      <p:sp>
        <p:nvSpPr>
          <p:cNvPr id="4"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E12DC5DE-0C63-4A21-B820-5E9E75A52BF1}"/>
              </a:ext>
            </a:extLst>
          </p:cNvPr>
          <p:cNvSpPr>
            <a:spLocks noGrp="1" noChangeArrowheads="1"/>
          </p:cNvSpPr>
          <p:nvPr>
            <p:ph type="title"/>
          </p:nvPr>
        </p:nvSpPr>
        <p:spPr>
          <a:xfrm>
            <a:off x="323528" y="0"/>
            <a:ext cx="9049072" cy="1143000"/>
          </a:xfrm>
        </p:spPr>
        <p:txBody>
          <a:bodyPr/>
          <a:lstStyle/>
          <a:p>
            <a:r>
              <a:rPr lang="en-US" altLang="zh-CN" sz="3600" dirty="0" err="1">
                <a:ea typeface="宋体" panose="02010600030101010101" pitchFamily="2" charset="-122"/>
              </a:rPr>
              <a:t>聚合物消毒剂：</a:t>
            </a:r>
            <a:r>
              <a:rPr lang="en-US" altLang="zh-CN" sz="3600" dirty="0" err="1">
                <a:solidFill>
                  <a:srgbClr val="FFFF00"/>
                </a:solidFill>
                <a:ea typeface="宋体" panose="02010600030101010101" pitchFamily="2" charset="-122"/>
              </a:rPr>
              <a:t>优点</a:t>
            </a:r>
            <a:endParaRPr lang="en-US" altLang="zh-CN" sz="3600" dirty="0">
              <a:solidFill>
                <a:srgbClr val="FFFF00"/>
              </a:solidFill>
              <a:ea typeface="宋体" panose="02010600030101010101" pitchFamily="2" charset="-122"/>
            </a:endParaRPr>
          </a:p>
        </p:txBody>
      </p:sp>
      <p:sp>
        <p:nvSpPr>
          <p:cNvPr id="133122" name="Text Placeholder 1">
            <a:extLst>
              <a:ext uri="{FF2B5EF4-FFF2-40B4-BE49-F238E27FC236}">
                <a16:creationId xmlns:a16="http://schemas.microsoft.com/office/drawing/2014/main" id="{80E764E6-998A-4D26-8945-2FE07A911CBD}"/>
              </a:ext>
            </a:extLst>
          </p:cNvPr>
          <p:cNvSpPr>
            <a:spLocks noGrp="1" noChangeArrowheads="1"/>
          </p:cNvSpPr>
          <p:nvPr>
            <p:ph type="body" idx="1"/>
          </p:nvPr>
        </p:nvSpPr>
        <p:spPr>
          <a:xfrm>
            <a:off x="179512" y="1340768"/>
            <a:ext cx="8686800" cy="4953000"/>
          </a:xfrm>
        </p:spPr>
        <p:txBody>
          <a:bodyPr/>
          <a:lstStyle/>
          <a:p>
            <a:pPr marL="342900" indent="-342900">
              <a:lnSpc>
                <a:spcPts val="2400"/>
              </a:lnSpc>
              <a:buFontTx/>
              <a:buChar char="•"/>
            </a:pPr>
            <a:r>
              <a:rPr lang="en-AU" altLang="zh-CN" dirty="0">
                <a:latin typeface="Arial" charset="0"/>
                <a:cs typeface="Arial" charset="0"/>
              </a:rPr>
              <a:t>“充</a:t>
            </a:r>
            <a:r>
              <a:rPr lang="zh-CN" altLang="en-US" dirty="0">
                <a:latin typeface="Arial" charset="0"/>
                <a:cs typeface="Arial" charset="0"/>
              </a:rPr>
              <a:t>分</a:t>
            </a:r>
            <a:r>
              <a:rPr lang="en-AU" altLang="zh-CN" dirty="0">
                <a:latin typeface="Arial" charset="0"/>
                <a:cs typeface="Arial" charset="0"/>
              </a:rPr>
              <a:t>”</a:t>
            </a:r>
            <a:r>
              <a:rPr lang="en-AU" altLang="zh-CN" dirty="0" err="1">
                <a:latin typeface="Arial" charset="0"/>
                <a:cs typeface="Arial" charset="0"/>
              </a:rPr>
              <a:t>用于常规消毒任务</a:t>
            </a:r>
            <a:endParaRPr lang="en-AU" altLang="zh-CN" dirty="0">
              <a:latin typeface="Arial" charset="0"/>
              <a:cs typeface="Arial" charset="0"/>
            </a:endParaRPr>
          </a:p>
          <a:p>
            <a:pPr marL="800100" lvl="1" indent="-342900">
              <a:lnSpc>
                <a:spcPts val="2400"/>
              </a:lnSpc>
              <a:buFont typeface="Arial" charset="0"/>
              <a:buChar char="•"/>
            </a:pPr>
            <a:r>
              <a:rPr lang="en-AU" altLang="zh-CN" b="0" dirty="0" err="1">
                <a:solidFill>
                  <a:srgbClr val="009900"/>
                </a:solidFill>
                <a:latin typeface="Arial" charset="0"/>
                <a:cs typeface="Arial" charset="0"/>
              </a:rPr>
              <a:t>Boost</a:t>
            </a:r>
            <a:r>
              <a:rPr lang="en-AU" altLang="zh-CN" b="0" i="1" dirty="0" err="1">
                <a:solidFill>
                  <a:srgbClr val="009900"/>
                </a:solidFill>
                <a:latin typeface="Arial" charset="0"/>
                <a:cs typeface="Arial" charset="0"/>
              </a:rPr>
              <a:t>等人</a:t>
            </a:r>
            <a:r>
              <a:rPr lang="en-AU" altLang="zh-CN" b="0" dirty="0">
                <a:solidFill>
                  <a:srgbClr val="009900"/>
                </a:solidFill>
                <a:latin typeface="Arial" charset="0"/>
                <a:cs typeface="Arial" charset="0"/>
              </a:rPr>
              <a:t> （2010）</a:t>
            </a:r>
            <a:r>
              <a:rPr lang="en-AU" altLang="zh-CN" b="0" dirty="0">
                <a:latin typeface="Arial" charset="0"/>
                <a:cs typeface="Arial" charset="0"/>
              </a:rPr>
              <a:t>表明，除了一些真菌分离物，MPS在FDA试验组生物体和一些相关的临床分离物上</a:t>
            </a:r>
            <a:r>
              <a:rPr lang="zh-CN" altLang="en-US" b="0" dirty="0">
                <a:latin typeface="Arial" charset="0"/>
                <a:cs typeface="Arial" charset="0"/>
              </a:rPr>
              <a:t>表现良好</a:t>
            </a:r>
            <a:r>
              <a:rPr lang="en-AU" altLang="zh-CN" b="0" dirty="0">
                <a:latin typeface="Arial" charset="0"/>
                <a:cs typeface="Arial" charset="0"/>
              </a:rPr>
              <a:t>（存活率降低99.9％）</a:t>
            </a:r>
          </a:p>
          <a:p>
            <a:pPr marL="342900" indent="-342900">
              <a:lnSpc>
                <a:spcPts val="2400"/>
              </a:lnSpc>
            </a:pPr>
            <a:endParaRPr lang="en-AU" altLang="zh-CN" dirty="0"/>
          </a:p>
          <a:p>
            <a:pPr marL="342900" indent="-342900">
              <a:lnSpc>
                <a:spcPts val="2400"/>
              </a:lnSpc>
              <a:buFontTx/>
              <a:buChar char="•"/>
            </a:pPr>
            <a:r>
              <a:rPr lang="en-AU" altLang="zh-CN" dirty="0">
                <a:latin typeface="Arial" charset="0"/>
                <a:cs typeface="Arial" charset="0"/>
              </a:rPr>
              <a:t>使</a:t>
            </a:r>
            <a:r>
              <a:rPr lang="zh-CN" altLang="en-AU" dirty="0">
                <a:latin typeface="Arial" charset="0"/>
                <a:cs typeface="Arial" charset="0"/>
              </a:rPr>
              <a:t>消毒程序简单</a:t>
            </a:r>
          </a:p>
          <a:p>
            <a:pPr marL="800100" lvl="1" indent="-342900">
              <a:lnSpc>
                <a:spcPts val="2400"/>
              </a:lnSpc>
              <a:buFont typeface="Arial" charset="0"/>
              <a:buChar char="•"/>
            </a:pPr>
            <a:r>
              <a:rPr lang="en-AU" altLang="zh-CN" b="0" dirty="0" err="1">
                <a:latin typeface="Arial" charset="0"/>
                <a:cs typeface="Arial" charset="0"/>
              </a:rPr>
              <a:t>MPSs和OBSs成为可能</a:t>
            </a:r>
            <a:endParaRPr lang="en-AU" altLang="zh-CN" b="0" dirty="0">
              <a:latin typeface="Arial" charset="0"/>
              <a:cs typeface="Arial" charset="0"/>
            </a:endParaRPr>
          </a:p>
          <a:p>
            <a:pPr marL="1257300" lvl="2" indent="-342900">
              <a:lnSpc>
                <a:spcPts val="2400"/>
              </a:lnSpc>
              <a:buFontTx/>
              <a:buChar char="•"/>
            </a:pPr>
            <a:r>
              <a:rPr lang="en-AU" altLang="zh-CN" sz="2000" b="0" dirty="0" err="1">
                <a:latin typeface="Arial" charset="0"/>
                <a:cs typeface="Arial" charset="0"/>
              </a:rPr>
              <a:t>信念（希望</a:t>
            </a:r>
            <a:r>
              <a:rPr lang="en-AU" altLang="zh-CN" sz="2000" b="0" dirty="0">
                <a:latin typeface="Arial" charset="0"/>
                <a:cs typeface="Arial" charset="0"/>
              </a:rPr>
              <a:t>？）</a:t>
            </a:r>
            <a:r>
              <a:rPr lang="en-AU" altLang="zh-CN" sz="2000" b="0" dirty="0" err="1">
                <a:latin typeface="Arial" charset="0"/>
                <a:cs typeface="Arial" charset="0"/>
              </a:rPr>
              <a:t>是简单</a:t>
            </a:r>
            <a:r>
              <a:rPr lang="en-AU" altLang="en-US" sz="2000" b="0" dirty="0">
                <a:latin typeface="Arial" charset="0"/>
                <a:cs typeface="Arial" charset="0"/>
              </a:rPr>
              <a:t> </a:t>
            </a:r>
            <a:r>
              <a:rPr lang="en-AU" altLang="en-US" sz="2000" b="0" dirty="0">
                <a:latin typeface="Arial" charset="0"/>
                <a:cs typeface="Arial" charset="0"/>
                <a:sym typeface="Symbol" pitchFamily="18" charset="2"/>
              </a:rPr>
              <a:t> </a:t>
            </a:r>
            <a:r>
              <a:rPr lang="en-AU" altLang="zh-CN" sz="2000" b="0" dirty="0" err="1">
                <a:latin typeface="Arial" charset="0"/>
                <a:cs typeface="Arial" charset="0"/>
              </a:rPr>
              <a:t>合规</a:t>
            </a:r>
            <a:endParaRPr lang="en-AU" altLang="zh-CN" sz="2000" b="0" dirty="0">
              <a:latin typeface="Arial" charset="0"/>
              <a:cs typeface="Arial" charset="0"/>
            </a:endParaRPr>
          </a:p>
          <a:p>
            <a:pPr marL="800100" lvl="1" indent="-342900">
              <a:lnSpc>
                <a:spcPts val="2400"/>
              </a:lnSpc>
              <a:buFont typeface="Arial" charset="0"/>
              <a:buChar char="•"/>
            </a:pPr>
            <a:r>
              <a:rPr lang="en-AU" altLang="zh-CN" b="0" dirty="0" err="1">
                <a:latin typeface="Arial" charset="0"/>
                <a:cs typeface="Arial" charset="0"/>
              </a:rPr>
              <a:t>MPS和一次性CLs的组合</a:t>
            </a:r>
            <a:r>
              <a:rPr lang="zh-CN" altLang="en-AU" b="0" dirty="0">
                <a:latin typeface="Arial" charset="0"/>
                <a:cs typeface="Arial" charset="0"/>
              </a:rPr>
              <a:t>，提高</a:t>
            </a:r>
            <a:r>
              <a:rPr lang="en-AU" altLang="zh-CN" b="0" dirty="0">
                <a:latin typeface="Arial" charset="0"/>
                <a:cs typeface="Arial" charset="0"/>
              </a:rPr>
              <a:t>一般CL的市场</a:t>
            </a:r>
            <a:r>
              <a:rPr lang="zh-CN" altLang="en-US" b="0" dirty="0">
                <a:latin typeface="Arial" charset="0"/>
                <a:cs typeface="Arial" charset="0"/>
              </a:rPr>
              <a:t>化</a:t>
            </a:r>
            <a:r>
              <a:rPr lang="en-AU" altLang="zh-CN" b="0" dirty="0">
                <a:latin typeface="Arial" charset="0"/>
                <a:cs typeface="Arial" charset="0"/>
              </a:rPr>
              <a:t>（CL</a:t>
            </a:r>
            <a:r>
              <a:rPr lang="zh-CN" altLang="en-AU" b="0" dirty="0">
                <a:latin typeface="Arial" charset="0"/>
                <a:cs typeface="Arial" charset="0"/>
              </a:rPr>
              <a:t>配戴似乎不</a:t>
            </a:r>
            <a:r>
              <a:rPr lang="zh-CN" altLang="en-US" b="0" dirty="0">
                <a:latin typeface="Arial" charset="0"/>
                <a:cs typeface="Arial" charset="0"/>
              </a:rPr>
              <a:t>那么</a:t>
            </a:r>
            <a:r>
              <a:rPr lang="zh-CN" altLang="en-AU" b="0" dirty="0">
                <a:latin typeface="Arial" charset="0"/>
                <a:cs typeface="Arial" charset="0"/>
              </a:rPr>
              <a:t>复杂）</a:t>
            </a:r>
          </a:p>
          <a:p>
            <a:pPr marL="342900" indent="-342900">
              <a:lnSpc>
                <a:spcPts val="2400"/>
              </a:lnSpc>
            </a:pPr>
            <a:endParaRPr lang="en-AU" altLang="zh-CN" dirty="0"/>
          </a:p>
          <a:p>
            <a:pPr marL="342900" indent="-342900">
              <a:lnSpc>
                <a:spcPts val="2400"/>
              </a:lnSpc>
              <a:buFontTx/>
              <a:buChar char="•"/>
            </a:pPr>
            <a:r>
              <a:rPr lang="zh-CN" altLang="en-US" dirty="0">
                <a:latin typeface="Arial" charset="0"/>
                <a:cs typeface="Arial" charset="0"/>
              </a:rPr>
              <a:t>与前几代的消毒剂相比，使用后产生的</a:t>
            </a:r>
            <a:r>
              <a:rPr lang="en-AU" altLang="zh-CN" dirty="0" err="1">
                <a:latin typeface="Arial" charset="0"/>
                <a:cs typeface="Arial" charset="0"/>
              </a:rPr>
              <a:t>不良后果</a:t>
            </a:r>
            <a:r>
              <a:rPr lang="zh-CN" altLang="en-US" dirty="0">
                <a:latin typeface="Arial" charset="0"/>
                <a:cs typeface="Arial" charset="0"/>
              </a:rPr>
              <a:t>更少</a:t>
            </a:r>
            <a:r>
              <a:rPr lang="en-AU" altLang="zh-CN" dirty="0">
                <a:latin typeface="Arial" charset="0"/>
                <a:cs typeface="Arial" charset="0"/>
              </a:rPr>
              <a:t>。</a:t>
            </a:r>
          </a:p>
          <a:p>
            <a:pPr marL="800100" lvl="1" indent="-342900">
              <a:lnSpc>
                <a:spcPts val="2400"/>
              </a:lnSpc>
              <a:buFont typeface="Arial" charset="0"/>
              <a:buChar char="•"/>
            </a:pPr>
            <a:r>
              <a:rPr lang="en-AU" altLang="zh-CN" b="0" dirty="0" err="1">
                <a:latin typeface="Arial" charset="0"/>
                <a:cs typeface="Arial" charset="0"/>
              </a:rPr>
              <a:t>然而</a:t>
            </a:r>
            <a:r>
              <a:rPr lang="en-AU" altLang="zh-CN" b="0" dirty="0">
                <a:latin typeface="Arial" charset="0"/>
                <a:cs typeface="Arial" charset="0"/>
              </a:rPr>
              <a:t>，</a:t>
            </a:r>
            <a:r>
              <a:rPr lang="zh-CN" altLang="en-AU" b="0" dirty="0">
                <a:latin typeface="Arial" charset="0"/>
                <a:cs typeface="Arial" charset="0"/>
              </a:rPr>
              <a:t>发生率仍然不为零</a:t>
            </a: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E8E4BABE-0CB8-409E-B645-011572CBA602}"/>
              </a:ext>
            </a:extLst>
          </p:cNvPr>
          <p:cNvSpPr>
            <a:spLocks noGrp="1" noChangeArrowheads="1"/>
          </p:cNvSpPr>
          <p:nvPr>
            <p:ph type="title"/>
          </p:nvPr>
        </p:nvSpPr>
        <p:spPr>
          <a:xfrm>
            <a:off x="381000" y="57150"/>
            <a:ext cx="8894763" cy="1143000"/>
          </a:xfrm>
        </p:spPr>
        <p:txBody>
          <a:bodyPr/>
          <a:lstStyle/>
          <a:p>
            <a:r>
              <a:rPr lang="zh-CN" altLang="en-US" sz="3600" dirty="0">
                <a:ea typeface="宋体" panose="02010600030101010101" pitchFamily="2" charset="-122"/>
              </a:rPr>
              <a:t>聚</a:t>
            </a:r>
            <a:r>
              <a:rPr lang="en-US" altLang="zh-CN" sz="3600" dirty="0" err="1">
                <a:ea typeface="宋体" panose="02010600030101010101" pitchFamily="2" charset="-122"/>
              </a:rPr>
              <a:t>合物消毒剂</a:t>
            </a:r>
            <a:r>
              <a:rPr lang="en-US" altLang="zh-CN" sz="3600" dirty="0">
                <a:ea typeface="宋体" panose="02010600030101010101" pitchFamily="2" charset="-122"/>
              </a:rPr>
              <a:t>：</a:t>
            </a:r>
            <a:r>
              <a:rPr lang="zh-CN" altLang="en-US" sz="3600" dirty="0">
                <a:solidFill>
                  <a:srgbClr val="FFFF00"/>
                </a:solidFill>
                <a:ea typeface="宋体" panose="02010600030101010101" pitchFamily="2" charset="-122"/>
              </a:rPr>
              <a:t>不足</a:t>
            </a:r>
            <a:br>
              <a:rPr lang="en-US" altLang="zh-CN" sz="3600" dirty="0">
                <a:ea typeface="宋体" panose="02010600030101010101" pitchFamily="2" charset="-122"/>
              </a:rPr>
            </a:br>
            <a:r>
              <a:rPr lang="zh-CN" altLang="en-US" sz="3600" dirty="0">
                <a:ea typeface="宋体" panose="02010600030101010101" pitchFamily="2" charset="-122"/>
              </a:rPr>
              <a:t>缺点</a:t>
            </a:r>
          </a:p>
        </p:txBody>
      </p:sp>
      <p:sp>
        <p:nvSpPr>
          <p:cNvPr id="135170" name="Text Placeholder 1">
            <a:extLst>
              <a:ext uri="{FF2B5EF4-FFF2-40B4-BE49-F238E27FC236}">
                <a16:creationId xmlns:a16="http://schemas.microsoft.com/office/drawing/2014/main" id="{D2E76A60-9C10-42A0-A0C4-0BAE42468EBE}"/>
              </a:ext>
            </a:extLst>
          </p:cNvPr>
          <p:cNvSpPr>
            <a:spLocks noGrp="1" noChangeArrowheads="1"/>
          </p:cNvSpPr>
          <p:nvPr>
            <p:ph type="body" idx="1"/>
          </p:nvPr>
        </p:nvSpPr>
        <p:spPr>
          <a:xfrm>
            <a:off x="381000" y="1371600"/>
            <a:ext cx="8458200" cy="4800600"/>
          </a:xfrm>
        </p:spPr>
        <p:txBody>
          <a:bodyPr/>
          <a:lstStyle/>
          <a:p>
            <a:pPr marL="342900" indent="-342900">
              <a:lnSpc>
                <a:spcPts val="3200"/>
              </a:lnSpc>
              <a:buFontTx/>
              <a:buChar char="•"/>
            </a:pPr>
            <a:r>
              <a:rPr lang="en-AU" altLang="zh-CN" sz="2800" dirty="0" err="1"/>
              <a:t>降低消毒</a:t>
            </a:r>
            <a:r>
              <a:rPr lang="zh-CN" altLang="en-US" sz="2800" dirty="0"/>
              <a:t>功效</a:t>
            </a:r>
            <a:endParaRPr lang="en-AU" altLang="zh-CN" sz="2800" dirty="0"/>
          </a:p>
          <a:p>
            <a:pPr marL="800100" lvl="1" indent="-342900">
              <a:lnSpc>
                <a:spcPts val="2800"/>
              </a:lnSpc>
              <a:buFont typeface="Arial" charset="0"/>
              <a:buChar char="•"/>
            </a:pPr>
            <a:r>
              <a:rPr lang="zh-CN" altLang="en-US" b="0" dirty="0">
                <a:latin typeface="Arial" charset="0"/>
                <a:cs typeface="Arial" charset="0"/>
              </a:rPr>
              <a:t>由于</a:t>
            </a:r>
            <a:r>
              <a:rPr lang="en-AU" altLang="zh-CN" b="0" dirty="0">
                <a:latin typeface="Arial" charset="0"/>
                <a:cs typeface="Arial" charset="0"/>
              </a:rPr>
              <a:t>眼睛暴露于CL</a:t>
            </a:r>
            <a:r>
              <a:rPr lang="zh-CN" altLang="en-US" b="0" dirty="0">
                <a:latin typeface="Arial" charset="0"/>
                <a:cs typeface="Arial" charset="0"/>
              </a:rPr>
              <a:t>携带的</a:t>
            </a:r>
            <a:r>
              <a:rPr lang="en-AU" altLang="zh-CN" b="0" dirty="0" err="1">
                <a:latin typeface="Arial" charset="0"/>
                <a:cs typeface="Arial" charset="0"/>
              </a:rPr>
              <a:t>消毒剂，功效在抗菌剂和眼毒性</a:t>
            </a:r>
            <a:r>
              <a:rPr lang="zh-CN" altLang="en-US" b="0" dirty="0">
                <a:latin typeface="Arial" charset="0"/>
                <a:cs typeface="Arial" charset="0"/>
              </a:rPr>
              <a:t>反应</a:t>
            </a:r>
            <a:r>
              <a:rPr lang="en-AU" altLang="zh-CN" b="0" dirty="0" err="1">
                <a:latin typeface="Arial" charset="0"/>
                <a:cs typeface="Arial" charset="0"/>
              </a:rPr>
              <a:t>之间折衷</a:t>
            </a:r>
            <a:r>
              <a:rPr lang="zh-CN" altLang="en-US" b="0" dirty="0">
                <a:latin typeface="Arial" charset="0"/>
                <a:cs typeface="Arial" charset="0"/>
              </a:rPr>
              <a:t>。</a:t>
            </a:r>
            <a:endParaRPr lang="en-AU" altLang="zh-CN" b="0" dirty="0">
              <a:latin typeface="Arial" charset="0"/>
              <a:cs typeface="Arial" charset="0"/>
            </a:endParaRPr>
          </a:p>
          <a:p>
            <a:pPr marL="342900" indent="-342900">
              <a:lnSpc>
                <a:spcPts val="3200"/>
              </a:lnSpc>
              <a:buFontTx/>
              <a:buChar char="•"/>
            </a:pPr>
            <a:endParaRPr lang="en-AU" altLang="zh-CN" sz="2800" dirty="0"/>
          </a:p>
          <a:p>
            <a:pPr marL="342900" indent="-342900">
              <a:lnSpc>
                <a:spcPts val="3200"/>
              </a:lnSpc>
              <a:buFontTx/>
              <a:buChar char="•"/>
            </a:pPr>
            <a:r>
              <a:rPr lang="en-AU" altLang="zh-CN" sz="2800" dirty="0" err="1"/>
              <a:t>仍然需要</a:t>
            </a:r>
            <a:r>
              <a:rPr lang="zh-CN" altLang="en-US" sz="2800" dirty="0"/>
              <a:t>揉搓</a:t>
            </a:r>
            <a:r>
              <a:rPr lang="en-AU" altLang="zh-CN" sz="2800" dirty="0"/>
              <a:t>/</a:t>
            </a:r>
            <a:r>
              <a:rPr lang="en-AU" altLang="zh-CN" sz="2800" dirty="0" err="1"/>
              <a:t>冲洗</a:t>
            </a:r>
            <a:endParaRPr lang="en-AU" altLang="zh-CN" sz="2800" dirty="0"/>
          </a:p>
          <a:p>
            <a:pPr marL="800100" lvl="1" indent="-342900">
              <a:lnSpc>
                <a:spcPts val="2800"/>
              </a:lnSpc>
              <a:buFont typeface="Arial" charset="0"/>
              <a:buChar char="•"/>
            </a:pPr>
            <a:r>
              <a:rPr lang="en-AU" altLang="zh-CN" b="0" dirty="0" err="1">
                <a:latin typeface="Arial" charset="0"/>
                <a:cs typeface="Arial" charset="0"/>
              </a:rPr>
              <a:t>物理</a:t>
            </a:r>
            <a:r>
              <a:rPr lang="zh-CN" altLang="en-US" b="0" dirty="0">
                <a:latin typeface="Arial" charset="0"/>
                <a:cs typeface="Arial" charset="0"/>
              </a:rPr>
              <a:t>脱落</a:t>
            </a:r>
            <a:r>
              <a:rPr lang="en-AU" altLang="zh-CN" b="0" dirty="0" err="1">
                <a:latin typeface="Arial" charset="0"/>
                <a:cs typeface="Arial" charset="0"/>
              </a:rPr>
              <a:t>和去除眼部碎片，包括微生物</a:t>
            </a:r>
            <a:r>
              <a:rPr lang="en-AU" altLang="zh-CN" b="0" dirty="0">
                <a:latin typeface="Arial" charset="0"/>
                <a:cs typeface="Arial" charset="0"/>
              </a:rPr>
              <a:t>，</a:t>
            </a:r>
            <a:r>
              <a:rPr lang="zh-CN" altLang="en-AU" b="0" dirty="0">
                <a:latin typeface="Arial" charset="0"/>
                <a:cs typeface="Arial" charset="0"/>
              </a:rPr>
              <a:t>减少</a:t>
            </a:r>
            <a:r>
              <a:rPr lang="en-AU" altLang="zh-CN" b="0" dirty="0" err="1">
                <a:latin typeface="Arial" charset="0"/>
                <a:cs typeface="Arial" charset="0"/>
              </a:rPr>
              <a:t>消毒剂的</a:t>
            </a:r>
            <a:r>
              <a:rPr lang="zh-CN" altLang="en-US" b="0" dirty="0">
                <a:latin typeface="Arial" charset="0"/>
                <a:cs typeface="Arial" charset="0"/>
              </a:rPr>
              <a:t>后继</a:t>
            </a:r>
            <a:r>
              <a:rPr lang="en-AU" altLang="zh-CN" b="0" dirty="0" err="1">
                <a:latin typeface="Arial" charset="0"/>
                <a:cs typeface="Arial" charset="0"/>
              </a:rPr>
              <a:t>任务</a:t>
            </a:r>
            <a:r>
              <a:rPr lang="zh-CN" altLang="en-US" b="0" dirty="0">
                <a:latin typeface="Arial" charset="0"/>
                <a:cs typeface="Arial" charset="0"/>
              </a:rPr>
              <a:t>。</a:t>
            </a:r>
            <a:endParaRPr lang="en-AU" altLang="zh-CN" b="0" dirty="0">
              <a:latin typeface="Arial" charset="0"/>
              <a:cs typeface="Arial" charset="0"/>
            </a:endParaRPr>
          </a:p>
          <a:p>
            <a:pPr marL="342900" indent="-342900">
              <a:lnSpc>
                <a:spcPts val="3200"/>
              </a:lnSpc>
              <a:buFontTx/>
              <a:buChar char="•"/>
            </a:pPr>
            <a:endParaRPr lang="en-AU" altLang="zh-CN" sz="2800" dirty="0"/>
          </a:p>
          <a:p>
            <a:pPr marL="342900" indent="-342900">
              <a:lnSpc>
                <a:spcPts val="3200"/>
              </a:lnSpc>
              <a:buFontTx/>
              <a:buChar char="•"/>
            </a:pPr>
            <a:r>
              <a:rPr lang="zh-CN" altLang="en-AU" sz="2800" dirty="0">
                <a:ea typeface="宋体" panose="02010600030101010101" pitchFamily="2" charset="-122"/>
              </a:rPr>
              <a:t>依从性更重要</a:t>
            </a:r>
          </a:p>
          <a:p>
            <a:pPr marL="800100" lvl="1" indent="-342900">
              <a:lnSpc>
                <a:spcPts val="2800"/>
              </a:lnSpc>
              <a:buFont typeface="Arial" charset="0"/>
              <a:buChar char="•"/>
            </a:pPr>
            <a:r>
              <a:rPr lang="zh-CN" altLang="en-AU" b="0" dirty="0">
                <a:latin typeface="Arial" charset="0"/>
                <a:cs typeface="Arial" charset="0"/>
              </a:rPr>
              <a:t>减少</a:t>
            </a:r>
            <a:r>
              <a:rPr lang="zh-CN" altLang="en-US" b="0" dirty="0">
                <a:latin typeface="Arial" charset="0"/>
                <a:cs typeface="Arial" charset="0"/>
              </a:rPr>
              <a:t>由于（故意）</a:t>
            </a:r>
            <a:r>
              <a:rPr lang="zh-CN" altLang="en-AU" b="0" dirty="0">
                <a:latin typeface="Arial" charset="0"/>
                <a:cs typeface="Arial" charset="0"/>
              </a:rPr>
              <a:t>降低</a:t>
            </a:r>
            <a:r>
              <a:rPr lang="en-AU" altLang="zh-CN" b="0" dirty="0" err="1">
                <a:latin typeface="Arial" charset="0"/>
                <a:cs typeface="Arial" charset="0"/>
              </a:rPr>
              <a:t>溶液的抗菌功效造成的误差</a:t>
            </a:r>
            <a:r>
              <a:rPr lang="zh-CN" altLang="en-US" b="0" dirty="0">
                <a:latin typeface="Arial" charset="0"/>
                <a:cs typeface="Arial" charset="0"/>
              </a:rPr>
              <a:t>。</a:t>
            </a:r>
            <a:endParaRPr lang="en-AU" altLang="zh-CN" b="0" dirty="0">
              <a:latin typeface="Arial" charset="0"/>
              <a:cs typeface="Arial" charset="0"/>
            </a:endParaRP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54C450F7-2FBF-4DCC-BF24-2A444A83D564}"/>
              </a:ext>
            </a:extLst>
          </p:cNvPr>
          <p:cNvSpPr>
            <a:spLocks noGrp="1" noChangeArrowheads="1"/>
          </p:cNvSpPr>
          <p:nvPr>
            <p:ph type="title"/>
          </p:nvPr>
        </p:nvSpPr>
        <p:spPr>
          <a:xfrm>
            <a:off x="251520" y="0"/>
            <a:ext cx="8229600" cy="1143000"/>
          </a:xfrm>
        </p:spPr>
        <p:txBody>
          <a:bodyPr/>
          <a:lstStyle/>
          <a:p>
            <a:r>
              <a:rPr lang="en-US" altLang="zh-CN" sz="3600" dirty="0">
                <a:ea typeface="宋体" panose="02010600030101010101" pitchFamily="2" charset="-122"/>
              </a:rPr>
              <a:t>抗</a:t>
            </a:r>
            <a:r>
              <a:rPr lang="zh-CN" altLang="en-US" sz="3600" dirty="0">
                <a:ea typeface="宋体" panose="02010600030101010101" pitchFamily="2" charset="-122"/>
              </a:rPr>
              <a:t>细菌功效</a:t>
            </a:r>
            <a:r>
              <a:rPr lang="zh-CN" altLang="en-US" sz="4800" dirty="0">
                <a:solidFill>
                  <a:srgbClr val="FF0000"/>
                </a:solidFill>
                <a:ea typeface="宋体" panose="02010600030101010101" pitchFamily="2" charset="-122"/>
              </a:rPr>
              <a:t>*</a:t>
            </a:r>
            <a:endParaRPr lang="zh-CN" altLang="en-CA" sz="4800" dirty="0">
              <a:solidFill>
                <a:srgbClr val="FF0000"/>
              </a:solidFill>
              <a:ea typeface="宋体" panose="02010600030101010101" pitchFamily="2" charset="-122"/>
            </a:endParaRPr>
          </a:p>
        </p:txBody>
      </p:sp>
      <p:sp>
        <p:nvSpPr>
          <p:cNvPr id="137218" name="Rectangle 7">
            <a:extLst>
              <a:ext uri="{FF2B5EF4-FFF2-40B4-BE49-F238E27FC236}">
                <a16:creationId xmlns:a16="http://schemas.microsoft.com/office/drawing/2014/main" id="{662D87E4-D68F-4971-89C8-3F3EA1465E56}"/>
              </a:ext>
            </a:extLst>
          </p:cNvPr>
          <p:cNvSpPr>
            <a:spLocks noGrp="1" noChangeArrowheads="1"/>
          </p:cNvSpPr>
          <p:nvPr>
            <p:ph type="body" idx="1"/>
          </p:nvPr>
        </p:nvSpPr>
        <p:spPr>
          <a:xfrm>
            <a:off x="457200" y="1905000"/>
            <a:ext cx="8458200" cy="4038600"/>
          </a:xfrm>
        </p:spPr>
        <p:txBody>
          <a:bodyPr/>
          <a:lstStyle/>
          <a:p>
            <a:pPr marL="457200" indent="-457200">
              <a:lnSpc>
                <a:spcPts val="4400"/>
              </a:lnSpc>
              <a:buFontTx/>
              <a:buChar char="•"/>
              <a:tabLst>
                <a:tab pos="2511425" algn="l"/>
              </a:tabLst>
            </a:pPr>
            <a:r>
              <a:rPr lang="en-US" altLang="zh-CN" b="0" dirty="0">
                <a:ea typeface="宋体" panose="02010600030101010101" pitchFamily="2" charset="-122"/>
              </a:rPr>
              <a:t>加热（80℃，10分钟）</a:t>
            </a:r>
          </a:p>
          <a:p>
            <a:pPr marL="457200" indent="-457200">
              <a:lnSpc>
                <a:spcPts val="4400"/>
              </a:lnSpc>
              <a:buFontTx/>
              <a:buChar char="•"/>
              <a:tabLst>
                <a:tab pos="2511425" algn="l"/>
              </a:tabLst>
            </a:pPr>
            <a:r>
              <a:rPr lang="en-US" altLang="zh-CN" b="0" dirty="0">
                <a:ea typeface="宋体" panose="02010600030101010101" pitchFamily="2" charset="-122"/>
              </a:rPr>
              <a:t>3％H </a:t>
            </a:r>
            <a:r>
              <a:rPr lang="en-US" altLang="zh-CN" b="0" baseline="-25000" dirty="0">
                <a:ea typeface="宋体" panose="02010600030101010101" pitchFamily="2" charset="-122"/>
              </a:rPr>
              <a:t>2</a:t>
            </a:r>
            <a:r>
              <a:rPr lang="en-US" altLang="zh-CN" b="0" dirty="0">
                <a:ea typeface="宋体" panose="02010600030101010101" pitchFamily="2" charset="-122"/>
              </a:rPr>
              <a:t> O </a:t>
            </a:r>
            <a:r>
              <a:rPr lang="en-US" altLang="zh-CN" b="0" baseline="-25000" dirty="0">
                <a:ea typeface="宋体" panose="02010600030101010101" pitchFamily="2" charset="-122"/>
              </a:rPr>
              <a:t>2</a:t>
            </a:r>
            <a:r>
              <a:rPr lang="en-US" altLang="zh-CN" b="0" dirty="0">
                <a:ea typeface="宋体" panose="02010600030101010101" pitchFamily="2" charset="-122"/>
              </a:rPr>
              <a:t>（2步）（10分钟）（</a:t>
            </a:r>
            <a:r>
              <a:rPr lang="en-US" altLang="zh-CN" b="0" dirty="0" err="1">
                <a:ea typeface="宋体" panose="02010600030101010101" pitchFamily="2" charset="-122"/>
              </a:rPr>
              <a:t>未中和</a:t>
            </a:r>
            <a:r>
              <a:rPr lang="en-US" altLang="zh-CN" b="0" dirty="0">
                <a:ea typeface="宋体" panose="02010600030101010101" pitchFamily="2" charset="-122"/>
              </a:rPr>
              <a:t>）</a:t>
            </a:r>
          </a:p>
          <a:p>
            <a:pPr marL="457200" indent="-457200">
              <a:lnSpc>
                <a:spcPts val="4400"/>
              </a:lnSpc>
              <a:buFontTx/>
              <a:buChar char="•"/>
              <a:tabLst>
                <a:tab pos="2511425" algn="l"/>
              </a:tabLst>
            </a:pPr>
            <a:r>
              <a:rPr lang="en-US" altLang="zh-CN" b="0" dirty="0">
                <a:ea typeface="宋体" panose="02010600030101010101" pitchFamily="2" charset="-122"/>
              </a:rPr>
              <a:t>3％H </a:t>
            </a:r>
            <a:r>
              <a:rPr lang="en-US" altLang="zh-CN" b="0" baseline="-25000" dirty="0">
                <a:ea typeface="宋体" panose="02010600030101010101" pitchFamily="2" charset="-122"/>
              </a:rPr>
              <a:t>2</a:t>
            </a:r>
            <a:r>
              <a:rPr lang="en-US" altLang="zh-CN" b="0" dirty="0">
                <a:ea typeface="宋体" panose="02010600030101010101" pitchFamily="2" charset="-122"/>
              </a:rPr>
              <a:t> O </a:t>
            </a:r>
            <a:r>
              <a:rPr lang="en-US" altLang="zh-CN" b="0" baseline="-25000" dirty="0">
                <a:ea typeface="宋体" panose="02010600030101010101" pitchFamily="2" charset="-122"/>
              </a:rPr>
              <a:t>2</a:t>
            </a:r>
            <a:r>
              <a:rPr lang="en-US" altLang="zh-CN" b="0" dirty="0">
                <a:ea typeface="宋体" panose="02010600030101010101" pitchFamily="2" charset="-122"/>
              </a:rPr>
              <a:t>（1步）（6小时）（</a:t>
            </a:r>
            <a:r>
              <a:rPr lang="en-US" altLang="zh-CN" b="0" dirty="0" err="1">
                <a:ea typeface="宋体" panose="02010600030101010101" pitchFamily="2" charset="-122"/>
              </a:rPr>
              <a:t>盘中和</a:t>
            </a:r>
            <a:r>
              <a:rPr lang="en-US" altLang="zh-CN" b="0" dirty="0">
                <a:ea typeface="宋体" panose="02010600030101010101" pitchFamily="2" charset="-122"/>
              </a:rPr>
              <a:t>）</a:t>
            </a:r>
          </a:p>
          <a:p>
            <a:pPr marL="457200" indent="-457200">
              <a:lnSpc>
                <a:spcPts val="4400"/>
              </a:lnSpc>
              <a:buFontTx/>
              <a:buChar char="•"/>
              <a:tabLst>
                <a:tab pos="2511425" algn="l"/>
              </a:tabLst>
            </a:pPr>
            <a:r>
              <a:rPr lang="en-US" altLang="zh-CN" b="0" dirty="0">
                <a:ea typeface="宋体" panose="02010600030101010101" pitchFamily="2" charset="-122"/>
              </a:rPr>
              <a:t>0.002％硫柳汞（4小时）</a:t>
            </a:r>
          </a:p>
          <a:p>
            <a:pPr marL="457200" indent="-457200">
              <a:lnSpc>
                <a:spcPts val="4400"/>
              </a:lnSpc>
              <a:buFontTx/>
              <a:buChar char="•"/>
              <a:tabLst>
                <a:tab pos="2511425" algn="l"/>
              </a:tabLst>
            </a:pPr>
            <a:r>
              <a:rPr lang="en-US" altLang="zh-CN" b="0" dirty="0">
                <a:ea typeface="宋体" panose="02010600030101010101" pitchFamily="2" charset="-122"/>
              </a:rPr>
              <a:t>0.00005％</a:t>
            </a:r>
            <a:r>
              <a:rPr lang="en-US" altLang="zh-CN" dirty="0"/>
              <a:t> </a:t>
            </a:r>
            <a:r>
              <a:rPr lang="en-US" altLang="zh-CN" b="0" dirty="0" err="1">
                <a:ea typeface="宋体" panose="02010600030101010101" pitchFamily="2" charset="-122"/>
              </a:rPr>
              <a:t>聚六亚甲基双胍</a:t>
            </a:r>
            <a:r>
              <a:rPr lang="en-US" altLang="zh-CN" dirty="0"/>
              <a:t> </a:t>
            </a:r>
            <a:r>
              <a:rPr lang="en-US" altLang="zh-CN" b="0" dirty="0">
                <a:ea typeface="宋体" panose="02010600030101010101" pitchFamily="2" charset="-122"/>
              </a:rPr>
              <a:t>（4小时）</a:t>
            </a:r>
          </a:p>
          <a:p>
            <a:pPr marL="457200" indent="-457200">
              <a:lnSpc>
                <a:spcPts val="4400"/>
              </a:lnSpc>
              <a:buFontTx/>
              <a:buChar char="•"/>
              <a:tabLst>
                <a:tab pos="2511425" algn="l"/>
              </a:tabLst>
            </a:pPr>
            <a:r>
              <a:rPr lang="en-US" altLang="zh-CN" b="0" dirty="0">
                <a:ea typeface="宋体" panose="02010600030101010101" pitchFamily="2" charset="-122"/>
              </a:rPr>
              <a:t>0.001％</a:t>
            </a:r>
            <a:r>
              <a:rPr lang="en-US" altLang="zh-CN" dirty="0"/>
              <a:t> </a:t>
            </a:r>
            <a:r>
              <a:rPr lang="en-US" altLang="zh-CN" b="0" dirty="0">
                <a:ea typeface="宋体" panose="02010600030101010101" pitchFamily="2" charset="-122"/>
              </a:rPr>
              <a:t>聚季铵盐-1（4小时）</a:t>
            </a:r>
          </a:p>
        </p:txBody>
      </p:sp>
      <p:sp>
        <p:nvSpPr>
          <p:cNvPr id="137219" name="TextBox 3">
            <a:extLst>
              <a:ext uri="{FF2B5EF4-FFF2-40B4-BE49-F238E27FC236}">
                <a16:creationId xmlns:a16="http://schemas.microsoft.com/office/drawing/2014/main" id="{FE39E74C-1D61-4D13-A8D2-9F0064F13CAA}"/>
              </a:ext>
            </a:extLst>
          </p:cNvPr>
          <p:cNvSpPr txBox="1">
            <a:spLocks noChangeArrowheads="1"/>
          </p:cNvSpPr>
          <p:nvPr/>
        </p:nvSpPr>
        <p:spPr bwMode="auto">
          <a:xfrm>
            <a:off x="3990975" y="1335088"/>
            <a:ext cx="4688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cs typeface="Arial" panose="020B0604020202020204" pitchFamily="34" charset="0"/>
              </a:rPr>
              <a:t>继</a:t>
            </a:r>
            <a:r>
              <a:rPr lang="en-GB" altLang="zh-CN" dirty="0">
                <a:solidFill>
                  <a:srgbClr val="000000"/>
                </a:solidFill>
                <a:cs typeface="Arial" panose="020B0604020202020204" pitchFamily="34" charset="0"/>
              </a:rPr>
              <a:t> </a:t>
            </a:r>
            <a:r>
              <a:rPr lang="en-GB" altLang="zh-CN" b="1" dirty="0">
                <a:solidFill>
                  <a:srgbClr val="009900"/>
                </a:solidFill>
                <a:cs typeface="Arial" panose="020B0604020202020204" pitchFamily="34" charset="0"/>
              </a:rPr>
              <a:t>Lowe </a:t>
            </a:r>
            <a:r>
              <a:rPr lang="zh-CN" altLang="en-US" b="1" i="1" dirty="0">
                <a:solidFill>
                  <a:srgbClr val="009900"/>
                </a:solidFill>
                <a:cs typeface="Arial" panose="020B0604020202020204" pitchFamily="34" charset="0"/>
              </a:rPr>
              <a:t>等人</a:t>
            </a:r>
            <a:r>
              <a:rPr lang="en-GB" altLang="zh-CN" b="1" dirty="0">
                <a:solidFill>
                  <a:srgbClr val="009900"/>
                </a:solidFill>
                <a:cs typeface="Arial" panose="020B0604020202020204" pitchFamily="34" charset="0"/>
              </a:rPr>
              <a:t>, 1992, Reinhardt </a:t>
            </a:r>
            <a:r>
              <a:rPr lang="zh-CN" altLang="en-US" b="1" i="1" dirty="0">
                <a:solidFill>
                  <a:srgbClr val="009900"/>
                </a:solidFill>
                <a:cs typeface="Arial" panose="020B0604020202020204" pitchFamily="34" charset="0"/>
              </a:rPr>
              <a:t>等人</a:t>
            </a:r>
            <a:r>
              <a:rPr lang="en-GB" altLang="zh-CN" b="1" dirty="0">
                <a:solidFill>
                  <a:srgbClr val="009900"/>
                </a:solidFill>
                <a:cs typeface="Arial" panose="020B0604020202020204" pitchFamily="34" charset="0"/>
              </a:rPr>
              <a:t>, 1990</a:t>
            </a:r>
            <a:r>
              <a:rPr lang="zh-CN" altLang="en-US" b="1" dirty="0">
                <a:cs typeface="Arial" panose="020B0604020202020204" pitchFamily="34" charset="0"/>
              </a:rPr>
              <a:t>之后</a:t>
            </a:r>
            <a:endParaRPr lang="en-GB" altLang="zh-CN" b="1" dirty="0">
              <a:cs typeface="Arial" panose="020B0604020202020204" pitchFamily="34" charset="0"/>
            </a:endParaRPr>
          </a:p>
          <a:p>
            <a:endParaRPr lang="en-GB" altLang="zh-CN" dirty="0">
              <a:solidFill>
                <a:srgbClr val="000000"/>
              </a:solidFill>
              <a:cs typeface="Arial" panose="020B0604020202020204" pitchFamily="34" charset="0"/>
            </a:endParaRPr>
          </a:p>
        </p:txBody>
      </p:sp>
      <p:sp>
        <p:nvSpPr>
          <p:cNvPr id="137220" name="TextBox 5">
            <a:extLst>
              <a:ext uri="{FF2B5EF4-FFF2-40B4-BE49-F238E27FC236}">
                <a16:creationId xmlns:a16="http://schemas.microsoft.com/office/drawing/2014/main" id="{55BF6E9C-1EAC-43DD-8A7D-FC148BAEBC9B}"/>
              </a:ext>
            </a:extLst>
          </p:cNvPr>
          <p:cNvSpPr txBox="1">
            <a:spLocks noChangeArrowheads="1"/>
          </p:cNvSpPr>
          <p:nvPr/>
        </p:nvSpPr>
        <p:spPr bwMode="auto">
          <a:xfrm>
            <a:off x="5937673" y="5661248"/>
            <a:ext cx="2973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dirty="0">
                <a:solidFill>
                  <a:srgbClr val="FF0000"/>
                </a:solidFill>
                <a:cs typeface="Arial" panose="020B0604020202020204" pitchFamily="34" charset="0"/>
              </a:rPr>
              <a:t>*</a:t>
            </a:r>
            <a:r>
              <a:rPr lang="en-AU" altLang="zh-CN" b="1" dirty="0">
                <a:solidFill>
                  <a:srgbClr val="FF0000"/>
                </a:solidFill>
                <a:cs typeface="Arial" panose="020B0604020202020204" pitchFamily="34" charset="0"/>
              </a:rPr>
              <a:t> </a:t>
            </a:r>
            <a:r>
              <a:rPr lang="zh-CN" altLang="en-US" b="1" dirty="0">
                <a:solidFill>
                  <a:srgbClr val="FF0000"/>
                </a:solidFill>
                <a:cs typeface="Arial" panose="020B0604020202020204" pitchFamily="34" charset="0"/>
              </a:rPr>
              <a:t>在建议的最短消毒时间内</a:t>
            </a:r>
            <a:endParaRPr lang="en-GB" altLang="zh-CN" b="1" dirty="0">
              <a:solidFill>
                <a:srgbClr val="FF0000"/>
              </a:solidFill>
              <a:cs typeface="Arial" panose="020B0604020202020204" pitchFamily="34" charset="0"/>
            </a:endParaRPr>
          </a:p>
        </p:txBody>
      </p:sp>
      <p:sp>
        <p:nvSpPr>
          <p:cNvPr id="137221" name="TextBox 1">
            <a:extLst>
              <a:ext uri="{FF2B5EF4-FFF2-40B4-BE49-F238E27FC236}">
                <a16:creationId xmlns:a16="http://schemas.microsoft.com/office/drawing/2014/main" id="{5B813539-52FC-4F0C-A579-1D8559BBCC99}"/>
              </a:ext>
            </a:extLst>
          </p:cNvPr>
          <p:cNvSpPr txBox="1">
            <a:spLocks noChangeArrowheads="1"/>
          </p:cNvSpPr>
          <p:nvPr/>
        </p:nvSpPr>
        <p:spPr bwMode="auto">
          <a:xfrm>
            <a:off x="495300" y="1371600"/>
            <a:ext cx="307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FF"/>
                </a:solidFill>
                <a:cs typeface="Arial" panose="020B0604020202020204" pitchFamily="34" charset="0"/>
              </a:rPr>
              <a:t>最短的建议消毒时间</a:t>
            </a:r>
            <a:r>
              <a:rPr lang="en-AU" altLang="zh-CN" sz="2400" b="1" baseline="30000" dirty="0">
                <a:solidFill>
                  <a:srgbClr val="0000FF"/>
                </a:solidFill>
                <a:cs typeface="Arial" panose="020B0604020202020204" pitchFamily="34" charset="0"/>
              </a:rPr>
              <a:t>#</a:t>
            </a:r>
            <a:endParaRPr lang="en-GB" altLang="zh-CN" sz="2400" b="1" baseline="30000" dirty="0">
              <a:solidFill>
                <a:srgbClr val="0000FF"/>
              </a:solidFill>
              <a:cs typeface="Arial" panose="020B0604020202020204" pitchFamily="34"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61" y="1152302"/>
            <a:ext cx="7697767" cy="4456289"/>
          </a:xfrm>
          <a:solidFill>
            <a:schemeClr val="bg1">
              <a:lumMod val="85000"/>
            </a:schemeClr>
          </a:solidFill>
        </p:spPr>
        <p:txBody>
          <a:bodyPr/>
          <a:lstStyle/>
          <a:p>
            <a:pPr>
              <a:buFontTx/>
              <a:buNone/>
              <a:defRPr/>
            </a:pPr>
            <a:r>
              <a:rPr lang="en-CA" b="1" dirty="0"/>
              <a:t>					</a:t>
            </a:r>
            <a:br>
              <a:rPr lang="en-CA" b="1" dirty="0"/>
            </a:br>
            <a:r>
              <a:rPr lang="en-US" b="1" dirty="0"/>
              <a:t> </a:t>
            </a:r>
            <a:endParaRPr lang="en-AU" b="1" dirty="0"/>
          </a:p>
          <a:p>
            <a:pPr>
              <a:defRPr/>
            </a:pPr>
            <a:r>
              <a:rPr lang="zh-CN" altLang="en-US" sz="1778" b="1" dirty="0"/>
              <a:t>国际接触镜教育者学会是</a:t>
            </a:r>
            <a:r>
              <a:rPr lang="en-US" altLang="zh-CN" sz="1778" b="1" dirty="0"/>
              <a:t>IACLE</a:t>
            </a:r>
            <a:r>
              <a:rPr lang="zh-CN" altLang="en-US" sz="1778" b="1" dirty="0"/>
              <a:t>接触镜镜课程（简称</a:t>
            </a:r>
            <a:r>
              <a:rPr lang="en-US" altLang="zh-CN" sz="1778" b="1" dirty="0"/>
              <a:t>ICLC</a:t>
            </a:r>
            <a:r>
              <a:rPr lang="zh-CN" altLang="en-US" sz="1778" b="1" dirty="0"/>
              <a:t>）所有格式和版本的唯一所有者，受版权保护。若要获得该接触镜材料，您需要同意以下条款：</a:t>
            </a:r>
            <a:endParaRPr lang="en-US" altLang="zh-CN" sz="1778" b="1" dirty="0"/>
          </a:p>
          <a:p>
            <a:pPr>
              <a:defRPr/>
            </a:pPr>
            <a:r>
              <a:rPr lang="en-US" altLang="zh-CN" sz="1778" b="1" dirty="0"/>
              <a:t> IACLE</a:t>
            </a:r>
            <a:r>
              <a:rPr lang="zh-CN" altLang="en-US" sz="1778" b="1" dirty="0"/>
              <a:t>接触镜课程只能用于个人或学习用途。未经</a:t>
            </a:r>
            <a:r>
              <a:rPr lang="en-US" altLang="zh-CN" sz="1778" b="1" dirty="0"/>
              <a:t>IACLE</a:t>
            </a:r>
            <a:r>
              <a:rPr lang="zh-CN" altLang="en-US" sz="1778" b="1" dirty="0"/>
              <a:t>书面同意，严禁传播或销售</a:t>
            </a:r>
            <a:r>
              <a:rPr lang="en-US" altLang="zh-CN" sz="1778" b="1" dirty="0"/>
              <a:t>ICLC</a:t>
            </a:r>
            <a:r>
              <a:rPr lang="zh-CN" altLang="en-US" sz="1778" b="1" dirty="0"/>
              <a:t>的全部或部分内容，或将本教材用于教育及个人以外的用途。除以下声明外，不得复制、重新发布、出版或分发</a:t>
            </a:r>
            <a:r>
              <a:rPr lang="en-US" altLang="zh-CN" sz="1778" b="1" dirty="0"/>
              <a:t>ICLC</a:t>
            </a:r>
            <a:r>
              <a:rPr lang="zh-CN" altLang="en-US" sz="1778" b="1" dirty="0"/>
              <a:t>中包含的任何材料。</a:t>
            </a:r>
            <a:endParaRPr lang="en-US" altLang="zh-CN" sz="1778" b="1" dirty="0"/>
          </a:p>
          <a:p>
            <a:pPr>
              <a:defRPr/>
            </a:pPr>
            <a:r>
              <a:rPr lang="zh-CN" altLang="en-US" sz="1778" b="1" dirty="0"/>
              <a:t>你可以在个人或教育使用时打印课程材料。所有版权信息，包括</a:t>
            </a:r>
            <a:r>
              <a:rPr lang="en-US" altLang="zh-CN" sz="1778" b="1" dirty="0"/>
              <a:t>IACLE</a:t>
            </a:r>
            <a:r>
              <a:rPr lang="zh-CN" altLang="en-US" sz="1778" b="1" dirty="0"/>
              <a:t>徽标必须保留在材料上。使用</a:t>
            </a:r>
            <a:r>
              <a:rPr lang="en-US" altLang="zh-CN" sz="1778" b="1" dirty="0"/>
              <a:t>ICLC</a:t>
            </a:r>
            <a:r>
              <a:rPr lang="zh-CN" altLang="en-US" sz="1778" b="1" dirty="0"/>
              <a:t>的任何内容，包括文本，图片或注释等必须提供合适的引用标记。</a:t>
            </a:r>
            <a:endParaRPr lang="en-AU" altLang="zh-CN" sz="1778" b="1" dirty="0"/>
          </a:p>
          <a:p>
            <a:pPr>
              <a:defRPr/>
            </a:pPr>
            <a:endParaRPr lang="en-AU" sz="1778" dirty="0"/>
          </a:p>
        </p:txBody>
      </p:sp>
      <p:sp>
        <p:nvSpPr>
          <p:cNvPr id="4" name="TextBox 3"/>
          <p:cNvSpPr txBox="1">
            <a:spLocks noChangeArrowheads="1"/>
          </p:cNvSpPr>
          <p:nvPr/>
        </p:nvSpPr>
        <p:spPr bwMode="auto">
          <a:xfrm>
            <a:off x="1779416" y="116632"/>
            <a:ext cx="5568244" cy="584775"/>
          </a:xfrm>
          <a:prstGeom prst="rect">
            <a:avLst/>
          </a:prstGeom>
          <a:noFill/>
          <a:ln w="9525">
            <a:noFill/>
            <a:miter lim="800000"/>
          </a:ln>
        </p:spPr>
        <p:txBody>
          <a:bodyPr>
            <a:spAutoFit/>
          </a:bodyPr>
          <a:lstStyle/>
          <a:p>
            <a:pPr algn="ctr"/>
            <a:r>
              <a:rPr lang="zh-CN" altLang="en-US" sz="3200" b="1" dirty="0">
                <a:solidFill>
                  <a:srgbClr val="FFFFFF"/>
                </a:solidFill>
                <a:latin typeface="Arial" panose="020B0604020202020204" pitchFamily="34" charset="0"/>
                <a:cs typeface="Arial" panose="020B0604020202020204" pitchFamily="34" charset="0"/>
              </a:rPr>
              <a:t>版权声明</a:t>
            </a:r>
            <a:endParaRPr lang="en-AU" altLang="en-US" sz="3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736960"/>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BEC68496-08E1-4520-833A-A42D2A44D3C5}"/>
              </a:ext>
            </a:extLst>
          </p:cNvPr>
          <p:cNvSpPr>
            <a:spLocks noGrp="1" noChangeArrowheads="1"/>
          </p:cNvSpPr>
          <p:nvPr>
            <p:ph type="title"/>
          </p:nvPr>
        </p:nvSpPr>
        <p:spPr>
          <a:xfrm>
            <a:off x="323528" y="0"/>
            <a:ext cx="8229600" cy="1143000"/>
          </a:xfrm>
        </p:spPr>
        <p:txBody>
          <a:bodyPr/>
          <a:lstStyle/>
          <a:p>
            <a:r>
              <a:rPr lang="en-US" altLang="zh-CN" sz="3600" dirty="0" err="1">
                <a:ea typeface="宋体" panose="02010600030101010101" pitchFamily="2" charset="-122"/>
              </a:rPr>
              <a:t>抗真菌</a:t>
            </a:r>
            <a:r>
              <a:rPr lang="zh-CN" altLang="en-US" sz="3600" dirty="0">
                <a:ea typeface="宋体" panose="02010600030101010101" pitchFamily="2" charset="-122"/>
              </a:rPr>
              <a:t>功效</a:t>
            </a:r>
            <a:r>
              <a:rPr lang="en-US" altLang="zh-CN" sz="4800" dirty="0">
                <a:solidFill>
                  <a:srgbClr val="FF0000"/>
                </a:solidFill>
                <a:ea typeface="宋体" panose="02010600030101010101" pitchFamily="2" charset="-122"/>
              </a:rPr>
              <a:t>*</a:t>
            </a:r>
            <a:endParaRPr lang="en-CA" altLang="zh-CN" sz="4800" dirty="0">
              <a:solidFill>
                <a:srgbClr val="FF0000"/>
              </a:solidFill>
            </a:endParaRPr>
          </a:p>
        </p:txBody>
      </p:sp>
      <p:sp>
        <p:nvSpPr>
          <p:cNvPr id="139266" name="Rectangle 7">
            <a:extLst>
              <a:ext uri="{FF2B5EF4-FFF2-40B4-BE49-F238E27FC236}">
                <a16:creationId xmlns:a16="http://schemas.microsoft.com/office/drawing/2014/main" id="{DB920761-14F7-496D-99E9-9600F2B74748}"/>
              </a:ext>
            </a:extLst>
          </p:cNvPr>
          <p:cNvSpPr>
            <a:spLocks noGrp="1" noChangeArrowheads="1"/>
          </p:cNvSpPr>
          <p:nvPr>
            <p:ph type="body" idx="1"/>
          </p:nvPr>
        </p:nvSpPr>
        <p:spPr>
          <a:xfrm>
            <a:off x="251520" y="2924944"/>
            <a:ext cx="4724400" cy="2514600"/>
          </a:xfrm>
        </p:spPr>
        <p:txBody>
          <a:bodyPr/>
          <a:lstStyle/>
          <a:p>
            <a:pPr marL="457200" indent="-457200">
              <a:lnSpc>
                <a:spcPct val="250000"/>
              </a:lnSpc>
              <a:buFontTx/>
              <a:buChar char="•"/>
              <a:tabLst>
                <a:tab pos="2511425" algn="l"/>
              </a:tabLst>
            </a:pPr>
            <a:r>
              <a:rPr lang="en-US" altLang="zh-CN" sz="2000" b="0" dirty="0">
                <a:ea typeface="宋体" panose="02010600030101010101" pitchFamily="2" charset="-122"/>
              </a:rPr>
              <a:t>加热（80℃，10分钟）</a:t>
            </a:r>
          </a:p>
          <a:p>
            <a:pPr marL="457200" indent="-457200">
              <a:lnSpc>
                <a:spcPct val="250000"/>
              </a:lnSpc>
              <a:buFontTx/>
              <a:buChar char="•"/>
              <a:tabLst>
                <a:tab pos="2511425" algn="l"/>
              </a:tabLst>
            </a:pPr>
            <a:r>
              <a:rPr lang="en-US" altLang="zh-CN" sz="2000" b="0" dirty="0">
                <a:ea typeface="宋体" panose="02010600030101010101" pitchFamily="2" charset="-122"/>
              </a:rPr>
              <a:t>3％H </a:t>
            </a:r>
            <a:r>
              <a:rPr lang="en-US" altLang="zh-CN" sz="2000" b="0" baseline="-25000" dirty="0">
                <a:ea typeface="宋体" panose="02010600030101010101" pitchFamily="2" charset="-122"/>
              </a:rPr>
              <a:t>2 </a:t>
            </a:r>
            <a:r>
              <a:rPr lang="en-US" altLang="zh-CN" sz="2000" b="0" dirty="0">
                <a:ea typeface="宋体" panose="02010600030101010101" pitchFamily="2" charset="-122"/>
              </a:rPr>
              <a:t>O </a:t>
            </a:r>
            <a:r>
              <a:rPr lang="en-US" altLang="zh-CN" sz="2000" b="0" baseline="-25000" dirty="0">
                <a:ea typeface="宋体" panose="02010600030101010101" pitchFamily="2" charset="-122"/>
              </a:rPr>
              <a:t>2</a:t>
            </a:r>
            <a:r>
              <a:rPr lang="en-US" altLang="zh-CN" sz="2000" b="0" dirty="0">
                <a:ea typeface="宋体" panose="02010600030101010101" pitchFamily="2" charset="-122"/>
              </a:rPr>
              <a:t>（2步）（10分钟）</a:t>
            </a:r>
          </a:p>
          <a:p>
            <a:pPr marL="457200" indent="-457200">
              <a:lnSpc>
                <a:spcPct val="250000"/>
              </a:lnSpc>
              <a:buFontTx/>
              <a:buChar char="•"/>
              <a:tabLst>
                <a:tab pos="2511425" algn="l"/>
              </a:tabLst>
            </a:pPr>
            <a:r>
              <a:rPr lang="en-US" altLang="zh-CN" sz="2000" b="0" dirty="0">
                <a:ea typeface="宋体" panose="02010600030101010101" pitchFamily="2" charset="-122"/>
              </a:rPr>
              <a:t>0.002％硫柳汞（4小时）</a:t>
            </a:r>
          </a:p>
        </p:txBody>
      </p:sp>
      <p:sp>
        <p:nvSpPr>
          <p:cNvPr id="139267" name="TextBox 3">
            <a:extLst>
              <a:ext uri="{FF2B5EF4-FFF2-40B4-BE49-F238E27FC236}">
                <a16:creationId xmlns:a16="http://schemas.microsoft.com/office/drawing/2014/main" id="{02A91BE0-1A17-4B29-AB73-525EF232066E}"/>
              </a:ext>
            </a:extLst>
          </p:cNvPr>
          <p:cNvSpPr txBox="1">
            <a:spLocks noChangeArrowheads="1"/>
          </p:cNvSpPr>
          <p:nvPr/>
        </p:nvSpPr>
        <p:spPr bwMode="auto">
          <a:xfrm>
            <a:off x="4010025" y="1335088"/>
            <a:ext cx="4688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cs typeface="Arial" panose="020B0604020202020204" pitchFamily="34" charset="0"/>
              </a:rPr>
              <a:t>继</a:t>
            </a:r>
            <a:r>
              <a:rPr lang="en-GB" altLang="zh-CN" dirty="0">
                <a:solidFill>
                  <a:srgbClr val="000000"/>
                </a:solidFill>
                <a:cs typeface="Arial" panose="020B0604020202020204" pitchFamily="34" charset="0"/>
              </a:rPr>
              <a:t> </a:t>
            </a:r>
            <a:r>
              <a:rPr lang="en-GB" altLang="zh-CN" b="1" dirty="0">
                <a:solidFill>
                  <a:srgbClr val="009900"/>
                </a:solidFill>
                <a:cs typeface="Arial" panose="020B0604020202020204" pitchFamily="34" charset="0"/>
              </a:rPr>
              <a:t>Lowe </a:t>
            </a:r>
            <a:r>
              <a:rPr lang="zh-CN" altLang="en-US" b="1" i="1" dirty="0">
                <a:solidFill>
                  <a:srgbClr val="009900"/>
                </a:solidFill>
                <a:cs typeface="Arial" panose="020B0604020202020204" pitchFamily="34" charset="0"/>
              </a:rPr>
              <a:t>等人</a:t>
            </a:r>
            <a:r>
              <a:rPr lang="en-GB" altLang="zh-CN" b="1" dirty="0">
                <a:solidFill>
                  <a:srgbClr val="009900"/>
                </a:solidFill>
                <a:cs typeface="Arial" panose="020B0604020202020204" pitchFamily="34" charset="0"/>
              </a:rPr>
              <a:t>, 1992, Reinhardt </a:t>
            </a:r>
            <a:r>
              <a:rPr lang="zh-CN" altLang="en-US" b="1" i="1" dirty="0">
                <a:solidFill>
                  <a:srgbClr val="009900"/>
                </a:solidFill>
                <a:cs typeface="Arial" panose="020B0604020202020204" pitchFamily="34" charset="0"/>
              </a:rPr>
              <a:t>等人</a:t>
            </a:r>
            <a:r>
              <a:rPr lang="en-GB" altLang="zh-CN" b="1" dirty="0">
                <a:solidFill>
                  <a:srgbClr val="009900"/>
                </a:solidFill>
                <a:cs typeface="Arial" panose="020B0604020202020204" pitchFamily="34" charset="0"/>
              </a:rPr>
              <a:t>, 1990</a:t>
            </a:r>
            <a:r>
              <a:rPr lang="zh-CN" altLang="en-US" b="1" dirty="0">
                <a:cs typeface="Arial" panose="020B0604020202020204" pitchFamily="34" charset="0"/>
              </a:rPr>
              <a:t>之后</a:t>
            </a:r>
            <a:endParaRPr lang="en-GB" altLang="zh-CN" b="1" dirty="0">
              <a:cs typeface="Arial" panose="020B0604020202020204" pitchFamily="34" charset="0"/>
            </a:endParaRPr>
          </a:p>
          <a:p>
            <a:endParaRPr lang="en-GB" altLang="zh-CN" dirty="0">
              <a:solidFill>
                <a:srgbClr val="000000"/>
              </a:solidFill>
              <a:cs typeface="Arial" panose="020B0604020202020204" pitchFamily="34" charset="0"/>
            </a:endParaRPr>
          </a:p>
        </p:txBody>
      </p:sp>
      <p:sp>
        <p:nvSpPr>
          <p:cNvPr id="139268" name="TextBox 5">
            <a:extLst>
              <a:ext uri="{FF2B5EF4-FFF2-40B4-BE49-F238E27FC236}">
                <a16:creationId xmlns:a16="http://schemas.microsoft.com/office/drawing/2014/main" id="{F518677D-5A1E-4662-AA57-AD02BBF1EAB6}"/>
              </a:ext>
            </a:extLst>
          </p:cNvPr>
          <p:cNvSpPr txBox="1">
            <a:spLocks noChangeArrowheads="1"/>
          </p:cNvSpPr>
          <p:nvPr/>
        </p:nvSpPr>
        <p:spPr bwMode="auto">
          <a:xfrm>
            <a:off x="5940152" y="5661248"/>
            <a:ext cx="2920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dirty="0">
                <a:solidFill>
                  <a:srgbClr val="FF0000"/>
                </a:solidFill>
                <a:cs typeface="Arial" panose="020B0604020202020204" pitchFamily="34" charset="0"/>
              </a:rPr>
              <a:t>*</a:t>
            </a:r>
            <a:r>
              <a:rPr lang="zh-CN" altLang="en-US" b="1" dirty="0">
                <a:solidFill>
                  <a:srgbClr val="FF0000"/>
                </a:solidFill>
                <a:cs typeface="Arial" panose="020B0604020202020204" pitchFamily="34" charset="0"/>
              </a:rPr>
              <a:t>在建议的最短消毒时间内</a:t>
            </a:r>
            <a:endParaRPr lang="en-GB" altLang="zh-CN" b="1" dirty="0">
              <a:solidFill>
                <a:srgbClr val="FF0000"/>
              </a:solidFill>
              <a:cs typeface="Arial" panose="020B0604020202020204" pitchFamily="34" charset="0"/>
            </a:endParaRPr>
          </a:p>
        </p:txBody>
      </p:sp>
      <p:sp>
        <p:nvSpPr>
          <p:cNvPr id="139269" name="Rectangle 7">
            <a:extLst>
              <a:ext uri="{FF2B5EF4-FFF2-40B4-BE49-F238E27FC236}">
                <a16:creationId xmlns:a16="http://schemas.microsoft.com/office/drawing/2014/main" id="{527DC7CB-FA06-4376-AC9E-96D33141DF17}"/>
              </a:ext>
            </a:extLst>
          </p:cNvPr>
          <p:cNvSpPr>
            <a:spLocks noGrp="1" noChangeArrowheads="1"/>
          </p:cNvSpPr>
          <p:nvPr>
            <p:ph type="body" idx="1"/>
          </p:nvPr>
        </p:nvSpPr>
        <p:spPr>
          <a:xfrm>
            <a:off x="4876800" y="2670175"/>
            <a:ext cx="4116388" cy="2663825"/>
          </a:xfrm>
        </p:spPr>
        <p:txBody>
          <a:bodyPr/>
          <a:lstStyle/>
          <a:p>
            <a:pPr marL="457200" indent="-457200">
              <a:lnSpc>
                <a:spcPct val="250000"/>
              </a:lnSpc>
              <a:buFontTx/>
              <a:buChar char="•"/>
              <a:tabLst>
                <a:tab pos="2511425" algn="l"/>
              </a:tabLst>
            </a:pPr>
            <a:r>
              <a:rPr lang="en-US" altLang="zh-CN" sz="2000" b="0" dirty="0">
                <a:ea typeface="宋体" panose="02010600030101010101" pitchFamily="2" charset="-122"/>
              </a:rPr>
              <a:t>0.00005％PHMB（4小时）</a:t>
            </a:r>
          </a:p>
          <a:p>
            <a:pPr marL="457200" indent="-457200">
              <a:lnSpc>
                <a:spcPct val="250000"/>
              </a:lnSpc>
              <a:buFontTx/>
              <a:buChar char="•"/>
              <a:tabLst>
                <a:tab pos="2511425" algn="l"/>
              </a:tabLst>
            </a:pPr>
            <a:r>
              <a:rPr lang="en-US" altLang="zh-CN" sz="2000" b="0" dirty="0">
                <a:ea typeface="宋体" panose="02010600030101010101" pitchFamily="2" charset="-122"/>
              </a:rPr>
              <a:t>0.001％PQ-1（4小时）</a:t>
            </a:r>
          </a:p>
          <a:p>
            <a:pPr marL="457200" indent="-457200">
              <a:lnSpc>
                <a:spcPct val="250000"/>
              </a:lnSpc>
              <a:buFontTx/>
              <a:buChar char="•"/>
              <a:tabLst>
                <a:tab pos="2511425" algn="l"/>
              </a:tabLst>
            </a:pPr>
            <a:r>
              <a:rPr lang="en-US" altLang="zh-CN" sz="2000" b="0" dirty="0">
                <a:ea typeface="宋体" panose="02010600030101010101" pitchFamily="2" charset="-122"/>
              </a:rPr>
              <a:t>3％H </a:t>
            </a:r>
            <a:r>
              <a:rPr lang="en-US" altLang="zh-CN" sz="2000" b="0" baseline="-25000" dirty="0">
                <a:ea typeface="宋体" panose="02010600030101010101" pitchFamily="2" charset="-122"/>
              </a:rPr>
              <a:t>2</a:t>
            </a:r>
            <a:r>
              <a:rPr lang="en-US" altLang="zh-CN" sz="2000" b="0" dirty="0">
                <a:ea typeface="宋体" panose="02010600030101010101" pitchFamily="2" charset="-122"/>
              </a:rPr>
              <a:t> O </a:t>
            </a:r>
            <a:r>
              <a:rPr lang="en-US" altLang="zh-CN" sz="2000" b="0" baseline="-25000" dirty="0">
                <a:ea typeface="宋体" panose="02010600030101010101" pitchFamily="2" charset="-122"/>
              </a:rPr>
              <a:t>2</a:t>
            </a:r>
            <a:r>
              <a:rPr lang="en-US" altLang="zh-CN" sz="2000" b="0" dirty="0">
                <a:ea typeface="宋体" panose="02010600030101010101" pitchFamily="2" charset="-122"/>
              </a:rPr>
              <a:t>（1步）（6小时）</a:t>
            </a:r>
          </a:p>
        </p:txBody>
      </p:sp>
      <p:sp>
        <p:nvSpPr>
          <p:cNvPr id="139270" name="TextBox 2">
            <a:extLst>
              <a:ext uri="{FF2B5EF4-FFF2-40B4-BE49-F238E27FC236}">
                <a16:creationId xmlns:a16="http://schemas.microsoft.com/office/drawing/2014/main" id="{0AE23BB8-BC71-4A37-8120-03D70827A9BA}"/>
              </a:ext>
            </a:extLst>
          </p:cNvPr>
          <p:cNvSpPr txBox="1">
            <a:spLocks noChangeArrowheads="1"/>
          </p:cNvSpPr>
          <p:nvPr/>
        </p:nvSpPr>
        <p:spPr bwMode="auto">
          <a:xfrm>
            <a:off x="1447800" y="1990725"/>
            <a:ext cx="539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ea typeface="宋体" panose="02010600030101010101" pitchFamily="2" charset="-122"/>
              </a:rPr>
              <a:t>好</a:t>
            </a:r>
          </a:p>
        </p:txBody>
      </p:sp>
      <p:sp>
        <p:nvSpPr>
          <p:cNvPr id="139271" name="TextBox 8">
            <a:extLst>
              <a:ext uri="{FF2B5EF4-FFF2-40B4-BE49-F238E27FC236}">
                <a16:creationId xmlns:a16="http://schemas.microsoft.com/office/drawing/2014/main" id="{80916A68-E6A9-4FA8-92AF-E3D33F404B41}"/>
              </a:ext>
            </a:extLst>
          </p:cNvPr>
          <p:cNvSpPr txBox="1">
            <a:spLocks noChangeArrowheads="1"/>
          </p:cNvSpPr>
          <p:nvPr/>
        </p:nvSpPr>
        <p:spPr bwMode="auto">
          <a:xfrm>
            <a:off x="6340475" y="1981200"/>
            <a:ext cx="539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GB" sz="2800" b="1" dirty="0">
                <a:solidFill>
                  <a:srgbClr val="FF0000"/>
                </a:solidFill>
                <a:ea typeface="宋体" panose="02010600030101010101" pitchFamily="2" charset="-122"/>
              </a:rPr>
              <a:t>差</a:t>
            </a:r>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a:extLst>
              <a:ext uri="{FF2B5EF4-FFF2-40B4-BE49-F238E27FC236}">
                <a16:creationId xmlns:a16="http://schemas.microsoft.com/office/drawing/2014/main" id="{2152111C-ADAB-4932-BA30-B0408E9B5BF8}"/>
              </a:ext>
            </a:extLst>
          </p:cNvPr>
          <p:cNvSpPr>
            <a:spLocks noGrp="1" noChangeArrowheads="1"/>
          </p:cNvSpPr>
          <p:nvPr>
            <p:ph type="title"/>
          </p:nvPr>
        </p:nvSpPr>
        <p:spPr>
          <a:xfrm>
            <a:off x="323528" y="0"/>
            <a:ext cx="8229600" cy="1143000"/>
          </a:xfrm>
        </p:spPr>
        <p:txBody>
          <a:bodyPr/>
          <a:lstStyle/>
          <a:p>
            <a:r>
              <a:rPr lang="en-US" altLang="zh-CN" sz="3600" dirty="0">
                <a:ea typeface="宋体" panose="02010600030101010101" pitchFamily="2" charset="-122"/>
              </a:rPr>
              <a:t>抗</a:t>
            </a:r>
            <a:r>
              <a:rPr lang="zh-CN" altLang="en-US" sz="3600" dirty="0">
                <a:ea typeface="宋体" panose="02010600030101010101" pitchFamily="2" charset="-122"/>
              </a:rPr>
              <a:t>棘阿米巴功效</a:t>
            </a:r>
            <a:r>
              <a:rPr lang="zh-CN" altLang="en-US" sz="3600" dirty="0">
                <a:solidFill>
                  <a:srgbClr val="FF0000"/>
                </a:solidFill>
                <a:ea typeface="宋体" panose="02010600030101010101" pitchFamily="2" charset="-122"/>
              </a:rPr>
              <a:t>*</a:t>
            </a:r>
            <a:endParaRPr lang="zh-CN" altLang="en-CA" sz="3600" dirty="0">
              <a:solidFill>
                <a:srgbClr val="FF0000"/>
              </a:solidFill>
              <a:ea typeface="宋体" panose="02010600030101010101" pitchFamily="2" charset="-122"/>
            </a:endParaRPr>
          </a:p>
        </p:txBody>
      </p:sp>
      <p:sp>
        <p:nvSpPr>
          <p:cNvPr id="141314" name="Rectangle 7">
            <a:extLst>
              <a:ext uri="{FF2B5EF4-FFF2-40B4-BE49-F238E27FC236}">
                <a16:creationId xmlns:a16="http://schemas.microsoft.com/office/drawing/2014/main" id="{06F62A16-16A2-4A59-B6C6-C5B5246C24B5}"/>
              </a:ext>
            </a:extLst>
          </p:cNvPr>
          <p:cNvSpPr>
            <a:spLocks noGrp="1" noChangeArrowheads="1"/>
          </p:cNvSpPr>
          <p:nvPr>
            <p:ph type="body" idx="1"/>
          </p:nvPr>
        </p:nvSpPr>
        <p:spPr>
          <a:xfrm>
            <a:off x="251520" y="2564904"/>
            <a:ext cx="4724400" cy="2870200"/>
          </a:xfrm>
        </p:spPr>
        <p:txBody>
          <a:bodyPr/>
          <a:lstStyle/>
          <a:p>
            <a:pPr marL="457200" indent="-457200">
              <a:lnSpc>
                <a:spcPct val="250000"/>
              </a:lnSpc>
              <a:buFontTx/>
              <a:buChar char="•"/>
              <a:tabLst>
                <a:tab pos="2511425" algn="l"/>
              </a:tabLst>
            </a:pPr>
            <a:r>
              <a:rPr lang="en-US" altLang="zh-CN" b="0" dirty="0">
                <a:ea typeface="宋体" panose="02010600030101010101" pitchFamily="2" charset="-122"/>
              </a:rPr>
              <a:t>加热（80℃，10分钟）</a:t>
            </a:r>
          </a:p>
          <a:p>
            <a:pPr marL="457200" indent="-457200">
              <a:lnSpc>
                <a:spcPct val="250000"/>
              </a:lnSpc>
              <a:buFontTx/>
              <a:buChar char="•"/>
              <a:tabLst>
                <a:tab pos="2511425" algn="l"/>
              </a:tabLst>
            </a:pPr>
            <a:r>
              <a:rPr lang="en-US" altLang="zh-CN" b="0" dirty="0">
                <a:ea typeface="宋体" panose="02010600030101010101" pitchFamily="2" charset="-122"/>
              </a:rPr>
              <a:t>3％H </a:t>
            </a:r>
            <a:r>
              <a:rPr lang="en-US" altLang="zh-CN" b="0" baseline="-25000" dirty="0">
                <a:ea typeface="宋体" panose="02010600030101010101" pitchFamily="2" charset="-122"/>
              </a:rPr>
              <a:t>2 </a:t>
            </a:r>
            <a:r>
              <a:rPr lang="en-US" altLang="zh-CN" b="0" dirty="0">
                <a:ea typeface="宋体" panose="02010600030101010101" pitchFamily="2" charset="-122"/>
              </a:rPr>
              <a:t>O </a:t>
            </a:r>
            <a:r>
              <a:rPr lang="en-US" altLang="zh-CN" b="0" baseline="-25000" dirty="0">
                <a:ea typeface="宋体" panose="02010600030101010101" pitchFamily="2" charset="-122"/>
              </a:rPr>
              <a:t>2</a:t>
            </a:r>
            <a:r>
              <a:rPr lang="en-US" altLang="zh-CN" b="0" dirty="0">
                <a:ea typeface="宋体" panose="02010600030101010101" pitchFamily="2" charset="-122"/>
              </a:rPr>
              <a:t>（2步）（4小时）</a:t>
            </a:r>
          </a:p>
          <a:p>
            <a:pPr marL="457200" indent="-457200">
              <a:lnSpc>
                <a:spcPct val="250000"/>
              </a:lnSpc>
              <a:buFontTx/>
              <a:buChar char="•"/>
              <a:tabLst>
                <a:tab pos="2511425" algn="l"/>
              </a:tabLst>
            </a:pPr>
            <a:r>
              <a:rPr lang="en-US" altLang="zh-CN" b="0" dirty="0">
                <a:ea typeface="宋体" panose="02010600030101010101" pitchFamily="2" charset="-122"/>
              </a:rPr>
              <a:t>0.002％硫柳汞（6小时）</a:t>
            </a:r>
          </a:p>
        </p:txBody>
      </p:sp>
      <p:sp>
        <p:nvSpPr>
          <p:cNvPr id="141315" name="TextBox 3">
            <a:extLst>
              <a:ext uri="{FF2B5EF4-FFF2-40B4-BE49-F238E27FC236}">
                <a16:creationId xmlns:a16="http://schemas.microsoft.com/office/drawing/2014/main" id="{3C0AB2CA-8BA1-40E6-8612-F613E496E807}"/>
              </a:ext>
            </a:extLst>
          </p:cNvPr>
          <p:cNvSpPr txBox="1">
            <a:spLocks noChangeArrowheads="1"/>
          </p:cNvSpPr>
          <p:nvPr/>
        </p:nvSpPr>
        <p:spPr bwMode="auto">
          <a:xfrm>
            <a:off x="6242050" y="1335088"/>
            <a:ext cx="2659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cs typeface="Arial" panose="020B0604020202020204" pitchFamily="34" charset="0"/>
              </a:rPr>
              <a:t>继</a:t>
            </a:r>
            <a:r>
              <a:rPr lang="en-GB" altLang="zh-CN" dirty="0">
                <a:solidFill>
                  <a:srgbClr val="000000"/>
                </a:solidFill>
                <a:cs typeface="Arial" panose="020B0604020202020204" pitchFamily="34" charset="0"/>
              </a:rPr>
              <a:t> </a:t>
            </a:r>
            <a:r>
              <a:rPr lang="en-GB" altLang="zh-CN" b="1" dirty="0">
                <a:solidFill>
                  <a:srgbClr val="009900"/>
                </a:solidFill>
                <a:cs typeface="Arial" panose="020B0604020202020204" pitchFamily="34" charset="0"/>
              </a:rPr>
              <a:t>Davies </a:t>
            </a:r>
            <a:r>
              <a:rPr lang="zh-CN" altLang="en-US" b="1" i="1" dirty="0">
                <a:solidFill>
                  <a:srgbClr val="009900"/>
                </a:solidFill>
                <a:cs typeface="Arial" panose="020B0604020202020204" pitchFamily="34" charset="0"/>
              </a:rPr>
              <a:t>等人</a:t>
            </a:r>
            <a:r>
              <a:rPr lang="en-GB" altLang="zh-CN" b="1" dirty="0">
                <a:solidFill>
                  <a:srgbClr val="009900"/>
                </a:solidFill>
                <a:cs typeface="Arial" panose="020B0604020202020204" pitchFamily="34" charset="0"/>
              </a:rPr>
              <a:t>, 1990</a:t>
            </a:r>
            <a:r>
              <a:rPr lang="zh-CN" altLang="en-US" b="1" dirty="0">
                <a:cs typeface="Arial" panose="020B0604020202020204" pitchFamily="34" charset="0"/>
              </a:rPr>
              <a:t>之后</a:t>
            </a:r>
            <a:endParaRPr lang="en-GB" altLang="zh-CN" b="1" dirty="0">
              <a:cs typeface="Arial" panose="020B0604020202020204" pitchFamily="34" charset="0"/>
            </a:endParaRPr>
          </a:p>
        </p:txBody>
      </p:sp>
      <p:sp>
        <p:nvSpPr>
          <p:cNvPr id="141318" name="TextBox 2">
            <a:extLst>
              <a:ext uri="{FF2B5EF4-FFF2-40B4-BE49-F238E27FC236}">
                <a16:creationId xmlns:a16="http://schemas.microsoft.com/office/drawing/2014/main" id="{7118D862-4063-48DE-95AE-EF073451F042}"/>
              </a:ext>
            </a:extLst>
          </p:cNvPr>
          <p:cNvSpPr txBox="1">
            <a:spLocks noChangeArrowheads="1"/>
          </p:cNvSpPr>
          <p:nvPr/>
        </p:nvSpPr>
        <p:spPr bwMode="auto">
          <a:xfrm>
            <a:off x="1371600" y="2209800"/>
            <a:ext cx="539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GB" sz="2800" b="1">
                <a:solidFill>
                  <a:srgbClr val="FF0000"/>
                </a:solidFill>
                <a:ea typeface="宋体" panose="02010600030101010101" pitchFamily="2" charset="-122"/>
              </a:rPr>
              <a:t>好</a:t>
            </a:r>
          </a:p>
        </p:txBody>
      </p:sp>
      <p:sp>
        <p:nvSpPr>
          <p:cNvPr id="141319" name="TextBox 8">
            <a:extLst>
              <a:ext uri="{FF2B5EF4-FFF2-40B4-BE49-F238E27FC236}">
                <a16:creationId xmlns:a16="http://schemas.microsoft.com/office/drawing/2014/main" id="{5386C660-D25B-42D4-9B72-51ABC4D025DA}"/>
              </a:ext>
            </a:extLst>
          </p:cNvPr>
          <p:cNvSpPr txBox="1">
            <a:spLocks noChangeArrowheads="1"/>
          </p:cNvSpPr>
          <p:nvPr/>
        </p:nvSpPr>
        <p:spPr bwMode="auto">
          <a:xfrm>
            <a:off x="6172200" y="2219325"/>
            <a:ext cx="539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GB" sz="2800" b="1">
                <a:solidFill>
                  <a:srgbClr val="FF0000"/>
                </a:solidFill>
                <a:ea typeface="宋体" panose="02010600030101010101" pitchFamily="2" charset="-122"/>
              </a:rPr>
              <a:t>差</a:t>
            </a:r>
          </a:p>
        </p:txBody>
      </p:sp>
      <p:sp>
        <p:nvSpPr>
          <p:cNvPr id="9" name="TextBox 5">
            <a:extLst>
              <a:ext uri="{FF2B5EF4-FFF2-40B4-BE49-F238E27FC236}">
                <a16:creationId xmlns:a16="http://schemas.microsoft.com/office/drawing/2014/main" id="{F518677D-5A1E-4662-AA57-AD02BBF1EAB6}"/>
              </a:ext>
            </a:extLst>
          </p:cNvPr>
          <p:cNvSpPr txBox="1">
            <a:spLocks noChangeArrowheads="1"/>
          </p:cNvSpPr>
          <p:nvPr/>
        </p:nvSpPr>
        <p:spPr bwMode="auto">
          <a:xfrm>
            <a:off x="5940152" y="5661248"/>
            <a:ext cx="2920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dirty="0">
                <a:solidFill>
                  <a:srgbClr val="FF0000"/>
                </a:solidFill>
                <a:cs typeface="Arial" panose="020B0604020202020204" pitchFamily="34" charset="0"/>
              </a:rPr>
              <a:t>*</a:t>
            </a:r>
            <a:r>
              <a:rPr lang="zh-CN" altLang="en-US" b="1" dirty="0">
                <a:solidFill>
                  <a:srgbClr val="FF0000"/>
                </a:solidFill>
                <a:cs typeface="Arial" panose="020B0604020202020204" pitchFamily="34" charset="0"/>
              </a:rPr>
              <a:t>在建议的最短消毒时间内</a:t>
            </a:r>
            <a:endParaRPr lang="en-GB" altLang="zh-CN" b="1" dirty="0">
              <a:solidFill>
                <a:srgbClr val="FF0000"/>
              </a:solidFill>
              <a:cs typeface="Arial" panose="020B0604020202020204" pitchFamily="34" charset="0"/>
            </a:endParaRPr>
          </a:p>
        </p:txBody>
      </p:sp>
      <p:sp>
        <p:nvSpPr>
          <p:cNvPr id="11" name="Rectangle 7"/>
          <p:cNvSpPr>
            <a:spLocks noGrp="1" noChangeArrowheads="1"/>
          </p:cNvSpPr>
          <p:nvPr>
            <p:ph type="body" idx="1"/>
          </p:nvPr>
        </p:nvSpPr>
        <p:spPr>
          <a:xfrm>
            <a:off x="4953000" y="2143116"/>
            <a:ext cx="4191000" cy="3197225"/>
          </a:xfrm>
        </p:spPr>
        <p:txBody>
          <a:bodyPr/>
          <a:lstStyle/>
          <a:p>
            <a:pPr marL="457200" indent="-457200">
              <a:lnSpc>
                <a:spcPct val="250000"/>
              </a:lnSpc>
              <a:buFontTx/>
              <a:buChar char="•"/>
              <a:tabLst>
                <a:tab pos="2511425" algn="l"/>
              </a:tabLst>
            </a:pPr>
            <a:r>
              <a:rPr lang="en-US" altLang="en-US" b="0" dirty="0">
                <a:latin typeface="Arial" charset="0"/>
                <a:cs typeface="Arial" charset="0"/>
              </a:rPr>
              <a:t>0.00005% PHMB (4 </a:t>
            </a:r>
            <a:r>
              <a:rPr lang="zh-CN" altLang="en-US" b="0" dirty="0">
                <a:latin typeface="Arial" charset="0"/>
                <a:cs typeface="Arial" charset="0"/>
              </a:rPr>
              <a:t>小时</a:t>
            </a:r>
            <a:r>
              <a:rPr lang="en-US" altLang="en-US" b="0" dirty="0">
                <a:latin typeface="Arial" charset="0"/>
                <a:cs typeface="Arial" charset="0"/>
              </a:rPr>
              <a:t>)</a:t>
            </a:r>
          </a:p>
          <a:p>
            <a:pPr marL="457200" indent="-457200">
              <a:lnSpc>
                <a:spcPct val="250000"/>
              </a:lnSpc>
              <a:buFontTx/>
              <a:buChar char="•"/>
              <a:tabLst>
                <a:tab pos="2511425" algn="l"/>
              </a:tabLst>
            </a:pPr>
            <a:r>
              <a:rPr lang="en-US" altLang="en-US" b="0" dirty="0">
                <a:latin typeface="Arial" charset="0"/>
                <a:cs typeface="Arial" charset="0"/>
              </a:rPr>
              <a:t>0.001% PQ-1 (4 </a:t>
            </a:r>
            <a:r>
              <a:rPr lang="zh-CN" altLang="en-US" b="0" dirty="0">
                <a:latin typeface="Arial" charset="0"/>
                <a:cs typeface="Arial" charset="0"/>
              </a:rPr>
              <a:t>小时</a:t>
            </a:r>
            <a:r>
              <a:rPr lang="en-US" altLang="en-US" b="0" dirty="0">
                <a:latin typeface="Arial" charset="0"/>
                <a:cs typeface="Arial" charset="0"/>
              </a:rPr>
              <a:t>)</a:t>
            </a:r>
          </a:p>
          <a:p>
            <a:pPr marL="457200" indent="-457200">
              <a:lnSpc>
                <a:spcPct val="250000"/>
              </a:lnSpc>
              <a:buFontTx/>
              <a:buChar char="•"/>
              <a:tabLst>
                <a:tab pos="2511425" algn="l"/>
              </a:tabLst>
            </a:pPr>
            <a:r>
              <a:rPr lang="en-US" altLang="en-US" b="0" dirty="0">
                <a:latin typeface="Arial" charset="0"/>
                <a:cs typeface="Arial" charset="0"/>
              </a:rPr>
              <a:t>3% H</a:t>
            </a:r>
            <a:r>
              <a:rPr lang="en-US" altLang="en-US" b="0" baseline="-25000" dirty="0">
                <a:latin typeface="Arial" charset="0"/>
                <a:cs typeface="Arial" charset="0"/>
              </a:rPr>
              <a:t>2</a:t>
            </a:r>
            <a:r>
              <a:rPr lang="en-US" altLang="en-US" b="0" dirty="0">
                <a:latin typeface="Arial" charset="0"/>
                <a:cs typeface="Arial" charset="0"/>
              </a:rPr>
              <a:t>O</a:t>
            </a:r>
            <a:r>
              <a:rPr lang="en-US" altLang="en-US" b="0" baseline="-25000" dirty="0">
                <a:latin typeface="Arial" charset="0"/>
                <a:cs typeface="Arial" charset="0"/>
              </a:rPr>
              <a:t>2 </a:t>
            </a:r>
            <a:r>
              <a:rPr lang="en-US" altLang="en-US" b="0" dirty="0">
                <a:latin typeface="Arial" charset="0"/>
                <a:cs typeface="Arial" charset="0"/>
              </a:rPr>
              <a:t>(1</a:t>
            </a:r>
            <a:r>
              <a:rPr lang="zh-CN" altLang="en-US" b="0" dirty="0">
                <a:latin typeface="Arial" charset="0"/>
                <a:cs typeface="Arial" charset="0"/>
              </a:rPr>
              <a:t>步</a:t>
            </a:r>
            <a:r>
              <a:rPr lang="en-US" altLang="en-US" b="0" dirty="0">
                <a:latin typeface="Arial" charset="0"/>
                <a:cs typeface="Arial" charset="0"/>
              </a:rPr>
              <a:t>) (6 </a:t>
            </a:r>
            <a:r>
              <a:rPr lang="zh-CN" altLang="en-US" b="0" dirty="0">
                <a:latin typeface="Arial" charset="0"/>
                <a:cs typeface="Arial" charset="0"/>
              </a:rPr>
              <a:t>小时</a:t>
            </a:r>
            <a:r>
              <a:rPr lang="en-US" altLang="en-US" b="0" dirty="0">
                <a:latin typeface="Arial" charset="0"/>
                <a:cs typeface="Arial" charset="0"/>
              </a:rPr>
              <a:t>)</a:t>
            </a: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a:extLst>
              <a:ext uri="{FF2B5EF4-FFF2-40B4-BE49-F238E27FC236}">
                <a16:creationId xmlns:a16="http://schemas.microsoft.com/office/drawing/2014/main" id="{53FA30E7-6422-4AA5-9D5B-888B2BE81531}"/>
              </a:ext>
            </a:extLst>
          </p:cNvPr>
          <p:cNvSpPr>
            <a:spLocks noGrp="1" noChangeArrowheads="1"/>
          </p:cNvSpPr>
          <p:nvPr>
            <p:ph type="title"/>
          </p:nvPr>
        </p:nvSpPr>
        <p:spPr/>
        <p:txBody>
          <a:bodyPr/>
          <a:lstStyle/>
          <a:p>
            <a:r>
              <a:rPr lang="en-US" altLang="zh-CN" sz="3600" dirty="0" err="1"/>
              <a:t>聚己缩胍</a:t>
            </a:r>
            <a:r>
              <a:rPr lang="en-US" altLang="zh-CN" sz="3600" dirty="0"/>
              <a:t> </a:t>
            </a:r>
            <a:r>
              <a:rPr lang="en-US" altLang="zh-CN" sz="3600" dirty="0">
                <a:ea typeface="宋体" panose="02010600030101010101" pitchFamily="2" charset="-122"/>
              </a:rPr>
              <a:t>（</a:t>
            </a:r>
            <a:r>
              <a:rPr lang="en-US" altLang="zh-CN" sz="3600" dirty="0">
                <a:solidFill>
                  <a:srgbClr val="FFFF00"/>
                </a:solidFill>
                <a:ea typeface="宋体" panose="02010600030101010101" pitchFamily="2" charset="-122"/>
              </a:rPr>
              <a:t>PHX</a:t>
            </a:r>
            <a:r>
              <a:rPr lang="en-US" altLang="zh-CN" sz="3600" dirty="0">
                <a:ea typeface="宋体" panose="02010600030101010101" pitchFamily="2" charset="-122"/>
              </a:rPr>
              <a:t>）</a:t>
            </a:r>
          </a:p>
        </p:txBody>
      </p:sp>
      <p:sp>
        <p:nvSpPr>
          <p:cNvPr id="143362" name="Content Placeholder 9">
            <a:extLst>
              <a:ext uri="{FF2B5EF4-FFF2-40B4-BE49-F238E27FC236}">
                <a16:creationId xmlns:a16="http://schemas.microsoft.com/office/drawing/2014/main" id="{D7C82373-F2F9-4CDE-ADD2-7147DF2E8C4A}"/>
              </a:ext>
            </a:extLst>
          </p:cNvPr>
          <p:cNvSpPr>
            <a:spLocks noGrp="1" noChangeArrowheads="1"/>
          </p:cNvSpPr>
          <p:nvPr>
            <p:ph idx="1"/>
          </p:nvPr>
        </p:nvSpPr>
        <p:spPr>
          <a:xfrm>
            <a:off x="228600" y="1570038"/>
            <a:ext cx="8686800" cy="4525962"/>
          </a:xfrm>
        </p:spPr>
        <p:txBody>
          <a:bodyPr/>
          <a:lstStyle/>
          <a:p>
            <a:pPr algn="just">
              <a:lnSpc>
                <a:spcPts val="3000"/>
              </a:lnSpc>
            </a:pPr>
            <a:r>
              <a:rPr lang="en-GB" altLang="zh-CN" sz="2200" dirty="0"/>
              <a:t>最初来自20</a:t>
            </a:r>
            <a:r>
              <a:rPr lang="zh-CN" altLang="en-US" sz="2200" dirty="0"/>
              <a:t>世纪</a:t>
            </a:r>
            <a:r>
              <a:rPr lang="en-GB" altLang="zh-CN" sz="2200" dirty="0"/>
              <a:t>60年代初的抗疟疾水处理研究</a:t>
            </a:r>
            <a:r>
              <a:rPr lang="zh-CN" altLang="en-US" sz="2200" dirty="0"/>
              <a:t>（</a:t>
            </a:r>
            <a:r>
              <a:rPr lang="en-GB" altLang="zh-CN" sz="2200" dirty="0"/>
              <a:t>ICI</a:t>
            </a:r>
            <a:r>
              <a:rPr lang="zh-CN" altLang="en-US" sz="2200" dirty="0"/>
              <a:t>，英国</a:t>
            </a:r>
            <a:r>
              <a:rPr lang="zh-CN" altLang="en-GB" sz="2200" dirty="0"/>
              <a:t>）</a:t>
            </a:r>
            <a:r>
              <a:rPr lang="en-GB" altLang="zh-CN" sz="2200" dirty="0"/>
              <a:t>。</a:t>
            </a:r>
            <a:r>
              <a:rPr lang="en-GB" altLang="zh-CN" sz="2200" dirty="0" err="1"/>
              <a:t>随后用作游泳池消毒剂，化妆品防腐剂，水性油墨（笔）中的抗真菌剂，作为工业消毒剂和抗菌擦拭剂</a:t>
            </a:r>
            <a:r>
              <a:rPr lang="zh-CN" altLang="en-US" sz="2200" dirty="0"/>
              <a:t>。</a:t>
            </a:r>
            <a:endParaRPr lang="en-GB" altLang="zh-CN" sz="2200" dirty="0"/>
          </a:p>
          <a:p>
            <a:pPr>
              <a:lnSpc>
                <a:spcPts val="3000"/>
              </a:lnSpc>
            </a:pPr>
            <a:r>
              <a:rPr lang="en-GB" altLang="zh-CN" sz="2200" dirty="0"/>
              <a:t>在 Alcon</a:t>
            </a:r>
            <a:r>
              <a:rPr lang="zh-CN" altLang="en-US" sz="2200" dirty="0"/>
              <a:t>，</a:t>
            </a:r>
            <a:r>
              <a:rPr lang="en-GB" altLang="zh-CN" sz="2200" dirty="0" err="1"/>
              <a:t>AMO，B＆L，Sauflon和许多二级LCP制造商的许多MPS中</a:t>
            </a:r>
            <a:r>
              <a:rPr lang="zh-CN" altLang="en-US" sz="2200" dirty="0"/>
              <a:t>发现。</a:t>
            </a:r>
            <a:endParaRPr lang="en-GB" altLang="zh-CN" sz="2200" dirty="0"/>
          </a:p>
          <a:p>
            <a:pPr algn="just">
              <a:lnSpc>
                <a:spcPts val="3000"/>
              </a:lnSpc>
            </a:pPr>
            <a:r>
              <a:rPr lang="en-GB" altLang="zh-CN" sz="2200" dirty="0" err="1"/>
              <a:t>其他名称</a:t>
            </a:r>
            <a:r>
              <a:rPr lang="en-GB" altLang="zh-CN" sz="2200" dirty="0"/>
              <a:t>：</a:t>
            </a:r>
          </a:p>
          <a:p>
            <a:pPr algn="just">
              <a:lnSpc>
                <a:spcPts val="3000"/>
              </a:lnSpc>
            </a:pPr>
            <a:r>
              <a:rPr lang="en-GB" altLang="zh-CN" sz="2200" dirty="0" err="1"/>
              <a:t>聚己缩胍，聚己</a:t>
            </a:r>
            <a:r>
              <a:rPr lang="zh-CN" altLang="en-US" sz="2200" dirty="0"/>
              <a:t>二醇，聚已定</a:t>
            </a:r>
            <a:endParaRPr lang="en-GB" altLang="zh-CN" sz="2200" dirty="0"/>
          </a:p>
          <a:p>
            <a:pPr algn="just">
              <a:lnSpc>
                <a:spcPts val="3000"/>
              </a:lnSpc>
            </a:pPr>
            <a:r>
              <a:rPr lang="en-GB" altLang="zh-CN" sz="2200" dirty="0"/>
              <a:t>PHMB，PAPB，阿来西定（非聚合物）</a:t>
            </a:r>
          </a:p>
          <a:p>
            <a:pPr algn="just">
              <a:lnSpc>
                <a:spcPts val="3000"/>
              </a:lnSpc>
            </a:pPr>
            <a:r>
              <a:rPr lang="en-GB" altLang="zh-CN" sz="2200" dirty="0" err="1"/>
              <a:t>商品名：Dymed</a:t>
            </a:r>
            <a:r>
              <a:rPr lang="en-GB" altLang="zh-CN" sz="2200" baseline="30000" dirty="0" err="1">
                <a:sym typeface="Symbol" panose="05050102010706020507" pitchFamily="18" charset="2"/>
              </a:rPr>
              <a:t></a:t>
            </a:r>
            <a:r>
              <a:rPr lang="en-GB" altLang="zh-CN" sz="2200" dirty="0" err="1"/>
              <a:t>，TrisChem</a:t>
            </a:r>
            <a:r>
              <a:rPr lang="en-GB" altLang="zh-CN" sz="2200" dirty="0">
                <a:sym typeface="Symbol" panose="05050102010706020507" pitchFamily="18" charset="2"/>
              </a:rPr>
              <a:t></a:t>
            </a:r>
            <a:r>
              <a:rPr lang="en-GB" altLang="zh-CN" sz="2200" dirty="0"/>
              <a:t> </a:t>
            </a:r>
            <a:endParaRPr lang="en-GB" altLang="zh-CN" sz="2000" dirty="0"/>
          </a:p>
          <a:p>
            <a:pPr>
              <a:lnSpc>
                <a:spcPts val="2800"/>
              </a:lnSpc>
            </a:pPr>
            <a:endParaRPr lang="en-GB" altLang="zh-CN" sz="2400" dirty="0"/>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a:extLst>
              <a:ext uri="{FF2B5EF4-FFF2-40B4-BE49-F238E27FC236}">
                <a16:creationId xmlns:a16="http://schemas.microsoft.com/office/drawing/2014/main" id="{41AEA41C-1567-4898-9959-7C0DA0305B8F}"/>
              </a:ext>
            </a:extLst>
          </p:cNvPr>
          <p:cNvSpPr>
            <a:spLocks noGrp="1" noChangeArrowheads="1"/>
          </p:cNvSpPr>
          <p:nvPr>
            <p:ph type="title"/>
          </p:nvPr>
        </p:nvSpPr>
        <p:spPr/>
        <p:txBody>
          <a:bodyPr/>
          <a:lstStyle/>
          <a:p>
            <a:r>
              <a:rPr lang="en-US" altLang="zh-CN" sz="3600" dirty="0" err="1"/>
              <a:t>聚己缩胍</a:t>
            </a:r>
            <a:r>
              <a:rPr lang="en-US" altLang="zh-CN" sz="3600" dirty="0"/>
              <a:t> </a:t>
            </a:r>
            <a:r>
              <a:rPr lang="en-US" altLang="zh-CN" sz="3600" dirty="0">
                <a:ea typeface="宋体" panose="02010600030101010101" pitchFamily="2" charset="-122"/>
              </a:rPr>
              <a:t>（</a:t>
            </a:r>
            <a:r>
              <a:rPr lang="en-US" altLang="zh-CN" sz="3600" dirty="0">
                <a:solidFill>
                  <a:srgbClr val="FFFF00"/>
                </a:solidFill>
                <a:ea typeface="宋体" panose="02010600030101010101" pitchFamily="2" charset="-122"/>
              </a:rPr>
              <a:t>PHX</a:t>
            </a:r>
            <a:r>
              <a:rPr lang="en-US" altLang="zh-CN" sz="3600" dirty="0">
                <a:ea typeface="宋体" panose="02010600030101010101" pitchFamily="2" charset="-122"/>
              </a:rPr>
              <a:t>）</a:t>
            </a:r>
          </a:p>
        </p:txBody>
      </p:sp>
      <p:sp>
        <p:nvSpPr>
          <p:cNvPr id="145410" name="Content Placeholder 9">
            <a:extLst>
              <a:ext uri="{FF2B5EF4-FFF2-40B4-BE49-F238E27FC236}">
                <a16:creationId xmlns:a16="http://schemas.microsoft.com/office/drawing/2014/main" id="{CD79C002-B8E1-46FF-90EF-2D4E1505FAC2}"/>
              </a:ext>
            </a:extLst>
          </p:cNvPr>
          <p:cNvSpPr>
            <a:spLocks noGrp="1" noChangeArrowheads="1"/>
          </p:cNvSpPr>
          <p:nvPr>
            <p:ph idx="1"/>
          </p:nvPr>
        </p:nvSpPr>
        <p:spPr>
          <a:xfrm>
            <a:off x="533400" y="1524000"/>
            <a:ext cx="8534400" cy="4572000"/>
          </a:xfrm>
        </p:spPr>
        <p:txBody>
          <a:bodyPr/>
          <a:lstStyle/>
          <a:p>
            <a:pPr marL="0" indent="0">
              <a:lnSpc>
                <a:spcPts val="3200"/>
              </a:lnSpc>
              <a:buFontTx/>
              <a:buNone/>
            </a:pPr>
            <a:r>
              <a:rPr lang="en-AU" altLang="zh-CN" sz="2800" dirty="0" err="1">
                <a:solidFill>
                  <a:srgbClr val="FF0000"/>
                </a:solidFill>
              </a:rPr>
              <a:t>作用方式</a:t>
            </a:r>
            <a:r>
              <a:rPr lang="en-AU" altLang="zh-CN" sz="2800" dirty="0">
                <a:solidFill>
                  <a:srgbClr val="FF0000"/>
                </a:solidFill>
              </a:rPr>
              <a:t>：</a:t>
            </a:r>
          </a:p>
          <a:p>
            <a:pPr marL="0" indent="0">
              <a:lnSpc>
                <a:spcPts val="3200"/>
              </a:lnSpc>
              <a:buFontTx/>
              <a:buNone/>
            </a:pPr>
            <a:endParaRPr lang="en-AU" altLang="zh-CN" sz="2800" dirty="0"/>
          </a:p>
          <a:p>
            <a:pPr>
              <a:lnSpc>
                <a:spcPts val="2800"/>
              </a:lnSpc>
              <a:spcAft>
                <a:spcPts val="1200"/>
              </a:spcAft>
              <a:buFont typeface="Arial" pitchFamily="34" charset="0"/>
              <a:buChar char="•"/>
              <a:defRPr/>
            </a:pPr>
            <a:r>
              <a:rPr lang="en-AU" altLang="zh-CN" sz="2400" dirty="0"/>
              <a:t>PHX与微生物细胞外部质膜</a:t>
            </a:r>
            <a:r>
              <a:rPr lang="zh-CN" altLang="en-US" sz="2400" dirty="0"/>
              <a:t>上</a:t>
            </a:r>
            <a:r>
              <a:rPr lang="en-AU" altLang="zh-CN" sz="2400" dirty="0" err="1"/>
              <a:t>暴露的磷脂基团结合</a:t>
            </a:r>
            <a:r>
              <a:rPr lang="zh-CN" altLang="en-US" sz="2400" dirty="0"/>
              <a:t>。</a:t>
            </a:r>
            <a:endParaRPr lang="en-AU" altLang="zh-CN" sz="2400" dirty="0"/>
          </a:p>
          <a:p>
            <a:pPr>
              <a:lnSpc>
                <a:spcPts val="2800"/>
              </a:lnSpc>
              <a:spcAft>
                <a:spcPts val="1200"/>
              </a:spcAft>
              <a:buFont typeface="Arial" pitchFamily="34" charset="0"/>
              <a:buChar char="•"/>
              <a:defRPr/>
            </a:pPr>
            <a:r>
              <a:rPr lang="en-AU" altLang="zh-CN" sz="2400" dirty="0"/>
              <a:t>PHX的长链聚合物性质提供了最佳的抗微生物活性，允许沿分子的多个位点结合到微生物细胞壁</a:t>
            </a:r>
            <a:r>
              <a:rPr lang="zh-CN" altLang="en-US" sz="2400" dirty="0"/>
              <a:t>。</a:t>
            </a:r>
            <a:endParaRPr lang="en-AU" altLang="zh-CN" sz="2400" dirty="0"/>
          </a:p>
          <a:p>
            <a:pPr>
              <a:lnSpc>
                <a:spcPts val="2800"/>
              </a:lnSpc>
              <a:spcAft>
                <a:spcPts val="1200"/>
              </a:spcAft>
              <a:buFont typeface="Arial" pitchFamily="34" charset="0"/>
              <a:buChar char="•"/>
              <a:defRPr/>
            </a:pPr>
            <a:r>
              <a:rPr lang="en-AU" altLang="zh-CN" sz="2400" dirty="0" err="1"/>
              <a:t>这在微生物细胞质膜上产生</a:t>
            </a:r>
            <a:r>
              <a:rPr lang="zh-CN" altLang="en-US" sz="2400" dirty="0"/>
              <a:t>一个大的</a:t>
            </a:r>
            <a:r>
              <a:rPr lang="en-AU" altLang="zh-CN" sz="2400" dirty="0" err="1"/>
              <a:t>结构域</a:t>
            </a:r>
            <a:r>
              <a:rPr lang="en-AU" altLang="zh-CN" sz="2400" dirty="0"/>
              <a:t>，</a:t>
            </a:r>
            <a:r>
              <a:rPr lang="zh-CN" altLang="en-US" sz="2400" dirty="0"/>
              <a:t>导致细胞分裂，</a:t>
            </a:r>
            <a:r>
              <a:rPr lang="en-AU" altLang="zh-CN" sz="2400" dirty="0" err="1"/>
              <a:t>最终导致细胞裂解</a:t>
            </a:r>
            <a:r>
              <a:rPr lang="zh-CN" altLang="en-US" sz="2400" dirty="0"/>
              <a:t>。</a:t>
            </a:r>
            <a:endParaRPr lang="en-AU" altLang="zh-CN" sz="2400" dirty="0"/>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a:extLst>
              <a:ext uri="{FF2B5EF4-FFF2-40B4-BE49-F238E27FC236}">
                <a16:creationId xmlns:a16="http://schemas.microsoft.com/office/drawing/2014/main" id="{AE148597-C726-4C8E-9CF7-61F2B6DEB1E1}"/>
              </a:ext>
            </a:extLst>
          </p:cNvPr>
          <p:cNvSpPr>
            <a:spLocks noGrp="1" noChangeArrowheads="1"/>
          </p:cNvSpPr>
          <p:nvPr>
            <p:ph type="title"/>
          </p:nvPr>
        </p:nvSpPr>
        <p:spPr/>
        <p:txBody>
          <a:bodyPr/>
          <a:lstStyle/>
          <a:p>
            <a:r>
              <a:rPr lang="en-US" altLang="zh-CN" sz="3600" dirty="0">
                <a:ea typeface="宋体" panose="02010600030101010101" pitchFamily="2" charset="-122"/>
              </a:rPr>
              <a:t>聚季铵盐-1</a:t>
            </a:r>
            <a:r>
              <a:rPr lang="en-US" altLang="zh-CN" sz="3600" dirty="0">
                <a:solidFill>
                  <a:srgbClr val="FFFF00"/>
                </a:solidFill>
                <a:ea typeface="宋体" panose="02010600030101010101" pitchFamily="2" charset="-122"/>
              </a:rPr>
              <a:t>（PQ-1）</a:t>
            </a:r>
          </a:p>
        </p:txBody>
      </p:sp>
      <p:sp>
        <p:nvSpPr>
          <p:cNvPr id="147458" name="Content Placeholder 1">
            <a:extLst>
              <a:ext uri="{FF2B5EF4-FFF2-40B4-BE49-F238E27FC236}">
                <a16:creationId xmlns:a16="http://schemas.microsoft.com/office/drawing/2014/main" id="{E5232BF1-4174-4A14-8124-CCAB34BDE1E2}"/>
              </a:ext>
            </a:extLst>
          </p:cNvPr>
          <p:cNvSpPr>
            <a:spLocks noGrp="1" noChangeArrowheads="1"/>
          </p:cNvSpPr>
          <p:nvPr>
            <p:ph idx="1"/>
          </p:nvPr>
        </p:nvSpPr>
        <p:spPr>
          <a:xfrm>
            <a:off x="152400" y="1295400"/>
            <a:ext cx="8915400" cy="5181600"/>
          </a:xfrm>
        </p:spPr>
        <p:txBody>
          <a:bodyPr/>
          <a:lstStyle/>
          <a:p>
            <a:pPr>
              <a:lnSpc>
                <a:spcPts val="2600"/>
              </a:lnSpc>
              <a:spcAft>
                <a:spcPts val="600"/>
              </a:spcAft>
            </a:pPr>
            <a:r>
              <a:rPr lang="en-AU" altLang="zh-CN" sz="2400" dirty="0" err="1">
                <a:latin typeface="Arial" charset="0"/>
                <a:cs typeface="Arial" charset="0"/>
              </a:rPr>
              <a:t>发现</a:t>
            </a:r>
            <a:r>
              <a:rPr lang="en-AU" altLang="zh-CN" sz="2400" dirty="0">
                <a:latin typeface="Arial" charset="0"/>
                <a:cs typeface="Arial" charset="0"/>
              </a:rPr>
              <a:t>：</a:t>
            </a:r>
          </a:p>
          <a:p>
            <a:pPr>
              <a:lnSpc>
                <a:spcPts val="2600"/>
              </a:lnSpc>
              <a:spcAft>
                <a:spcPts val="600"/>
              </a:spcAft>
            </a:pPr>
            <a:r>
              <a:rPr lang="en-AU" altLang="zh-CN" sz="2000" dirty="0" err="1">
                <a:latin typeface="Arial" charset="0"/>
                <a:cs typeface="Arial" charset="0"/>
              </a:rPr>
              <a:t>Alcon的OPTI</a:t>
            </a:r>
            <a:r>
              <a:rPr lang="en-AU" altLang="zh-CN" sz="2000" dirty="0">
                <a:latin typeface="Arial" charset="0"/>
                <a:cs typeface="Arial" charset="0"/>
              </a:rPr>
              <a:t>-FREE</a:t>
            </a:r>
            <a:r>
              <a:rPr lang="en-GB" altLang="zh-CN" sz="2000" dirty="0">
                <a:latin typeface="Arial" charset="0"/>
                <a:cs typeface="Arial" charset="0"/>
                <a:sym typeface="Symbol" panose="05050102010706020507" pitchFamily="18" charset="2"/>
              </a:rPr>
              <a:t></a:t>
            </a:r>
            <a:r>
              <a:rPr lang="en-AU" altLang="zh-CN" sz="2000" dirty="0" err="1">
                <a:latin typeface="Arial" charset="0"/>
                <a:cs typeface="Arial" charset="0"/>
              </a:rPr>
              <a:t>产品</a:t>
            </a:r>
            <a:r>
              <a:rPr lang="en-AU" altLang="zh-CN" sz="2400" dirty="0" err="1"/>
              <a:t>（商品名：Polyquad</a:t>
            </a:r>
            <a:r>
              <a:rPr lang="en-GB" altLang="zh-CN" sz="2400" dirty="0">
                <a:sym typeface="Symbol" panose="05050102010706020507" pitchFamily="18" charset="2"/>
              </a:rPr>
              <a:t></a:t>
            </a:r>
            <a:r>
              <a:rPr lang="en-AU" altLang="zh-CN" sz="1600" dirty="0">
                <a:latin typeface="Arial" charset="0"/>
                <a:cs typeface="Arial" charset="0"/>
              </a:rPr>
              <a:t>[</a:t>
            </a:r>
            <a:r>
              <a:rPr lang="en-AU" altLang="zh-CN" sz="1600" dirty="0" err="1">
                <a:latin typeface="Arial" charset="0"/>
                <a:cs typeface="Arial" charset="0"/>
              </a:rPr>
              <a:t>衍生：polyquaternary</a:t>
            </a:r>
            <a:r>
              <a:rPr lang="en-AU" altLang="zh-CN" sz="1600" dirty="0">
                <a:latin typeface="Arial" charset="0"/>
                <a:cs typeface="Arial" charset="0"/>
              </a:rPr>
              <a:t> - </a:t>
            </a:r>
            <a:r>
              <a:rPr lang="en-AU" altLang="zh-CN" sz="1600" dirty="0" err="1">
                <a:latin typeface="Arial" charset="0"/>
                <a:cs typeface="Arial" charset="0"/>
              </a:rPr>
              <a:t>polyquat</a:t>
            </a:r>
            <a:r>
              <a:rPr lang="en-AU" altLang="zh-CN" sz="1600" dirty="0">
                <a:latin typeface="Arial" charset="0"/>
                <a:cs typeface="Arial" charset="0"/>
              </a:rPr>
              <a:t>]</a:t>
            </a:r>
            <a:r>
              <a:rPr lang="en-AU" altLang="zh-CN" sz="2400" dirty="0"/>
              <a:t>）</a:t>
            </a:r>
          </a:p>
          <a:p>
            <a:pPr>
              <a:lnSpc>
                <a:spcPts val="2600"/>
              </a:lnSpc>
              <a:spcAft>
                <a:spcPts val="600"/>
              </a:spcAft>
            </a:pPr>
            <a:r>
              <a:rPr lang="en-AU" altLang="zh-CN" sz="2000" dirty="0" err="1">
                <a:latin typeface="Arial" charset="0"/>
                <a:cs typeface="Arial" charset="0"/>
              </a:rPr>
              <a:t>B＆L'sBiotrue</a:t>
            </a:r>
            <a:r>
              <a:rPr lang="en-GB" altLang="zh-CN" sz="2400" dirty="0">
                <a:sym typeface="Symbol" panose="05050102010706020507" pitchFamily="18" charset="2"/>
              </a:rPr>
              <a:t></a:t>
            </a:r>
            <a:endParaRPr lang="en-AU" altLang="zh-CN" sz="2400" dirty="0"/>
          </a:p>
          <a:p>
            <a:pPr>
              <a:lnSpc>
                <a:spcPts val="2600"/>
              </a:lnSpc>
              <a:spcAft>
                <a:spcPts val="600"/>
              </a:spcAft>
            </a:pPr>
            <a:r>
              <a:rPr lang="en-AU" altLang="zh-CN" sz="2000" dirty="0">
                <a:latin typeface="Arial" charset="0"/>
                <a:cs typeface="Arial" charset="0"/>
              </a:rPr>
              <a:t>AMO </a:t>
            </a:r>
            <a:r>
              <a:rPr lang="en-AU" altLang="zh-CN" sz="2000" dirty="0" err="1">
                <a:latin typeface="Arial" charset="0"/>
                <a:cs typeface="Arial" charset="0"/>
              </a:rPr>
              <a:t>RevitalensOcutec</a:t>
            </a:r>
            <a:r>
              <a:rPr lang="en-GB" altLang="zh-CN" sz="2400" dirty="0">
                <a:sym typeface="Symbol" panose="05050102010706020507" pitchFamily="18" charset="2"/>
              </a:rPr>
              <a:t></a:t>
            </a:r>
            <a:endParaRPr lang="en-AU" altLang="zh-CN" sz="2400" dirty="0"/>
          </a:p>
          <a:p>
            <a:pPr>
              <a:lnSpc>
                <a:spcPts val="2600"/>
              </a:lnSpc>
              <a:spcAft>
                <a:spcPts val="600"/>
              </a:spcAft>
            </a:pPr>
            <a:r>
              <a:rPr lang="en-AU" altLang="zh-CN" sz="2400" dirty="0"/>
              <a:t>PQ-1是</a:t>
            </a:r>
            <a:r>
              <a:rPr lang="zh-CN" altLang="en-US" sz="2400" dirty="0"/>
              <a:t>一种高分子量杀菌剂，</a:t>
            </a:r>
            <a:r>
              <a:rPr lang="en-AU" altLang="zh-CN" sz="2400" dirty="0" err="1"/>
              <a:t>具有</a:t>
            </a:r>
            <a:r>
              <a:rPr lang="zh-CN" altLang="en-US" sz="2400" dirty="0"/>
              <a:t>明显</a:t>
            </a:r>
            <a:r>
              <a:rPr lang="en-AU" altLang="zh-CN" sz="2400" dirty="0" err="1"/>
              <a:t>更大</a:t>
            </a:r>
            <a:r>
              <a:rPr lang="zh-CN" altLang="en-US" sz="2400" dirty="0"/>
              <a:t>的</a:t>
            </a:r>
            <a:r>
              <a:rPr lang="en-AU" altLang="zh-CN" sz="2400" dirty="0" err="1"/>
              <a:t>分子尺寸，即</a:t>
            </a:r>
            <a:r>
              <a:rPr lang="en-AU" altLang="zh-CN" sz="2400" dirty="0"/>
              <a:t>&gt; CHX</a:t>
            </a:r>
            <a:r>
              <a:rPr lang="zh-CN" altLang="en-US" sz="2400" dirty="0"/>
              <a:t>和</a:t>
            </a:r>
            <a:r>
              <a:rPr lang="en-AU" altLang="zh-CN" sz="2400" dirty="0" err="1"/>
              <a:t>硫柳汞</a:t>
            </a:r>
            <a:r>
              <a:rPr lang="zh-CN" altLang="en-US" sz="2400" dirty="0"/>
              <a:t>。</a:t>
            </a:r>
            <a:endParaRPr lang="en-AU" altLang="zh-CN" sz="2400" dirty="0"/>
          </a:p>
          <a:p>
            <a:pPr>
              <a:lnSpc>
                <a:spcPts val="2600"/>
              </a:lnSpc>
              <a:spcAft>
                <a:spcPts val="600"/>
              </a:spcAft>
            </a:pPr>
            <a:r>
              <a:rPr lang="en-AU" altLang="zh-CN" sz="2400" dirty="0"/>
              <a:t>PQ-1的大分子尺寸</a:t>
            </a:r>
            <a:r>
              <a:rPr lang="zh-CN" altLang="en-US" sz="2400" dirty="0"/>
              <a:t>降低</a:t>
            </a:r>
            <a:r>
              <a:rPr lang="en-AU" altLang="zh-CN" sz="2400" dirty="0" err="1"/>
              <a:t>Hy或SiHy透镜基质</a:t>
            </a:r>
            <a:r>
              <a:rPr lang="zh-CN" altLang="en-US" sz="2400" dirty="0"/>
              <a:t>透过率。</a:t>
            </a:r>
            <a:endParaRPr lang="en-AU" altLang="zh-CN" sz="2400" dirty="0"/>
          </a:p>
          <a:p>
            <a:pPr>
              <a:lnSpc>
                <a:spcPts val="2600"/>
              </a:lnSpc>
              <a:spcAft>
                <a:spcPts val="600"/>
              </a:spcAft>
            </a:pPr>
            <a:r>
              <a:rPr lang="en-AU" altLang="zh-CN" sz="2000" dirty="0">
                <a:latin typeface="Arial" charset="0"/>
                <a:cs typeface="Arial" charset="0"/>
              </a:rPr>
              <a:t>这</a:t>
            </a:r>
            <a:r>
              <a:rPr lang="zh-CN" altLang="en-US" sz="2000" dirty="0">
                <a:latin typeface="Arial" charset="0"/>
                <a:cs typeface="Arial" charset="0"/>
              </a:rPr>
              <a:t>会减少</a:t>
            </a:r>
            <a:r>
              <a:rPr lang="en-AU" altLang="zh-CN" sz="2000" dirty="0">
                <a:latin typeface="Arial" charset="0"/>
                <a:cs typeface="Arial" charset="0"/>
              </a:rPr>
              <a:t>CL中的PQ-1</a:t>
            </a:r>
            <a:r>
              <a:rPr lang="zh-CN" altLang="en-US" sz="2000" dirty="0">
                <a:latin typeface="Arial" charset="0"/>
                <a:cs typeface="Arial" charset="0"/>
              </a:rPr>
              <a:t>积累。</a:t>
            </a:r>
            <a:endParaRPr lang="en-AU" altLang="zh-CN" sz="2000" dirty="0">
              <a:latin typeface="Arial" charset="0"/>
              <a:cs typeface="Arial" charset="0"/>
            </a:endParaRPr>
          </a:p>
          <a:p>
            <a:pPr>
              <a:lnSpc>
                <a:spcPts val="2600"/>
              </a:lnSpc>
              <a:spcAft>
                <a:spcPts val="600"/>
              </a:spcAft>
            </a:pPr>
            <a:r>
              <a:rPr lang="en-AU" altLang="zh-CN" sz="2000" dirty="0" err="1">
                <a:latin typeface="Arial" charset="0"/>
                <a:cs typeface="Arial" charset="0"/>
              </a:rPr>
              <a:t>少量积聚意味着</a:t>
            </a:r>
            <a:r>
              <a:rPr lang="zh-CN" altLang="en-AU" sz="2000" dirty="0">
                <a:latin typeface="Arial" charset="0"/>
                <a:cs typeface="Arial" charset="0"/>
              </a:rPr>
              <a:t>减少</a:t>
            </a:r>
            <a:r>
              <a:rPr lang="en-AU" altLang="zh-CN" sz="2000" dirty="0">
                <a:latin typeface="Arial" charset="0"/>
                <a:cs typeface="Arial" charset="0"/>
              </a:rPr>
              <a:t>PQ-1从CL释放和</a:t>
            </a:r>
            <a:r>
              <a:rPr lang="zh-CN" altLang="en-AU" sz="2000" dirty="0">
                <a:latin typeface="Arial" charset="0"/>
                <a:cs typeface="Arial" charset="0"/>
              </a:rPr>
              <a:t>减少</a:t>
            </a:r>
            <a:r>
              <a:rPr lang="en-AU" altLang="zh-CN" sz="2000" dirty="0" err="1">
                <a:latin typeface="Arial" charset="0"/>
                <a:cs typeface="Arial" charset="0"/>
              </a:rPr>
              <a:t>眼毒性</a:t>
            </a:r>
            <a:r>
              <a:rPr lang="zh-CN" altLang="en-US" sz="2000" dirty="0">
                <a:latin typeface="Arial" charset="0"/>
                <a:cs typeface="Arial" charset="0"/>
              </a:rPr>
              <a:t>反应</a:t>
            </a:r>
            <a:r>
              <a:rPr lang="zh-CN" altLang="en-US" sz="2400" dirty="0"/>
              <a:t>。</a:t>
            </a:r>
            <a:endParaRPr lang="en-AU" altLang="zh-CN" sz="2400" dirty="0"/>
          </a:p>
          <a:p>
            <a:pPr>
              <a:lnSpc>
                <a:spcPts val="2600"/>
              </a:lnSpc>
              <a:spcAft>
                <a:spcPts val="600"/>
              </a:spcAft>
            </a:pPr>
            <a:r>
              <a:rPr lang="en-AU" altLang="zh-CN" sz="2400" dirty="0" err="1">
                <a:latin typeface="Arial" charset="0"/>
                <a:cs typeface="Arial" charset="0"/>
              </a:rPr>
              <a:t>它在</a:t>
            </a:r>
            <a:r>
              <a:rPr lang="zh-CN" altLang="en-US" sz="2400" dirty="0">
                <a:latin typeface="Arial" charset="0"/>
                <a:cs typeface="Arial" charset="0"/>
              </a:rPr>
              <a:t>较</a:t>
            </a:r>
            <a:r>
              <a:rPr lang="en-AU" altLang="zh-CN" sz="2400" dirty="0" err="1">
                <a:latin typeface="Arial" charset="0"/>
                <a:cs typeface="Arial" charset="0"/>
              </a:rPr>
              <a:t>低的浓度下</a:t>
            </a:r>
            <a:r>
              <a:rPr lang="zh-CN" altLang="en-US" sz="2400" dirty="0">
                <a:latin typeface="Arial" charset="0"/>
                <a:cs typeface="Arial" charset="0"/>
              </a:rPr>
              <a:t>比洗必泰</a:t>
            </a:r>
            <a:r>
              <a:rPr lang="en-AU" altLang="zh-CN" sz="2400" dirty="0" err="1">
                <a:latin typeface="Arial" charset="0"/>
                <a:cs typeface="Arial" charset="0"/>
              </a:rPr>
              <a:t>更有效</a:t>
            </a:r>
            <a:r>
              <a:rPr lang="zh-CN" altLang="en-US" sz="2400" dirty="0">
                <a:latin typeface="Arial" charset="0"/>
                <a:cs typeface="Arial" charset="0"/>
              </a:rPr>
              <a:t>。</a:t>
            </a:r>
            <a:endParaRPr lang="en-AU" altLang="zh-CN" sz="2400" dirty="0">
              <a:latin typeface="Arial" charset="0"/>
              <a:cs typeface="Arial" charset="0"/>
            </a:endParaRP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a:extLst>
              <a:ext uri="{FF2B5EF4-FFF2-40B4-BE49-F238E27FC236}">
                <a16:creationId xmlns:a16="http://schemas.microsoft.com/office/drawing/2014/main" id="{F65BD154-681E-462C-8E56-FB968D187091}"/>
              </a:ext>
            </a:extLst>
          </p:cNvPr>
          <p:cNvSpPr>
            <a:spLocks noGrp="1" noChangeArrowheads="1"/>
          </p:cNvSpPr>
          <p:nvPr>
            <p:ph type="title"/>
          </p:nvPr>
        </p:nvSpPr>
        <p:spPr/>
        <p:txBody>
          <a:bodyPr/>
          <a:lstStyle/>
          <a:p>
            <a:r>
              <a:rPr lang="en-US" altLang="zh-CN" sz="3600" dirty="0">
                <a:ea typeface="宋体" panose="02010600030101010101" pitchFamily="2" charset="-122"/>
              </a:rPr>
              <a:t>肉豆蔻丙基二甲胺</a:t>
            </a:r>
            <a:r>
              <a:rPr lang="en-US" altLang="zh-CN" sz="3600" dirty="0">
                <a:solidFill>
                  <a:srgbClr val="FFFF00"/>
                </a:solidFill>
                <a:ea typeface="宋体" panose="02010600030101010101" pitchFamily="2" charset="-122"/>
              </a:rPr>
              <a:t>（MAPD</a:t>
            </a:r>
            <a:r>
              <a:rPr lang="en-US" altLang="zh-CN" dirty="0">
                <a:solidFill>
                  <a:srgbClr val="FFFF00"/>
                </a:solidFill>
                <a:ea typeface="宋体" panose="02010600030101010101" pitchFamily="2" charset="-122"/>
              </a:rPr>
              <a:t>）</a:t>
            </a:r>
          </a:p>
        </p:txBody>
      </p:sp>
      <p:sp>
        <p:nvSpPr>
          <p:cNvPr id="149506" name="Content Placeholder 1">
            <a:extLst>
              <a:ext uri="{FF2B5EF4-FFF2-40B4-BE49-F238E27FC236}">
                <a16:creationId xmlns:a16="http://schemas.microsoft.com/office/drawing/2014/main" id="{307D7300-2041-4772-9978-9687CCD7F78F}"/>
              </a:ext>
            </a:extLst>
          </p:cNvPr>
          <p:cNvSpPr>
            <a:spLocks noGrp="1" noChangeArrowheads="1"/>
          </p:cNvSpPr>
          <p:nvPr>
            <p:ph idx="1"/>
          </p:nvPr>
        </p:nvSpPr>
        <p:spPr>
          <a:xfrm>
            <a:off x="381000" y="1524000"/>
            <a:ext cx="8610600" cy="4525963"/>
          </a:xfrm>
        </p:spPr>
        <p:txBody>
          <a:bodyPr/>
          <a:lstStyle/>
          <a:p>
            <a:pPr>
              <a:lnSpc>
                <a:spcPts val="3800"/>
              </a:lnSpc>
              <a:spcAft>
                <a:spcPts val="1200"/>
              </a:spcAft>
            </a:pPr>
            <a:r>
              <a:rPr lang="en-AU" altLang="zh-CN" sz="2400" dirty="0" err="1"/>
              <a:t>替代名称：酰氨基胺</a:t>
            </a:r>
            <a:endParaRPr lang="en-AU" altLang="zh-CN" sz="2400" dirty="0"/>
          </a:p>
          <a:p>
            <a:pPr lvl="1">
              <a:lnSpc>
                <a:spcPts val="3800"/>
              </a:lnSpc>
              <a:spcAft>
                <a:spcPts val="1200"/>
              </a:spcAft>
            </a:pPr>
            <a:r>
              <a:rPr lang="en-AU" altLang="zh-CN" sz="2400" dirty="0" err="1">
                <a:latin typeface="Arial" charset="0"/>
                <a:cs typeface="Arial" charset="0"/>
              </a:rPr>
              <a:t>商品名：Aldox</a:t>
            </a:r>
            <a:r>
              <a:rPr lang="en-GB" altLang="zh-CN" sz="2400" dirty="0">
                <a:latin typeface="Arial" charset="0"/>
                <a:cs typeface="Arial" charset="0"/>
                <a:sym typeface="Symbol" panose="05050102010706020507" pitchFamily="18" charset="2"/>
              </a:rPr>
              <a:t></a:t>
            </a:r>
            <a:endParaRPr lang="en-AU" altLang="zh-CN" sz="2400" dirty="0">
              <a:latin typeface="Arial" charset="0"/>
              <a:cs typeface="Arial" charset="0"/>
            </a:endParaRPr>
          </a:p>
          <a:p>
            <a:pPr>
              <a:lnSpc>
                <a:spcPts val="3800"/>
              </a:lnSpc>
              <a:spcAft>
                <a:spcPts val="1200"/>
              </a:spcAft>
            </a:pPr>
            <a:r>
              <a:rPr lang="en-AU" altLang="zh-CN" sz="2400" dirty="0" err="1"/>
              <a:t>用于Alcon的OPTI</a:t>
            </a:r>
            <a:r>
              <a:rPr lang="en-AU" altLang="zh-CN" sz="2400" dirty="0"/>
              <a:t>-FREE</a:t>
            </a:r>
            <a:r>
              <a:rPr lang="en-GB" altLang="zh-CN" sz="2400" baseline="30000" dirty="0">
                <a:sym typeface="Symbol" panose="05050102010706020507" pitchFamily="18" charset="2"/>
              </a:rPr>
              <a:t></a:t>
            </a:r>
            <a:r>
              <a:rPr lang="en-AU" altLang="zh-CN" sz="2400" dirty="0" err="1"/>
              <a:t>Express和OPTI</a:t>
            </a:r>
            <a:r>
              <a:rPr lang="en-AU" altLang="zh-CN" sz="2400" dirty="0"/>
              <a:t>-FREE</a:t>
            </a:r>
            <a:r>
              <a:rPr lang="en-GB" altLang="zh-CN" sz="2400" baseline="30000" dirty="0">
                <a:sym typeface="Symbol" panose="05050102010706020507" pitchFamily="18" charset="2"/>
              </a:rPr>
              <a:t></a:t>
            </a:r>
            <a:r>
              <a:rPr lang="en-AU" altLang="zh-CN" sz="2400" dirty="0" err="1"/>
              <a:t>RepleniSH</a:t>
            </a:r>
            <a:r>
              <a:rPr lang="en-GB" altLang="zh-CN" sz="2400" baseline="30000" dirty="0">
                <a:sym typeface="Symbol" panose="05050102010706020507" pitchFamily="18" charset="2"/>
              </a:rPr>
              <a:t></a:t>
            </a:r>
            <a:r>
              <a:rPr lang="en-AU" altLang="zh-CN" sz="2400" dirty="0" err="1"/>
              <a:t>作为补充性杀菌剂</a:t>
            </a:r>
            <a:r>
              <a:rPr lang="zh-CN" altLang="en-US" sz="2400" dirty="0"/>
              <a:t>。</a:t>
            </a:r>
            <a:endParaRPr lang="en-AU" altLang="zh-CN" sz="2400" dirty="0"/>
          </a:p>
          <a:p>
            <a:pPr>
              <a:lnSpc>
                <a:spcPts val="3800"/>
              </a:lnSpc>
              <a:spcAft>
                <a:spcPts val="1200"/>
              </a:spcAft>
            </a:pPr>
            <a:r>
              <a:rPr lang="en-AU" altLang="zh-CN" sz="2400" dirty="0" err="1"/>
              <a:t>具有抗真菌和抗</a:t>
            </a:r>
            <a:r>
              <a:rPr lang="zh-CN" altLang="en-AU" sz="2400" dirty="0">
                <a:ea typeface="宋体" panose="02010600030101010101" pitchFamily="2" charset="-122"/>
              </a:rPr>
              <a:t>阿米巴性能</a:t>
            </a:r>
            <a:r>
              <a:rPr lang="zh-CN" altLang="en-US" sz="2400" dirty="0">
                <a:ea typeface="宋体" panose="02010600030101010101" pitchFamily="2" charset="-122"/>
              </a:rPr>
              <a:t>。</a:t>
            </a:r>
            <a:endParaRPr lang="zh-CN" altLang="en-AU" sz="2400" dirty="0">
              <a:ea typeface="宋体" panose="02010600030101010101" pitchFamily="2" charset="-122"/>
            </a:endParaRP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48CF426D-2D4C-4D7D-963F-415C82712681}"/>
              </a:ext>
            </a:extLst>
          </p:cNvPr>
          <p:cNvSpPr>
            <a:spLocks noGrp="1" noChangeArrowheads="1"/>
          </p:cNvSpPr>
          <p:nvPr>
            <p:ph type="title"/>
          </p:nvPr>
        </p:nvSpPr>
        <p:spPr>
          <a:xfrm>
            <a:off x="323528" y="24433"/>
            <a:ext cx="6851650" cy="1143001"/>
          </a:xfrm>
        </p:spPr>
        <p:txBody>
          <a:bodyPr/>
          <a:lstStyle/>
          <a:p>
            <a:r>
              <a:rPr lang="zh-CN" altLang="en-US" sz="3600" dirty="0">
                <a:ea typeface="宋体" panose="02010600030101010101" pitchFamily="2" charset="-122"/>
              </a:rPr>
              <a:t>阿来西定</a:t>
            </a:r>
            <a:r>
              <a:rPr lang="en-US" altLang="zh-CN" sz="3600" dirty="0">
                <a:solidFill>
                  <a:srgbClr val="FFFF00"/>
                </a:solidFill>
                <a:ea typeface="宋体" panose="02010600030101010101" pitchFamily="2" charset="-122"/>
              </a:rPr>
              <a:t>(ALEX)</a:t>
            </a:r>
            <a:endParaRPr lang="en-CA" altLang="zh-CN" sz="3600" dirty="0">
              <a:solidFill>
                <a:srgbClr val="FFFF00"/>
              </a:solidFill>
              <a:ea typeface="宋体" panose="02010600030101010101" pitchFamily="2" charset="-122"/>
            </a:endParaRPr>
          </a:p>
        </p:txBody>
      </p:sp>
      <p:sp>
        <p:nvSpPr>
          <p:cNvPr id="151554" name="Content Placeholder 1">
            <a:extLst>
              <a:ext uri="{FF2B5EF4-FFF2-40B4-BE49-F238E27FC236}">
                <a16:creationId xmlns:a16="http://schemas.microsoft.com/office/drawing/2014/main" id="{36988E47-743F-4047-9017-3BBA2D303234}"/>
              </a:ext>
            </a:extLst>
          </p:cNvPr>
          <p:cNvSpPr>
            <a:spLocks noGrp="1" noChangeArrowheads="1"/>
          </p:cNvSpPr>
          <p:nvPr>
            <p:ph idx="1"/>
          </p:nvPr>
        </p:nvSpPr>
        <p:spPr>
          <a:xfrm>
            <a:off x="152400" y="1524000"/>
            <a:ext cx="8991600" cy="5029200"/>
          </a:xfrm>
        </p:spPr>
        <p:txBody>
          <a:bodyPr/>
          <a:lstStyle/>
          <a:p>
            <a:pPr>
              <a:lnSpc>
                <a:spcPts val="2800"/>
              </a:lnSpc>
              <a:spcAft>
                <a:spcPts val="1200"/>
              </a:spcAft>
            </a:pPr>
            <a:r>
              <a:rPr lang="en-AU" altLang="zh-CN" sz="2200" dirty="0"/>
              <a:t>像</a:t>
            </a:r>
            <a:r>
              <a:rPr lang="zh-CN" altLang="en-US" sz="2200" dirty="0"/>
              <a:t>洗必泰一样</a:t>
            </a:r>
            <a:r>
              <a:rPr lang="en-AU" altLang="zh-CN" sz="2200" dirty="0"/>
              <a:t>，</a:t>
            </a:r>
            <a:r>
              <a:rPr lang="zh-CN" altLang="en-US" sz="2200" dirty="0"/>
              <a:t>阿来西定</a:t>
            </a:r>
            <a:r>
              <a:rPr lang="en-AU" altLang="zh-CN" sz="2200" dirty="0" err="1"/>
              <a:t>是一种非聚合</a:t>
            </a:r>
            <a:r>
              <a:rPr lang="en-AU" altLang="zh-CN" sz="2200" dirty="0"/>
              <a:t>，</a:t>
            </a:r>
            <a:r>
              <a:rPr lang="zh-CN" altLang="en-US" sz="2200" dirty="0"/>
              <a:t>两性</a:t>
            </a:r>
            <a:r>
              <a:rPr lang="en-AU" altLang="zh-CN" sz="2200" dirty="0"/>
              <a:t>，</a:t>
            </a:r>
            <a:r>
              <a:rPr lang="en-AU" altLang="zh-CN" sz="2200" dirty="0" err="1"/>
              <a:t>阳离子双双胍类防腐剂</a:t>
            </a:r>
            <a:r>
              <a:rPr lang="zh-CN" altLang="en-US" sz="2200" dirty="0"/>
              <a:t>，</a:t>
            </a:r>
            <a:r>
              <a:rPr lang="en-AU" altLang="zh-CN" sz="2200" dirty="0" err="1"/>
              <a:t>长期用于漱口水</a:t>
            </a:r>
            <a:r>
              <a:rPr lang="zh-CN" altLang="en-US" sz="2200" dirty="0"/>
              <a:t>。</a:t>
            </a:r>
            <a:endParaRPr lang="en-AU" altLang="zh-CN" sz="2200" dirty="0"/>
          </a:p>
          <a:p>
            <a:pPr>
              <a:lnSpc>
                <a:spcPts val="2800"/>
              </a:lnSpc>
              <a:spcAft>
                <a:spcPts val="1200"/>
              </a:spcAft>
            </a:pPr>
            <a:r>
              <a:rPr lang="en-AU" altLang="zh-CN" sz="2200" dirty="0" err="1"/>
              <a:t>高效抗细菌和</a:t>
            </a:r>
            <a:r>
              <a:rPr lang="en-AU" altLang="zh-CN" sz="2200" i="1" dirty="0" err="1"/>
              <a:t>棘阿米巴</a:t>
            </a:r>
            <a:r>
              <a:rPr lang="zh-CN" altLang="en-US" sz="2200" dirty="0"/>
              <a:t>。</a:t>
            </a:r>
            <a:endParaRPr lang="en-AU" altLang="zh-CN" sz="2200" dirty="0"/>
          </a:p>
          <a:p>
            <a:pPr lvl="1">
              <a:lnSpc>
                <a:spcPts val="2800"/>
              </a:lnSpc>
              <a:spcAft>
                <a:spcPts val="600"/>
              </a:spcAft>
            </a:pPr>
            <a:r>
              <a:rPr lang="zh-CN" altLang="en-US" sz="2000" dirty="0">
                <a:latin typeface="Arial" charset="0"/>
                <a:cs typeface="Arial" charset="0"/>
              </a:rPr>
              <a:t>既</a:t>
            </a:r>
            <a:r>
              <a:rPr lang="en-AU" altLang="zh-CN" sz="2000" dirty="0" err="1">
                <a:latin typeface="Arial" charset="0"/>
                <a:cs typeface="Arial" charset="0"/>
              </a:rPr>
              <a:t>杀菌</a:t>
            </a:r>
            <a:r>
              <a:rPr lang="zh-CN" altLang="en-US" sz="2000" dirty="0">
                <a:latin typeface="Arial" charset="0"/>
                <a:cs typeface="Arial" charset="0"/>
              </a:rPr>
              <a:t>又</a:t>
            </a:r>
            <a:r>
              <a:rPr lang="en-AU" altLang="zh-CN" sz="2000" dirty="0" err="1">
                <a:latin typeface="Arial" charset="0"/>
                <a:cs typeface="Arial" charset="0"/>
              </a:rPr>
              <a:t>抑菌</a:t>
            </a:r>
            <a:r>
              <a:rPr lang="zh-CN" altLang="en-US" sz="2000" dirty="0">
                <a:latin typeface="Arial" charset="0"/>
                <a:cs typeface="Arial" charset="0"/>
              </a:rPr>
              <a:t>。</a:t>
            </a:r>
            <a:endParaRPr lang="en-AU" altLang="zh-CN" sz="2000" dirty="0">
              <a:latin typeface="Arial" charset="0"/>
              <a:cs typeface="Arial" charset="0"/>
            </a:endParaRPr>
          </a:p>
          <a:p>
            <a:pPr>
              <a:lnSpc>
                <a:spcPts val="2800"/>
              </a:lnSpc>
              <a:spcAft>
                <a:spcPts val="1200"/>
              </a:spcAft>
            </a:pPr>
            <a:r>
              <a:rPr lang="zh-CN" altLang="en-US" sz="2200" dirty="0"/>
              <a:t>阿来西定</a:t>
            </a:r>
            <a:r>
              <a:rPr lang="en-AU" altLang="zh-CN" sz="2200" dirty="0" err="1"/>
              <a:t>具有</a:t>
            </a:r>
            <a:r>
              <a:rPr lang="zh-CN" altLang="en-US" sz="2200" dirty="0"/>
              <a:t>辛酯</a:t>
            </a:r>
            <a:r>
              <a:rPr lang="en-AU" altLang="zh-CN" sz="2200" dirty="0" err="1"/>
              <a:t>端基，而</a:t>
            </a:r>
            <a:r>
              <a:rPr lang="zh-CN" altLang="en-US" sz="2200" dirty="0"/>
              <a:t>洗必泰</a:t>
            </a:r>
            <a:r>
              <a:rPr lang="en-AU" altLang="zh-CN" sz="2200" dirty="0" err="1"/>
              <a:t>具有对氯苯</a:t>
            </a:r>
            <a:r>
              <a:rPr lang="zh-CN" altLang="en-US" sz="2200" dirty="0"/>
              <a:t>自由基</a:t>
            </a:r>
            <a:r>
              <a:rPr lang="en-AU" altLang="zh-CN" sz="2200" dirty="0"/>
              <a:t> - </a:t>
            </a:r>
            <a:r>
              <a:rPr lang="en-AU" altLang="zh-CN" sz="2200" dirty="0" err="1"/>
              <a:t>它们的“主链”是相同的（下一张幻灯片</a:t>
            </a:r>
            <a:r>
              <a:rPr lang="en-AU" altLang="zh-CN" sz="2200" dirty="0"/>
              <a:t>）</a:t>
            </a:r>
            <a:r>
              <a:rPr lang="zh-CN" altLang="en-US" sz="2200" dirty="0"/>
              <a:t>。</a:t>
            </a:r>
            <a:endParaRPr lang="en-US" altLang="zh-CN" sz="2200" dirty="0"/>
          </a:p>
          <a:p>
            <a:pPr>
              <a:lnSpc>
                <a:spcPts val="2800"/>
              </a:lnSpc>
              <a:spcAft>
                <a:spcPts val="1200"/>
              </a:spcAft>
            </a:pPr>
            <a:r>
              <a:rPr lang="zh-CN" altLang="en-US" sz="2200" dirty="0"/>
              <a:t>阿来西定</a:t>
            </a:r>
            <a:r>
              <a:rPr lang="en-AU" altLang="zh-CN" sz="2200" dirty="0" err="1"/>
              <a:t>更快速杀菌，并产生明显更快的细胞改变（通过膜破裂</a:t>
            </a:r>
            <a:r>
              <a:rPr lang="en-AU" altLang="zh-CN" sz="2200" dirty="0"/>
              <a:t>）</a:t>
            </a:r>
            <a:r>
              <a:rPr lang="zh-CN" altLang="en-US" sz="2200" dirty="0"/>
              <a:t>。</a:t>
            </a:r>
            <a:endParaRPr lang="en-AU" altLang="zh-CN" sz="2200" dirty="0"/>
          </a:p>
          <a:p>
            <a:pPr>
              <a:lnSpc>
                <a:spcPts val="2800"/>
              </a:lnSpc>
              <a:spcAft>
                <a:spcPts val="1200"/>
              </a:spcAft>
            </a:pPr>
            <a:r>
              <a:rPr lang="en-AU" altLang="zh-CN" sz="2200" dirty="0" err="1"/>
              <a:t>可以被阴离子化合物</a:t>
            </a:r>
            <a:r>
              <a:rPr lang="zh-CN" altLang="en-US" sz="2200" dirty="0"/>
              <a:t>、</a:t>
            </a:r>
            <a:r>
              <a:rPr lang="en-AU" altLang="zh-CN" sz="2200" dirty="0" err="1"/>
              <a:t>有机物和极端pH值灭活</a:t>
            </a:r>
            <a:r>
              <a:rPr lang="zh-CN" altLang="en-US" sz="2200" dirty="0"/>
              <a:t>。</a:t>
            </a:r>
            <a:endParaRPr lang="en-AU" altLang="zh-CN" sz="2200" dirty="0"/>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6B935F-EACE-4D87-85A9-5D0843FBC414}"/>
              </a:ext>
            </a:extLst>
          </p:cNvPr>
          <p:cNvSpPr/>
          <p:nvPr/>
        </p:nvSpPr>
        <p:spPr>
          <a:xfrm>
            <a:off x="333375" y="1230313"/>
            <a:ext cx="8458200" cy="4953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53602" name="Title 1">
            <a:extLst>
              <a:ext uri="{FF2B5EF4-FFF2-40B4-BE49-F238E27FC236}">
                <a16:creationId xmlns:a16="http://schemas.microsoft.com/office/drawing/2014/main" id="{0707229F-3569-4E55-A20E-FB1AD0BA4447}"/>
              </a:ext>
            </a:extLst>
          </p:cNvPr>
          <p:cNvSpPr>
            <a:spLocks noGrp="1" noChangeArrowheads="1"/>
          </p:cNvSpPr>
          <p:nvPr>
            <p:ph type="title"/>
          </p:nvPr>
        </p:nvSpPr>
        <p:spPr>
          <a:xfrm>
            <a:off x="251520" y="0"/>
            <a:ext cx="6851650" cy="1143001"/>
          </a:xfrm>
        </p:spPr>
        <p:txBody>
          <a:bodyPr/>
          <a:lstStyle/>
          <a:p>
            <a:r>
              <a:rPr lang="zh-CN" altLang="en-US" sz="3600" dirty="0">
                <a:ea typeface="宋体" panose="02010600030101010101" pitchFamily="2" charset="-122"/>
              </a:rPr>
              <a:t>阿来西定</a:t>
            </a:r>
            <a:r>
              <a:rPr lang="en-US" altLang="zh-CN" sz="3600" dirty="0">
                <a:ea typeface="宋体" panose="02010600030101010101" pitchFamily="2" charset="-122"/>
              </a:rPr>
              <a:t> </a:t>
            </a:r>
            <a:r>
              <a:rPr lang="en-US" altLang="zh-CN" sz="3600" dirty="0">
                <a:solidFill>
                  <a:srgbClr val="FFFF00"/>
                </a:solidFill>
                <a:ea typeface="宋体" panose="02010600030101010101" pitchFamily="2" charset="-122"/>
              </a:rPr>
              <a:t>(ALEX)</a:t>
            </a:r>
            <a:endParaRPr lang="en-CA" altLang="zh-CN" sz="3600" dirty="0">
              <a:solidFill>
                <a:srgbClr val="FFFF00"/>
              </a:solidFill>
              <a:ea typeface="宋体" panose="02010600030101010101" pitchFamily="2" charset="-122"/>
            </a:endParaRPr>
          </a:p>
        </p:txBody>
      </p:sp>
      <p:sp>
        <p:nvSpPr>
          <p:cNvPr id="8" name="Oval 7">
            <a:extLst>
              <a:ext uri="{FF2B5EF4-FFF2-40B4-BE49-F238E27FC236}">
                <a16:creationId xmlns:a16="http://schemas.microsoft.com/office/drawing/2014/main" id="{EC6064AE-D8FA-4C55-B1BD-7C824D000024}"/>
              </a:ext>
            </a:extLst>
          </p:cNvPr>
          <p:cNvSpPr/>
          <p:nvPr/>
        </p:nvSpPr>
        <p:spPr>
          <a:xfrm>
            <a:off x="574675" y="3592513"/>
            <a:ext cx="1814513" cy="1897062"/>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2" name="Oval 1">
            <a:extLst>
              <a:ext uri="{FF2B5EF4-FFF2-40B4-BE49-F238E27FC236}">
                <a16:creationId xmlns:a16="http://schemas.microsoft.com/office/drawing/2014/main" id="{0EBBEA30-ABF4-43F0-8363-9765585B7776}"/>
              </a:ext>
            </a:extLst>
          </p:cNvPr>
          <p:cNvSpPr/>
          <p:nvPr/>
        </p:nvSpPr>
        <p:spPr>
          <a:xfrm>
            <a:off x="2068513" y="4862513"/>
            <a:ext cx="685800" cy="99695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2" name="Oval 11">
            <a:extLst>
              <a:ext uri="{FF2B5EF4-FFF2-40B4-BE49-F238E27FC236}">
                <a16:creationId xmlns:a16="http://schemas.microsoft.com/office/drawing/2014/main" id="{A7C5DE34-4DBA-42AB-8AFF-9123448292D2}"/>
              </a:ext>
            </a:extLst>
          </p:cNvPr>
          <p:cNvSpPr/>
          <p:nvPr/>
        </p:nvSpPr>
        <p:spPr>
          <a:xfrm>
            <a:off x="6448425" y="3497263"/>
            <a:ext cx="2120900" cy="1354137"/>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6" name="Oval 5">
            <a:extLst>
              <a:ext uri="{FF2B5EF4-FFF2-40B4-BE49-F238E27FC236}">
                <a16:creationId xmlns:a16="http://schemas.microsoft.com/office/drawing/2014/main" id="{A37FACA2-FA7F-4006-A31C-49FCC6EBBF42}"/>
              </a:ext>
            </a:extLst>
          </p:cNvPr>
          <p:cNvSpPr/>
          <p:nvPr/>
        </p:nvSpPr>
        <p:spPr>
          <a:xfrm rot="18954867">
            <a:off x="6829425" y="4462463"/>
            <a:ext cx="685800" cy="99695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6" name="Oval 15">
            <a:extLst>
              <a:ext uri="{FF2B5EF4-FFF2-40B4-BE49-F238E27FC236}">
                <a16:creationId xmlns:a16="http://schemas.microsoft.com/office/drawing/2014/main" id="{DEF92F76-4B64-4106-A431-8237829D78AD}"/>
              </a:ext>
            </a:extLst>
          </p:cNvPr>
          <p:cNvSpPr/>
          <p:nvPr/>
        </p:nvSpPr>
        <p:spPr>
          <a:xfrm>
            <a:off x="1066800" y="1773238"/>
            <a:ext cx="1600200" cy="1600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8" name="Oval 17">
            <a:extLst>
              <a:ext uri="{FF2B5EF4-FFF2-40B4-BE49-F238E27FC236}">
                <a16:creationId xmlns:a16="http://schemas.microsoft.com/office/drawing/2014/main" id="{CF19E3CD-E8DC-4A35-B01F-6D427A8119C8}"/>
              </a:ext>
            </a:extLst>
          </p:cNvPr>
          <p:cNvSpPr/>
          <p:nvPr/>
        </p:nvSpPr>
        <p:spPr>
          <a:xfrm>
            <a:off x="6496050" y="1263650"/>
            <a:ext cx="1600200" cy="1600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pic>
        <p:nvPicPr>
          <p:cNvPr id="153609" name="Picture 3">
            <a:extLst>
              <a:ext uri="{FF2B5EF4-FFF2-40B4-BE49-F238E27FC236}">
                <a16:creationId xmlns:a16="http://schemas.microsoft.com/office/drawing/2014/main" id="{ECAEFF02-F6F6-4256-BB1A-33DDE87DCC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25" y="1382713"/>
            <a:ext cx="78486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8329087E-B084-41E5-B6B9-35611859E2E7}"/>
              </a:ext>
            </a:extLst>
          </p:cNvPr>
          <p:cNvSpPr/>
          <p:nvPr/>
        </p:nvSpPr>
        <p:spPr>
          <a:xfrm>
            <a:off x="2951163" y="5434013"/>
            <a:ext cx="609600" cy="74136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53611" name="TextBox 2">
            <a:extLst>
              <a:ext uri="{FF2B5EF4-FFF2-40B4-BE49-F238E27FC236}">
                <a16:creationId xmlns:a16="http://schemas.microsoft.com/office/drawing/2014/main" id="{109BC20B-2963-4132-BE45-21BA14E928C6}"/>
              </a:ext>
            </a:extLst>
          </p:cNvPr>
          <p:cNvSpPr txBox="1">
            <a:spLocks noChangeArrowheads="1"/>
          </p:cNvSpPr>
          <p:nvPr/>
        </p:nvSpPr>
        <p:spPr bwMode="auto">
          <a:xfrm>
            <a:off x="2930525" y="561975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cs typeface="Arial" panose="020B0604020202020204" pitchFamily="34" charset="0"/>
              </a:rPr>
              <a:t>乙基</a:t>
            </a:r>
            <a:endParaRPr lang="en-GB" altLang="zh-CN" dirty="0">
              <a:solidFill>
                <a:srgbClr val="000000"/>
              </a:solidFill>
              <a:cs typeface="Arial" panose="020B0604020202020204" pitchFamily="34" charset="0"/>
            </a:endParaRPr>
          </a:p>
        </p:txBody>
      </p:sp>
      <p:sp>
        <p:nvSpPr>
          <p:cNvPr id="10" name="Oval 9">
            <a:extLst>
              <a:ext uri="{FF2B5EF4-FFF2-40B4-BE49-F238E27FC236}">
                <a16:creationId xmlns:a16="http://schemas.microsoft.com/office/drawing/2014/main" id="{65CBC127-64E8-42AD-AE32-5DD929165BBD}"/>
              </a:ext>
            </a:extLst>
          </p:cNvPr>
          <p:cNvSpPr/>
          <p:nvPr/>
        </p:nvSpPr>
        <p:spPr>
          <a:xfrm>
            <a:off x="4800600" y="5562600"/>
            <a:ext cx="762000" cy="46513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53613" name="TextBox 10">
            <a:extLst>
              <a:ext uri="{FF2B5EF4-FFF2-40B4-BE49-F238E27FC236}">
                <a16:creationId xmlns:a16="http://schemas.microsoft.com/office/drawing/2014/main" id="{92EBA69B-83FE-4C8E-BEE8-78DDE55393BF}"/>
              </a:ext>
            </a:extLst>
          </p:cNvPr>
          <p:cNvSpPr txBox="1">
            <a:spLocks noChangeArrowheads="1"/>
          </p:cNvSpPr>
          <p:nvPr/>
        </p:nvSpPr>
        <p:spPr bwMode="auto">
          <a:xfrm>
            <a:off x="4789488" y="561975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cs typeface="Arial" panose="020B0604020202020204" pitchFamily="34" charset="0"/>
              </a:rPr>
              <a:t>己基</a:t>
            </a:r>
            <a:endParaRPr lang="en-GB" altLang="zh-CN" dirty="0">
              <a:solidFill>
                <a:srgbClr val="000000"/>
              </a:solidFill>
              <a:cs typeface="Arial" panose="020B0604020202020204" pitchFamily="34" charset="0"/>
            </a:endParaRPr>
          </a:p>
        </p:txBody>
      </p:sp>
      <p:sp>
        <p:nvSpPr>
          <p:cNvPr id="17" name="Oval 16">
            <a:extLst>
              <a:ext uri="{FF2B5EF4-FFF2-40B4-BE49-F238E27FC236}">
                <a16:creationId xmlns:a16="http://schemas.microsoft.com/office/drawing/2014/main" id="{1C7E3BC7-5599-415D-9F35-EA1DF8316303}"/>
              </a:ext>
            </a:extLst>
          </p:cNvPr>
          <p:cNvSpPr/>
          <p:nvPr/>
        </p:nvSpPr>
        <p:spPr>
          <a:xfrm>
            <a:off x="6172200" y="5480050"/>
            <a:ext cx="628650" cy="652463"/>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53615" name="TextBox 18">
            <a:extLst>
              <a:ext uri="{FF2B5EF4-FFF2-40B4-BE49-F238E27FC236}">
                <a16:creationId xmlns:a16="http://schemas.microsoft.com/office/drawing/2014/main" id="{BB853783-61A4-4BD9-9689-D1AA35C08883}"/>
              </a:ext>
            </a:extLst>
          </p:cNvPr>
          <p:cNvSpPr txBox="1">
            <a:spLocks noChangeArrowheads="1"/>
          </p:cNvSpPr>
          <p:nvPr/>
        </p:nvSpPr>
        <p:spPr bwMode="auto">
          <a:xfrm>
            <a:off x="6135688" y="562927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cs typeface="Arial" panose="020B0604020202020204" pitchFamily="34" charset="0"/>
              </a:rPr>
              <a:t>对氯苯基</a:t>
            </a:r>
            <a:endParaRPr lang="en-GB" altLang="zh-CN" dirty="0">
              <a:solidFill>
                <a:srgbClr val="000000"/>
              </a:solidFill>
              <a:cs typeface="Arial" panose="020B0604020202020204" pitchFamily="34" charset="0"/>
            </a:endParaRPr>
          </a:p>
        </p:txBody>
      </p:sp>
      <p:sp>
        <p:nvSpPr>
          <p:cNvPr id="20" name="AutoShape 25">
            <a:hlinkClick r:id="rId4" action="ppaction://hlinksldjump" highlightClick="1">
              <a:snd r:embed="rId5" name="click.wav"/>
            </a:hlinkClick>
            <a:extLst>
              <a:ext uri="{FF2B5EF4-FFF2-40B4-BE49-F238E27FC236}">
                <a16:creationId xmlns:a16="http://schemas.microsoft.com/office/drawing/2014/main" id="{40DBE2D7-FD6C-47FF-A378-D7680C4CBE44}"/>
              </a:ext>
            </a:extLst>
          </p:cNvPr>
          <p:cNvSpPr>
            <a:spLocks noChangeArrowheads="1"/>
          </p:cNvSpPr>
          <p:nvPr/>
        </p:nvSpPr>
        <p:spPr bwMode="auto">
          <a:xfrm>
            <a:off x="8047801" y="605155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153617" name="TextBox 20">
            <a:extLst>
              <a:ext uri="{FF2B5EF4-FFF2-40B4-BE49-F238E27FC236}">
                <a16:creationId xmlns:a16="http://schemas.microsoft.com/office/drawing/2014/main" id="{392B14FC-8BFF-44F6-8FBB-4A08325EA33A}"/>
              </a:ext>
            </a:extLst>
          </p:cNvPr>
          <p:cNvSpPr txBox="1">
            <a:spLocks noChangeArrowheads="1"/>
          </p:cNvSpPr>
          <p:nvPr/>
        </p:nvSpPr>
        <p:spPr bwMode="auto">
          <a:xfrm>
            <a:off x="6012160" y="6165304"/>
            <a:ext cx="1984839" cy="27699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点击查看当前消毒剂</a:t>
            </a:r>
            <a:r>
              <a:rPr lang="en-US" altLang="zh-CN" sz="1200" b="1" dirty="0">
                <a:cs typeface="Arial" panose="020B0604020202020204" pitchFamily="34" charset="0"/>
              </a:rPr>
              <a:t>/</a:t>
            </a:r>
            <a:r>
              <a:rPr lang="en-AU" altLang="zh-CN" sz="1200" b="1" dirty="0" err="1">
                <a:cs typeface="Arial" panose="020B0604020202020204" pitchFamily="34" charset="0"/>
              </a:rPr>
              <a:t>MPSs</a:t>
            </a:r>
            <a:endParaRPr lang="en-GB" altLang="zh-CN" sz="1200" b="1" dirty="0">
              <a:cs typeface="Arial" panose="020B0604020202020204" pitchFamily="34" charset="0"/>
            </a:endParaRPr>
          </a:p>
        </p:txBody>
      </p:sp>
      <p:sp>
        <p:nvSpPr>
          <p:cNvPr id="9" name="Rectangle 8">
            <a:extLst>
              <a:ext uri="{FF2B5EF4-FFF2-40B4-BE49-F238E27FC236}">
                <a16:creationId xmlns:a16="http://schemas.microsoft.com/office/drawing/2014/main" id="{FEBC8C12-C2A7-422F-9544-F825BF504BE3}"/>
              </a:ext>
            </a:extLst>
          </p:cNvPr>
          <p:cNvSpPr/>
          <p:nvPr/>
        </p:nvSpPr>
        <p:spPr>
          <a:xfrm>
            <a:off x="457200" y="5800725"/>
            <a:ext cx="1023938" cy="46672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153619" name="TextBox 12">
            <a:extLst>
              <a:ext uri="{FF2B5EF4-FFF2-40B4-BE49-F238E27FC236}">
                <a16:creationId xmlns:a16="http://schemas.microsoft.com/office/drawing/2014/main" id="{26D5B97A-16D1-4669-B0C5-7332E2565176}"/>
              </a:ext>
            </a:extLst>
          </p:cNvPr>
          <p:cNvSpPr txBox="1">
            <a:spLocks noChangeArrowheads="1"/>
          </p:cNvSpPr>
          <p:nvPr/>
        </p:nvSpPr>
        <p:spPr bwMode="auto">
          <a:xfrm>
            <a:off x="381000" y="586740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cs typeface="Arial" panose="020B0604020202020204" pitchFamily="34" charset="0"/>
              </a:rPr>
              <a:t>双胍基</a:t>
            </a:r>
            <a:endParaRPr lang="en-GB" altLang="zh-CN" dirty="0">
              <a:cs typeface="Arial" panose="020B0604020202020204" pitchFamily="34" charset="0"/>
            </a:endParaRPr>
          </a:p>
        </p:txBody>
      </p:sp>
      <p:sp>
        <p:nvSpPr>
          <p:cNvPr id="21" name="TextBox 20"/>
          <p:cNvSpPr txBox="1"/>
          <p:nvPr/>
        </p:nvSpPr>
        <p:spPr>
          <a:xfrm>
            <a:off x="3203848" y="2780928"/>
            <a:ext cx="2808312" cy="307777"/>
          </a:xfrm>
          <a:prstGeom prst="rect">
            <a:avLst/>
          </a:prstGeom>
          <a:solidFill>
            <a:srgbClr val="FFFFCC"/>
          </a:solidFill>
        </p:spPr>
        <p:txBody>
          <a:bodyPr wrap="square" rtlCol="0">
            <a:spAutoFit/>
          </a:bodyPr>
          <a:lstStyle/>
          <a:p>
            <a:pPr algn="ctr"/>
            <a:r>
              <a:rPr lang="zh-CN" altLang="en-US" sz="1400" b="1" dirty="0"/>
              <a:t>     洗必泰</a:t>
            </a:r>
          </a:p>
        </p:txBody>
      </p:sp>
      <p:sp>
        <p:nvSpPr>
          <p:cNvPr id="22" name="TextBox 21"/>
          <p:cNvSpPr txBox="1"/>
          <p:nvPr/>
        </p:nvSpPr>
        <p:spPr>
          <a:xfrm>
            <a:off x="3275856" y="4725144"/>
            <a:ext cx="2808312" cy="338554"/>
          </a:xfrm>
          <a:prstGeom prst="rect">
            <a:avLst/>
          </a:prstGeom>
          <a:solidFill>
            <a:srgbClr val="FFFFCC"/>
          </a:solidFill>
        </p:spPr>
        <p:txBody>
          <a:bodyPr wrap="square" rtlCol="0">
            <a:spAutoFit/>
          </a:bodyPr>
          <a:lstStyle/>
          <a:p>
            <a:pPr algn="ctr"/>
            <a:r>
              <a:rPr lang="zh-CN" altLang="en-US" sz="1600" b="1" dirty="0"/>
              <a:t>     阿来西定</a:t>
            </a: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a:extLst>
              <a:ext uri="{FF2B5EF4-FFF2-40B4-BE49-F238E27FC236}">
                <a16:creationId xmlns:a16="http://schemas.microsoft.com/office/drawing/2014/main" id="{86FE678A-69F9-40C5-86F8-BEE85DFB8047}"/>
              </a:ext>
            </a:extLst>
          </p:cNvPr>
          <p:cNvSpPr>
            <a:spLocks noGrp="1" noChangeArrowheads="1"/>
          </p:cNvSpPr>
          <p:nvPr>
            <p:ph type="title"/>
          </p:nvPr>
        </p:nvSpPr>
        <p:spPr>
          <a:xfrm>
            <a:off x="554037" y="31749"/>
            <a:ext cx="6851650" cy="1143001"/>
          </a:xfrm>
        </p:spPr>
        <p:txBody>
          <a:bodyPr/>
          <a:lstStyle/>
          <a:p>
            <a:r>
              <a:rPr lang="en-US" altLang="zh-CN" sz="3600" dirty="0">
                <a:ea typeface="宋体" panose="02010600030101010101" pitchFamily="2" charset="-122"/>
              </a:rPr>
              <a:t>过氧化氢</a:t>
            </a:r>
            <a:r>
              <a:rPr lang="en-US" altLang="zh-CN" sz="3600" dirty="0">
                <a:solidFill>
                  <a:srgbClr val="FFFF00"/>
                </a:solidFill>
                <a:ea typeface="宋体" panose="02010600030101010101" pitchFamily="2" charset="-122"/>
              </a:rPr>
              <a:t>（H</a:t>
            </a:r>
            <a:r>
              <a:rPr lang="en-US" altLang="zh-CN" sz="3600" baseline="-25000" dirty="0">
                <a:solidFill>
                  <a:srgbClr val="FFFF00"/>
                </a:solidFill>
                <a:ea typeface="宋体" panose="02010600030101010101" pitchFamily="2" charset="-122"/>
              </a:rPr>
              <a:t>2</a:t>
            </a:r>
            <a:r>
              <a:rPr lang="en-US" altLang="zh-CN" sz="3600" dirty="0">
                <a:solidFill>
                  <a:srgbClr val="FFFF00"/>
                </a:solidFill>
                <a:ea typeface="宋体" panose="02010600030101010101" pitchFamily="2" charset="-122"/>
              </a:rPr>
              <a:t>O</a:t>
            </a:r>
            <a:r>
              <a:rPr lang="en-US" altLang="zh-CN" sz="3600" baseline="-25000" dirty="0">
                <a:solidFill>
                  <a:srgbClr val="FFFF00"/>
                </a:solidFill>
                <a:ea typeface="宋体" panose="02010600030101010101" pitchFamily="2" charset="-122"/>
              </a:rPr>
              <a:t>2</a:t>
            </a:r>
            <a:r>
              <a:rPr lang="en-US" altLang="zh-CN" sz="3600" dirty="0">
                <a:solidFill>
                  <a:srgbClr val="FFFF00"/>
                </a:solidFill>
                <a:ea typeface="宋体" panose="02010600030101010101" pitchFamily="2" charset="-122"/>
              </a:rPr>
              <a:t>）</a:t>
            </a:r>
          </a:p>
        </p:txBody>
      </p:sp>
      <p:sp>
        <p:nvSpPr>
          <p:cNvPr id="155650" name="Rectangle 9">
            <a:extLst>
              <a:ext uri="{FF2B5EF4-FFF2-40B4-BE49-F238E27FC236}">
                <a16:creationId xmlns:a16="http://schemas.microsoft.com/office/drawing/2014/main" id="{8F413212-DD68-4AA2-B883-FF0B343CB17F}"/>
              </a:ext>
            </a:extLst>
          </p:cNvPr>
          <p:cNvSpPr txBox="1">
            <a:spLocks noChangeArrowheads="1"/>
          </p:cNvSpPr>
          <p:nvPr/>
        </p:nvSpPr>
        <p:spPr bwMode="auto">
          <a:xfrm>
            <a:off x="533400" y="1819275"/>
            <a:ext cx="7991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10000"/>
              </a:lnSpc>
              <a:spcBef>
                <a:spcPct val="20000"/>
              </a:spcBef>
              <a:buClr>
                <a:srgbClr val="CC6600"/>
              </a:buClr>
            </a:pPr>
            <a:r>
              <a:rPr lang="en-US" altLang="zh-CN" sz="2800" dirty="0">
                <a:solidFill>
                  <a:srgbClr val="000000"/>
                </a:solidFill>
                <a:ea typeface="宋体" panose="02010600030101010101" pitchFamily="2" charset="-122"/>
                <a:cs typeface="Arial" panose="020B0604020202020204" pitchFamily="34" charset="0"/>
                <a:sym typeface="Symbol" panose="05050102010706020507" pitchFamily="18" charset="2"/>
              </a:rPr>
              <a:t>	</a:t>
            </a:r>
            <a:r>
              <a:rPr lang="zh-CN" altLang="en-US" sz="2800" dirty="0">
                <a:solidFill>
                  <a:srgbClr val="000000"/>
                </a:solidFill>
                <a:ea typeface="宋体" panose="02010600030101010101" pitchFamily="2" charset="-122"/>
                <a:cs typeface="Arial" panose="020B0604020202020204" pitchFamily="34" charset="0"/>
                <a:sym typeface="Symbol" panose="05050102010706020507" pitchFamily="18" charset="2"/>
              </a:rPr>
              <a:t>具有很高反应性的游离氧自由基，可迅速与许多微生物细胞成分结合。</a:t>
            </a:r>
            <a:endParaRPr lang="en-US" altLang="zh-CN" sz="2800" dirty="0">
              <a:solidFill>
                <a:srgbClr val="000000"/>
              </a:solidFill>
              <a:ea typeface="宋体" panose="02010600030101010101" pitchFamily="2" charset="-122"/>
              <a:cs typeface="Arial" panose="020B0604020202020204" pitchFamily="34" charset="0"/>
            </a:endParaRPr>
          </a:p>
        </p:txBody>
      </p:sp>
      <p:sp>
        <p:nvSpPr>
          <p:cNvPr id="155651" name="Line 11">
            <a:extLst>
              <a:ext uri="{FF2B5EF4-FFF2-40B4-BE49-F238E27FC236}">
                <a16:creationId xmlns:a16="http://schemas.microsoft.com/office/drawing/2014/main" id="{46639B4B-E562-46CF-A84A-C664C7DFDD31}"/>
              </a:ext>
            </a:extLst>
          </p:cNvPr>
          <p:cNvSpPr>
            <a:spLocks noChangeShapeType="1"/>
          </p:cNvSpPr>
          <p:nvPr/>
        </p:nvSpPr>
        <p:spPr bwMode="auto">
          <a:xfrm>
            <a:off x="3429000" y="3962400"/>
            <a:ext cx="1138238" cy="0"/>
          </a:xfrm>
          <a:prstGeom prst="line">
            <a:avLst/>
          </a:prstGeom>
          <a:noFill/>
          <a:ln w="762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nvGrpSpPr>
          <p:cNvPr id="155652" name="Group 10">
            <a:extLst>
              <a:ext uri="{FF2B5EF4-FFF2-40B4-BE49-F238E27FC236}">
                <a16:creationId xmlns:a16="http://schemas.microsoft.com/office/drawing/2014/main" id="{1E1D5304-BD8F-4D5F-B2AA-5670BD7E9F65}"/>
              </a:ext>
            </a:extLst>
          </p:cNvPr>
          <p:cNvGrpSpPr>
            <a:grpSpLocks/>
          </p:cNvGrpSpPr>
          <p:nvPr/>
        </p:nvGrpSpPr>
        <p:grpSpPr bwMode="auto">
          <a:xfrm>
            <a:off x="1836738" y="3414713"/>
            <a:ext cx="5630862" cy="852487"/>
            <a:chOff x="1993900" y="3979863"/>
            <a:chExt cx="5630863" cy="852487"/>
          </a:xfrm>
        </p:grpSpPr>
        <p:sp>
          <p:nvSpPr>
            <p:cNvPr id="155653" name="Text Box 10">
              <a:extLst>
                <a:ext uri="{FF2B5EF4-FFF2-40B4-BE49-F238E27FC236}">
                  <a16:creationId xmlns:a16="http://schemas.microsoft.com/office/drawing/2014/main" id="{5B9BA5A6-C571-4483-86C4-A3D9DF0F6FF4}"/>
                </a:ext>
              </a:extLst>
            </p:cNvPr>
            <p:cNvSpPr txBox="1">
              <a:spLocks noChangeArrowheads="1"/>
            </p:cNvSpPr>
            <p:nvPr/>
          </p:nvSpPr>
          <p:spPr bwMode="auto">
            <a:xfrm>
              <a:off x="1993900" y="4191000"/>
              <a:ext cx="5168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defRPr>
                  <a:solidFill>
                    <a:schemeClr val="tx1"/>
                  </a:solidFill>
                  <a:latin typeface="Arial" panose="020B0604020202020204" pitchFamily="34" charset="0"/>
                </a:defRPr>
              </a:lvl1pPr>
              <a:lvl2pPr defTabSz="762000">
                <a:defRPr>
                  <a:solidFill>
                    <a:schemeClr val="tx1"/>
                  </a:solidFill>
                  <a:latin typeface="Arial" panose="020B0604020202020204" pitchFamily="34" charset="0"/>
                </a:defRPr>
              </a:lvl2pPr>
              <a:lvl3pPr defTabSz="762000">
                <a:defRPr>
                  <a:solidFill>
                    <a:schemeClr val="tx1"/>
                  </a:solidFill>
                  <a:latin typeface="Arial" panose="020B0604020202020204" pitchFamily="34" charset="0"/>
                </a:defRPr>
              </a:lvl3pPr>
              <a:lvl4pPr defTabSz="762000">
                <a:defRPr>
                  <a:solidFill>
                    <a:schemeClr val="tx1"/>
                  </a:solidFill>
                  <a:latin typeface="Arial" panose="020B0604020202020204" pitchFamily="34" charset="0"/>
                </a:defRPr>
              </a:lvl4pPr>
              <a:lvl5pPr defTabSz="762000">
                <a:defRPr>
                  <a:solidFill>
                    <a:schemeClr val="tx1"/>
                  </a:solidFill>
                  <a:latin typeface="Arial" panose="020B0604020202020204" pitchFamily="34" charset="0"/>
                </a:defRPr>
              </a:lvl5pPr>
              <a:lvl6pPr defTabSz="7620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defTabSz="7620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defTabSz="7620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defTabSz="7620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3600" b="1">
                  <a:solidFill>
                    <a:srgbClr val="0000FF"/>
                  </a:solidFill>
                  <a:ea typeface="宋体" panose="02010600030101010101" pitchFamily="2" charset="-122"/>
                  <a:cs typeface="Arial" panose="020B0604020202020204" pitchFamily="34" charset="0"/>
                </a:rPr>
                <a:t>2H</a:t>
              </a:r>
              <a:r>
                <a:rPr lang="en-US" altLang="zh-CN" sz="3600" b="1" baseline="-25000">
                  <a:solidFill>
                    <a:srgbClr val="0000FF"/>
                  </a:solidFill>
                  <a:ea typeface="宋体" panose="02010600030101010101" pitchFamily="2" charset="-122"/>
                  <a:cs typeface="Arial" panose="020B0604020202020204" pitchFamily="34" charset="0"/>
                </a:rPr>
                <a:t>2</a:t>
              </a:r>
              <a:r>
                <a:rPr lang="en-US" altLang="zh-CN" sz="3600" b="1">
                  <a:solidFill>
                    <a:srgbClr val="0000FF"/>
                  </a:solidFill>
                  <a:ea typeface="宋体" panose="02010600030101010101" pitchFamily="2" charset="-122"/>
                  <a:cs typeface="Arial" panose="020B0604020202020204" pitchFamily="34" charset="0"/>
                </a:rPr>
                <a:t>O</a:t>
              </a:r>
              <a:r>
                <a:rPr lang="en-US" altLang="zh-CN" sz="3600" b="1" baseline="-25000">
                  <a:solidFill>
                    <a:srgbClr val="0000FF"/>
                  </a:solidFill>
                  <a:ea typeface="宋体" panose="02010600030101010101" pitchFamily="2" charset="-122"/>
                  <a:cs typeface="Arial" panose="020B0604020202020204" pitchFamily="34" charset="0"/>
                </a:rPr>
                <a:t>2</a:t>
              </a:r>
              <a:r>
                <a:rPr lang="en-US" altLang="zh-CN" sz="3600" b="1">
                  <a:solidFill>
                    <a:srgbClr val="0000FF"/>
                  </a:solidFill>
                  <a:ea typeface="宋体" panose="02010600030101010101" pitchFamily="2" charset="-122"/>
                  <a:cs typeface="Arial" panose="020B0604020202020204" pitchFamily="34" charset="0"/>
                </a:rPr>
                <a:t>		    2H</a:t>
              </a:r>
              <a:r>
                <a:rPr lang="en-US" altLang="zh-CN" sz="3600" b="1" baseline="-25000">
                  <a:solidFill>
                    <a:srgbClr val="0000FF"/>
                  </a:solidFill>
                  <a:ea typeface="宋体" panose="02010600030101010101" pitchFamily="2" charset="-122"/>
                  <a:cs typeface="Arial" panose="020B0604020202020204" pitchFamily="34" charset="0"/>
                </a:rPr>
                <a:t>2</a:t>
              </a:r>
              <a:r>
                <a:rPr lang="en-US" altLang="zh-CN" sz="3600" b="1">
                  <a:solidFill>
                    <a:srgbClr val="0000FF"/>
                  </a:solidFill>
                  <a:ea typeface="宋体" panose="02010600030101010101" pitchFamily="2" charset="-122"/>
                  <a:cs typeface="Arial" panose="020B0604020202020204" pitchFamily="34" charset="0"/>
                </a:rPr>
                <a:t>O + O</a:t>
              </a:r>
              <a:r>
                <a:rPr lang="en-US" altLang="zh-CN" sz="3600" b="1" baseline="-25000">
                  <a:solidFill>
                    <a:srgbClr val="0000FF"/>
                  </a:solidFill>
                  <a:ea typeface="宋体" panose="02010600030101010101" pitchFamily="2" charset="-122"/>
                  <a:cs typeface="Arial" panose="020B0604020202020204" pitchFamily="34" charset="0"/>
                </a:rPr>
                <a:t>2  </a:t>
              </a:r>
              <a:endParaRPr lang="en-US" altLang="zh-CN" sz="3600" b="1">
                <a:solidFill>
                  <a:srgbClr val="0000FF"/>
                </a:solidFill>
                <a:ea typeface="宋体" panose="02010600030101010101" pitchFamily="2" charset="-122"/>
                <a:cs typeface="Arial" panose="020B0604020202020204" pitchFamily="34" charset="0"/>
              </a:endParaRPr>
            </a:p>
          </p:txBody>
        </p:sp>
        <p:pic>
          <p:nvPicPr>
            <p:cNvPr id="155654" name="Picture 7">
              <a:extLst>
                <a:ext uri="{FF2B5EF4-FFF2-40B4-BE49-F238E27FC236}">
                  <a16:creationId xmlns:a16="http://schemas.microsoft.com/office/drawing/2014/main" id="{DCB66238-6E61-456A-933C-7210B8619C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963" y="3979863"/>
              <a:ext cx="6858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5655" name="TextBox 1">
            <a:extLst>
              <a:ext uri="{FF2B5EF4-FFF2-40B4-BE49-F238E27FC236}">
                <a16:creationId xmlns:a16="http://schemas.microsoft.com/office/drawing/2014/main" id="{D94EFC9E-6F22-463E-B13F-DBF01E657110}"/>
              </a:ext>
            </a:extLst>
          </p:cNvPr>
          <p:cNvSpPr txBox="1">
            <a:spLocks noChangeArrowheads="1"/>
          </p:cNvSpPr>
          <p:nvPr/>
        </p:nvSpPr>
        <p:spPr bwMode="auto">
          <a:xfrm>
            <a:off x="2205038" y="4572000"/>
            <a:ext cx="4805362" cy="3651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zh-CN">
                <a:cs typeface="Arial" panose="020B0604020202020204" pitchFamily="34" charset="0"/>
              </a:rPr>
              <a:t>为了长期稳定性，过氧化氢溶液需要稳定剂</a:t>
            </a:r>
          </a:p>
        </p:txBody>
      </p:sp>
      <p:grpSp>
        <p:nvGrpSpPr>
          <p:cNvPr id="155656" name="Group 11">
            <a:extLst>
              <a:ext uri="{FF2B5EF4-FFF2-40B4-BE49-F238E27FC236}">
                <a16:creationId xmlns:a16="http://schemas.microsoft.com/office/drawing/2014/main" id="{9E45CEFA-F449-4B62-A686-88FD059F42E3}"/>
              </a:ext>
            </a:extLst>
          </p:cNvPr>
          <p:cNvGrpSpPr>
            <a:grpSpLocks/>
          </p:cNvGrpSpPr>
          <p:nvPr/>
        </p:nvGrpSpPr>
        <p:grpSpPr bwMode="auto">
          <a:xfrm>
            <a:off x="5215226" y="5943600"/>
            <a:ext cx="2404774" cy="461665"/>
            <a:chOff x="6663026" y="5715000"/>
            <a:chExt cx="2404774" cy="461665"/>
          </a:xfrm>
        </p:grpSpPr>
        <p:sp>
          <p:nvSpPr>
            <p:cNvPr id="9" name="AutoShape 25">
              <a:hlinkClick r:id="rId4" action="ppaction://hlinksldjump" highlightClick="1">
                <a:snd r:embed="rId5" name="click.wav"/>
              </a:hlinkClick>
              <a:extLst>
                <a:ext uri="{FF2B5EF4-FFF2-40B4-BE49-F238E27FC236}">
                  <a16:creationId xmlns:a16="http://schemas.microsoft.com/office/drawing/2014/main" id="{5270FD5B-2245-4E76-ACDB-36D63E0CFE30}"/>
                </a:ext>
              </a:extLst>
            </p:cNvPr>
            <p:cNvSpPr>
              <a:spLocks noChangeArrowheads="1"/>
            </p:cNvSpPr>
            <p:nvPr/>
          </p:nvSpPr>
          <p:spPr bwMode="auto">
            <a:xfrm>
              <a:off x="8639175" y="5729932"/>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155658" name="TextBox 9">
              <a:extLst>
                <a:ext uri="{FF2B5EF4-FFF2-40B4-BE49-F238E27FC236}">
                  <a16:creationId xmlns:a16="http://schemas.microsoft.com/office/drawing/2014/main" id="{98A49651-7EE5-4C18-9BFC-30D0BD421331}"/>
                </a:ext>
              </a:extLst>
            </p:cNvPr>
            <p:cNvSpPr txBox="1">
              <a:spLocks noChangeArrowheads="1"/>
            </p:cNvSpPr>
            <p:nvPr/>
          </p:nvSpPr>
          <p:spPr bwMode="auto">
            <a:xfrm>
              <a:off x="6663026" y="5715000"/>
              <a:ext cx="1877437"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点击查看更多关于过氧化</a:t>
              </a:r>
              <a:endParaRPr lang="en-US" altLang="zh-CN" sz="1200" b="1" dirty="0">
                <a:cs typeface="Arial" panose="020B0604020202020204" pitchFamily="34" charset="0"/>
              </a:endParaRPr>
            </a:p>
            <a:p>
              <a:pPr algn="ctr"/>
              <a:r>
                <a:rPr lang="zh-CN" altLang="en-US" sz="1200" b="1" dirty="0">
                  <a:cs typeface="Arial" panose="020B0604020202020204" pitchFamily="34" charset="0"/>
                </a:rPr>
                <a:t>氢和稳定剂的信息</a:t>
              </a:r>
              <a:endParaRPr lang="en-GB" altLang="zh-CN" sz="1200" b="1" dirty="0">
                <a:cs typeface="Arial" panose="020B0604020202020204" pitchFamily="34" charset="0"/>
              </a:endParaRPr>
            </a:p>
          </p:txBody>
        </p:sp>
      </p:gr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a:extLst>
              <a:ext uri="{FF2B5EF4-FFF2-40B4-BE49-F238E27FC236}">
                <a16:creationId xmlns:a16="http://schemas.microsoft.com/office/drawing/2014/main" id="{5F8B91CB-049C-42AA-B0BD-E20FF98DCE59}"/>
              </a:ext>
            </a:extLst>
          </p:cNvPr>
          <p:cNvSpPr>
            <a:spLocks noGrp="1" noChangeArrowheads="1"/>
          </p:cNvSpPr>
          <p:nvPr>
            <p:ph type="title"/>
          </p:nvPr>
        </p:nvSpPr>
        <p:spPr>
          <a:xfrm>
            <a:off x="611560" y="0"/>
            <a:ext cx="6851650" cy="1143001"/>
          </a:xfrm>
        </p:spPr>
        <p:txBody>
          <a:bodyPr/>
          <a:lstStyle/>
          <a:p>
            <a:r>
              <a:rPr lang="en-US" altLang="zh-CN" sz="3600" dirty="0">
                <a:ea typeface="宋体" panose="02010600030101010101" pitchFamily="2" charset="-122"/>
              </a:rPr>
              <a:t>过氧化氢</a:t>
            </a:r>
            <a:r>
              <a:rPr lang="en-US" altLang="zh-CN" sz="3600" dirty="0">
                <a:solidFill>
                  <a:srgbClr val="FFFF00"/>
                </a:solidFill>
                <a:ea typeface="宋体" panose="02010600030101010101" pitchFamily="2" charset="-122"/>
              </a:rPr>
              <a:t>（H</a:t>
            </a:r>
            <a:r>
              <a:rPr lang="en-US" altLang="zh-CN" sz="3600" baseline="-25000" dirty="0">
                <a:solidFill>
                  <a:srgbClr val="FFFF00"/>
                </a:solidFill>
                <a:ea typeface="宋体" panose="02010600030101010101" pitchFamily="2" charset="-122"/>
              </a:rPr>
              <a:t>2</a:t>
            </a:r>
            <a:r>
              <a:rPr lang="en-US" altLang="zh-CN" sz="3600" dirty="0">
                <a:solidFill>
                  <a:srgbClr val="FFFF00"/>
                </a:solidFill>
                <a:ea typeface="宋体" panose="02010600030101010101" pitchFamily="2" charset="-122"/>
              </a:rPr>
              <a:t>O</a:t>
            </a:r>
            <a:r>
              <a:rPr lang="en-US" altLang="zh-CN" sz="3600" baseline="-25000" dirty="0">
                <a:solidFill>
                  <a:srgbClr val="FFFF00"/>
                </a:solidFill>
                <a:ea typeface="宋体" panose="02010600030101010101" pitchFamily="2" charset="-122"/>
              </a:rPr>
              <a:t>2</a:t>
            </a:r>
            <a:r>
              <a:rPr lang="en-US" altLang="zh-CN" sz="3600" dirty="0">
                <a:solidFill>
                  <a:srgbClr val="FFFF00"/>
                </a:solidFill>
                <a:ea typeface="宋体" panose="02010600030101010101" pitchFamily="2" charset="-122"/>
              </a:rPr>
              <a:t>）</a:t>
            </a:r>
          </a:p>
        </p:txBody>
      </p:sp>
      <p:sp>
        <p:nvSpPr>
          <p:cNvPr id="157698" name="Rectangle 9">
            <a:extLst>
              <a:ext uri="{FF2B5EF4-FFF2-40B4-BE49-F238E27FC236}">
                <a16:creationId xmlns:a16="http://schemas.microsoft.com/office/drawing/2014/main" id="{2B92631F-1384-4D9A-9A23-CBAC902D65C6}"/>
              </a:ext>
            </a:extLst>
          </p:cNvPr>
          <p:cNvSpPr txBox="1">
            <a:spLocks noChangeArrowheads="1"/>
          </p:cNvSpPr>
          <p:nvPr/>
        </p:nvSpPr>
        <p:spPr bwMode="auto">
          <a:xfrm>
            <a:off x="457200" y="1295400"/>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500"/>
              </a:lnSpc>
              <a:spcBef>
                <a:spcPct val="20000"/>
              </a:spcBef>
              <a:buClr>
                <a:srgbClr val="CC6600"/>
              </a:buClr>
            </a:pPr>
            <a:r>
              <a:rPr lang="en-US" altLang="zh-CN" sz="2400" dirty="0" err="1">
                <a:solidFill>
                  <a:srgbClr val="000000"/>
                </a:solidFill>
                <a:ea typeface="宋体" panose="02010600030101010101" pitchFamily="2" charset="-122"/>
                <a:cs typeface="Arial" panose="020B0604020202020204" pitchFamily="34" charset="0"/>
              </a:rPr>
              <a:t>非选择性抗菌剂</a:t>
            </a:r>
            <a:endParaRPr lang="en-US" altLang="zh-CN" sz="2400" dirty="0">
              <a:solidFill>
                <a:srgbClr val="000000"/>
              </a:solidFill>
              <a:ea typeface="宋体" panose="02010600030101010101" pitchFamily="2" charset="-122"/>
              <a:cs typeface="Arial" panose="020B0604020202020204" pitchFamily="34" charset="0"/>
            </a:endParaRPr>
          </a:p>
          <a:p>
            <a:pPr>
              <a:lnSpc>
                <a:spcPts val="2500"/>
              </a:lnSpc>
              <a:spcBef>
                <a:spcPct val="20000"/>
              </a:spcBef>
              <a:buClr>
                <a:srgbClr val="CC6600"/>
              </a:buClr>
            </a:pPr>
            <a:r>
              <a:rPr lang="en-US" altLang="zh-CN" sz="2200" dirty="0" err="1">
                <a:solidFill>
                  <a:srgbClr val="FF0000"/>
                </a:solidFill>
                <a:ea typeface="宋体" panose="02010600030101010101" pitchFamily="2" charset="-122"/>
                <a:cs typeface="Arial" panose="020B0604020202020204" pitchFamily="34" charset="0"/>
              </a:rPr>
              <a:t>中和</a:t>
            </a:r>
            <a:r>
              <a:rPr lang="en-US" altLang="zh-CN" sz="2200" dirty="0">
                <a:solidFill>
                  <a:srgbClr val="FF0000"/>
                </a:solidFill>
                <a:ea typeface="宋体" panose="02010600030101010101" pitchFamily="2" charset="-122"/>
                <a:cs typeface="Arial" panose="020B0604020202020204" pitchFamily="34" charset="0"/>
              </a:rPr>
              <a:t>：</a:t>
            </a:r>
            <a:r>
              <a:rPr lang="zh-CN" altLang="en-US" sz="2200" dirty="0">
                <a:solidFill>
                  <a:srgbClr val="FF0000"/>
                </a:solidFill>
                <a:ea typeface="宋体" panose="02010600030101010101" pitchFamily="2" charset="-122"/>
                <a:cs typeface="Arial" panose="020B0604020202020204" pitchFamily="34" charset="0"/>
              </a:rPr>
              <a:t>双</a:t>
            </a:r>
            <a:r>
              <a:rPr lang="en-US" altLang="zh-CN" sz="2200" dirty="0">
                <a:solidFill>
                  <a:srgbClr val="FF0000"/>
                </a:solidFill>
                <a:ea typeface="宋体" panose="02010600030101010101" pitchFamily="2" charset="-122"/>
                <a:cs typeface="Arial" panose="020B0604020202020204" pitchFamily="34" charset="0"/>
              </a:rPr>
              <a:t>步</a:t>
            </a:r>
            <a:r>
              <a:rPr lang="zh-CN" altLang="en-US" sz="2200" dirty="0">
                <a:solidFill>
                  <a:srgbClr val="000000"/>
                </a:solidFill>
                <a:cs typeface="Arial" pitchFamily="34" charset="0"/>
              </a:rPr>
              <a:t>法</a:t>
            </a:r>
            <a:endParaRPr lang="en-US" altLang="zh-CN" sz="2200" dirty="0">
              <a:solidFill>
                <a:srgbClr val="000000"/>
              </a:solidFill>
              <a:cs typeface="Arial" pitchFamily="34" charset="0"/>
            </a:endParaRPr>
          </a:p>
          <a:p>
            <a:pPr marL="742950" lvl="1" indent="-285750">
              <a:lnSpc>
                <a:spcPts val="2500"/>
              </a:lnSpc>
              <a:spcBef>
                <a:spcPct val="20000"/>
              </a:spcBef>
              <a:buClr>
                <a:srgbClr val="5C6F7B"/>
              </a:buClr>
              <a:buChar char="–"/>
              <a:defRPr/>
            </a:pPr>
            <a:r>
              <a:rPr lang="zh-CN" altLang="en-US" dirty="0">
                <a:solidFill>
                  <a:srgbClr val="5C6F7B"/>
                </a:solidFill>
                <a:cs typeface="Arial" pitchFamily="34" charset="0"/>
              </a:rPr>
              <a:t>连续</a:t>
            </a:r>
            <a:r>
              <a:rPr lang="en-US" altLang="zh-CN" dirty="0" err="1">
                <a:solidFill>
                  <a:srgbClr val="5C6F7B"/>
                </a:solidFill>
                <a:cs typeface="Arial" pitchFamily="34" charset="0"/>
              </a:rPr>
              <a:t>稀释（历史，不完全</a:t>
            </a:r>
            <a:r>
              <a:rPr lang="en-US" altLang="zh-CN" dirty="0">
                <a:solidFill>
                  <a:srgbClr val="5C6F7B"/>
                </a:solidFill>
                <a:cs typeface="Arial" pitchFamily="34" charset="0"/>
              </a:rPr>
              <a:t>，[H </a:t>
            </a:r>
            <a:r>
              <a:rPr lang="en-US" altLang="zh-CN" baseline="-25000" dirty="0">
                <a:solidFill>
                  <a:srgbClr val="5C6F7B"/>
                </a:solidFill>
                <a:cs typeface="Arial" pitchFamily="34" charset="0"/>
              </a:rPr>
              <a:t>2</a:t>
            </a:r>
            <a:r>
              <a:rPr lang="en-US" altLang="zh-CN" dirty="0">
                <a:solidFill>
                  <a:srgbClr val="5C6F7B"/>
                </a:solidFill>
                <a:cs typeface="Arial" pitchFamily="34" charset="0"/>
              </a:rPr>
              <a:t> O </a:t>
            </a:r>
            <a:r>
              <a:rPr lang="en-US" altLang="zh-CN" baseline="-25000" dirty="0">
                <a:solidFill>
                  <a:srgbClr val="5C6F7B"/>
                </a:solidFill>
                <a:cs typeface="Arial" pitchFamily="34" charset="0"/>
              </a:rPr>
              <a:t>2</a:t>
            </a:r>
            <a:r>
              <a:rPr lang="en-US" altLang="zh-CN" dirty="0">
                <a:solidFill>
                  <a:srgbClr val="5C6F7B"/>
                </a:solidFill>
                <a:cs typeface="Arial" pitchFamily="34" charset="0"/>
              </a:rPr>
              <a:t>]≠0）</a:t>
            </a:r>
          </a:p>
          <a:p>
            <a:pPr marL="742950" lvl="1" indent="-285750">
              <a:lnSpc>
                <a:spcPts val="2500"/>
              </a:lnSpc>
              <a:spcBef>
                <a:spcPct val="20000"/>
              </a:spcBef>
              <a:buClr>
                <a:srgbClr val="5C6F7B"/>
              </a:buClr>
              <a:buChar char="–"/>
              <a:defRPr/>
            </a:pPr>
            <a:r>
              <a:rPr lang="en-US" altLang="zh-CN" dirty="0">
                <a:solidFill>
                  <a:srgbClr val="5C6F7B"/>
                </a:solidFill>
                <a:cs typeface="Arial" pitchFamily="34" charset="0"/>
              </a:rPr>
              <a:t>pH</a:t>
            </a:r>
            <a:r>
              <a:rPr lang="zh-CN" altLang="en-US" dirty="0">
                <a:solidFill>
                  <a:srgbClr val="5C6F7B"/>
                </a:solidFill>
                <a:cs typeface="Arial" pitchFamily="34" charset="0"/>
              </a:rPr>
              <a:t>值</a:t>
            </a:r>
            <a:r>
              <a:rPr lang="en-US" altLang="zh-CN" dirty="0" err="1">
                <a:solidFill>
                  <a:srgbClr val="5C6F7B"/>
                </a:solidFill>
                <a:cs typeface="Arial" pitchFamily="34" charset="0"/>
              </a:rPr>
              <a:t>变化（历史，第一代，NaHCO</a:t>
            </a:r>
            <a:r>
              <a:rPr lang="en-US" altLang="zh-CN" dirty="0">
                <a:solidFill>
                  <a:srgbClr val="5C6F7B"/>
                </a:solidFill>
                <a:cs typeface="Arial" pitchFamily="34" charset="0"/>
              </a:rPr>
              <a:t> </a:t>
            </a:r>
            <a:r>
              <a:rPr lang="en-US" altLang="zh-CN" baseline="-25000" dirty="0">
                <a:solidFill>
                  <a:srgbClr val="5C6F7B"/>
                </a:solidFill>
                <a:cs typeface="Arial" pitchFamily="34" charset="0"/>
              </a:rPr>
              <a:t>3</a:t>
            </a:r>
            <a:r>
              <a:rPr lang="en-US" altLang="zh-CN" dirty="0">
                <a:solidFill>
                  <a:srgbClr val="5C6F7B"/>
                </a:solidFill>
                <a:cs typeface="Arial" pitchFamily="34" charset="0"/>
              </a:rPr>
              <a:t>）</a:t>
            </a:r>
          </a:p>
          <a:p>
            <a:pPr marL="742950" lvl="1" indent="-285750">
              <a:lnSpc>
                <a:spcPts val="2500"/>
              </a:lnSpc>
              <a:spcBef>
                <a:spcPct val="20000"/>
              </a:spcBef>
              <a:buClr>
                <a:srgbClr val="5C6F7B"/>
              </a:buClr>
              <a:buChar char="–"/>
              <a:defRPr/>
            </a:pPr>
            <a:r>
              <a:rPr lang="en-US" altLang="zh-CN" dirty="0" err="1">
                <a:solidFill>
                  <a:srgbClr val="5C6F7B"/>
                </a:solidFill>
                <a:cs typeface="Arial" pitchFamily="34" charset="0"/>
              </a:rPr>
              <a:t>反应性（化学计量</a:t>
            </a:r>
            <a:r>
              <a:rPr lang="en-US" altLang="zh-CN" dirty="0">
                <a:solidFill>
                  <a:srgbClr val="5C6F7B"/>
                </a:solidFill>
                <a:cs typeface="Arial" pitchFamily="34" charset="0"/>
              </a:rPr>
              <a:t>）（</a:t>
            </a:r>
            <a:r>
              <a:rPr lang="en-US" altLang="zh-CN" dirty="0" err="1">
                <a:solidFill>
                  <a:srgbClr val="5C6F7B"/>
                </a:solidFill>
                <a:cs typeface="Arial" pitchFamily="34" charset="0"/>
              </a:rPr>
              <a:t>历史，丙酮酸钠，亚硫酸钠或硫代硫酸钠</a:t>
            </a:r>
            <a:r>
              <a:rPr lang="en-US" altLang="zh-CN" dirty="0">
                <a:solidFill>
                  <a:srgbClr val="5C6F7B"/>
                </a:solidFill>
                <a:cs typeface="Arial" pitchFamily="34" charset="0"/>
              </a:rPr>
              <a:t>）</a:t>
            </a:r>
          </a:p>
          <a:p>
            <a:pPr marL="742950" lvl="1" indent="-285750">
              <a:lnSpc>
                <a:spcPts val="2500"/>
              </a:lnSpc>
              <a:spcBef>
                <a:spcPct val="20000"/>
              </a:spcBef>
              <a:buClr>
                <a:srgbClr val="5C6F7B"/>
              </a:buClr>
              <a:buChar char="–"/>
              <a:defRPr/>
            </a:pPr>
            <a:r>
              <a:rPr lang="en-US" altLang="zh-CN" dirty="0" err="1">
                <a:solidFill>
                  <a:srgbClr val="5C6F7B"/>
                </a:solidFill>
                <a:cs typeface="Arial" pitchFamily="34" charset="0"/>
              </a:rPr>
              <a:t>催化（金属</a:t>
            </a:r>
            <a:r>
              <a:rPr lang="en-US" altLang="zh-CN" dirty="0">
                <a:solidFill>
                  <a:srgbClr val="5C6F7B"/>
                </a:solidFill>
                <a:cs typeface="Arial" pitchFamily="34" charset="0"/>
              </a:rPr>
              <a:t>[Pt]</a:t>
            </a:r>
            <a:r>
              <a:rPr lang="en-US" altLang="zh-CN" dirty="0" err="1">
                <a:solidFill>
                  <a:srgbClr val="5C6F7B"/>
                </a:solidFill>
                <a:cs typeface="Arial" pitchFamily="34" charset="0"/>
              </a:rPr>
              <a:t>或过氧化氢酶</a:t>
            </a:r>
            <a:r>
              <a:rPr lang="en-US" altLang="zh-CN" dirty="0">
                <a:solidFill>
                  <a:srgbClr val="5C6F7B"/>
                </a:solidFill>
                <a:cs typeface="Arial" pitchFamily="34" charset="0"/>
              </a:rPr>
              <a:t>[</a:t>
            </a:r>
            <a:r>
              <a:rPr lang="en-US" altLang="zh-CN" dirty="0" err="1">
                <a:solidFill>
                  <a:srgbClr val="5C6F7B"/>
                </a:solidFill>
                <a:cs typeface="Arial" pitchFamily="34" charset="0"/>
              </a:rPr>
              <a:t>生物</a:t>
            </a:r>
            <a:r>
              <a:rPr lang="en-US" altLang="zh-CN" dirty="0">
                <a:solidFill>
                  <a:srgbClr val="5C6F7B"/>
                </a:solidFill>
                <a:cs typeface="Arial" pitchFamily="34" charset="0"/>
              </a:rPr>
              <a:t>]）</a:t>
            </a:r>
          </a:p>
          <a:p>
            <a:pPr>
              <a:lnSpc>
                <a:spcPts val="2500"/>
              </a:lnSpc>
              <a:spcBef>
                <a:spcPct val="20000"/>
              </a:spcBef>
              <a:buClr>
                <a:srgbClr val="CC6600"/>
              </a:buClr>
            </a:pPr>
            <a:r>
              <a:rPr lang="en-US" altLang="zh-CN" sz="2200" dirty="0" err="1">
                <a:solidFill>
                  <a:srgbClr val="FF0000"/>
                </a:solidFill>
                <a:ea typeface="宋体" panose="02010600030101010101" pitchFamily="2" charset="-122"/>
                <a:cs typeface="Arial" panose="020B0604020202020204" pitchFamily="34" charset="0"/>
              </a:rPr>
              <a:t>中和</a:t>
            </a:r>
            <a:r>
              <a:rPr lang="en-US" altLang="zh-CN" sz="2200" dirty="0">
                <a:solidFill>
                  <a:srgbClr val="FF0000"/>
                </a:solidFill>
                <a:ea typeface="宋体" panose="02010600030101010101" pitchFamily="2" charset="-122"/>
                <a:cs typeface="Arial" panose="020B0604020202020204" pitchFamily="34" charset="0"/>
              </a:rPr>
              <a:t>：</a:t>
            </a:r>
            <a:r>
              <a:rPr lang="zh-CN" altLang="en-US" sz="2200" dirty="0">
                <a:solidFill>
                  <a:srgbClr val="FF0000"/>
                </a:solidFill>
                <a:ea typeface="宋体" panose="02010600030101010101" pitchFamily="2" charset="-122"/>
                <a:cs typeface="Arial" panose="020B0604020202020204" pitchFamily="34" charset="0"/>
              </a:rPr>
              <a:t>单</a:t>
            </a:r>
            <a:r>
              <a:rPr lang="en-US" altLang="zh-CN" sz="2200" dirty="0">
                <a:solidFill>
                  <a:srgbClr val="FF0000"/>
                </a:solidFill>
                <a:ea typeface="宋体" panose="02010600030101010101" pitchFamily="2" charset="-122"/>
                <a:cs typeface="Arial" panose="020B0604020202020204" pitchFamily="34" charset="0"/>
              </a:rPr>
              <a:t>步</a:t>
            </a:r>
            <a:r>
              <a:rPr lang="zh-CN" altLang="en-US" sz="2200" dirty="0">
                <a:solidFill>
                  <a:srgbClr val="000000"/>
                </a:solidFill>
                <a:cs typeface="Arial" pitchFamily="34" charset="0"/>
              </a:rPr>
              <a:t>法</a:t>
            </a:r>
            <a:endParaRPr lang="en-US" altLang="zh-CN" sz="2200" dirty="0">
              <a:solidFill>
                <a:srgbClr val="000000"/>
              </a:solidFill>
              <a:cs typeface="Arial" pitchFamily="34" charset="0"/>
            </a:endParaRPr>
          </a:p>
          <a:p>
            <a:pPr>
              <a:lnSpc>
                <a:spcPts val="2500"/>
              </a:lnSpc>
              <a:spcBef>
                <a:spcPct val="20000"/>
              </a:spcBef>
              <a:buClr>
                <a:srgbClr val="CC6600"/>
              </a:buClr>
              <a:buFont typeface="Arial" pitchFamily="34" charset="0"/>
              <a:buChar char="•"/>
            </a:pPr>
            <a:r>
              <a:rPr lang="en-US" altLang="zh-CN" dirty="0" err="1">
                <a:solidFill>
                  <a:srgbClr val="5C6F7B"/>
                </a:solidFill>
                <a:cs typeface="Arial" pitchFamily="34" charset="0"/>
              </a:rPr>
              <a:t>催化盘（通常为铂碳</a:t>
            </a:r>
            <a:r>
              <a:rPr lang="en-US" altLang="zh-CN" dirty="0">
                <a:solidFill>
                  <a:srgbClr val="5C6F7B"/>
                </a:solidFill>
                <a:cs typeface="Arial" pitchFamily="34" charset="0"/>
              </a:rPr>
              <a:t>）</a:t>
            </a:r>
          </a:p>
          <a:p>
            <a:pPr>
              <a:lnSpc>
                <a:spcPts val="2500"/>
              </a:lnSpc>
              <a:spcBef>
                <a:spcPct val="20000"/>
              </a:spcBef>
              <a:buClr>
                <a:srgbClr val="CC6600"/>
              </a:buClr>
              <a:buFont typeface="Arial" pitchFamily="34" charset="0"/>
              <a:buChar char="•"/>
            </a:pPr>
            <a:r>
              <a:rPr lang="zh-CN" altLang="en-US" dirty="0">
                <a:solidFill>
                  <a:srgbClr val="5C6F7B"/>
                </a:solidFill>
                <a:cs typeface="Arial" pitchFamily="34" charset="0"/>
              </a:rPr>
              <a:t>缓释</a:t>
            </a:r>
            <a:r>
              <a:rPr lang="en-US" altLang="zh-CN" dirty="0" err="1">
                <a:solidFill>
                  <a:srgbClr val="5C6F7B"/>
                </a:solidFill>
                <a:cs typeface="Arial" pitchFamily="34" charset="0"/>
              </a:rPr>
              <a:t>过氧化氢酶片</a:t>
            </a:r>
            <a:r>
              <a:rPr lang="en-US" altLang="zh-CN" sz="1200" dirty="0" err="1">
                <a:solidFill>
                  <a:srgbClr val="5C6F7B"/>
                </a:solidFill>
                <a:cs typeface="Arial" pitchFamily="34" charset="0"/>
              </a:rPr>
              <a:t>（生物过氧化氢酶</a:t>
            </a:r>
            <a:r>
              <a:rPr lang="en-US" altLang="zh-CN" sz="1200" dirty="0">
                <a:solidFill>
                  <a:srgbClr val="5C6F7B"/>
                </a:solidFill>
                <a:cs typeface="Arial" pitchFamily="34" charset="0"/>
              </a:rPr>
              <a:t>）</a:t>
            </a:r>
          </a:p>
          <a:p>
            <a:pPr marL="742950" lvl="1" indent="-285750">
              <a:lnSpc>
                <a:spcPts val="2500"/>
              </a:lnSpc>
              <a:spcBef>
                <a:spcPct val="20000"/>
              </a:spcBef>
              <a:buClr>
                <a:srgbClr val="5C6F7B"/>
              </a:buClr>
              <a:buChar char="–"/>
              <a:defRPr/>
            </a:pPr>
            <a:r>
              <a:rPr lang="en-US" altLang="zh-CN" dirty="0">
                <a:solidFill>
                  <a:srgbClr val="5C6F7B"/>
                </a:solidFill>
                <a:cs typeface="Arial" pitchFamily="34" charset="0"/>
              </a:rPr>
              <a:t>20分钟或40分钟（可包括颜色</a:t>
            </a:r>
            <a:r>
              <a:rPr lang="zh-CN" altLang="en-US" dirty="0">
                <a:solidFill>
                  <a:srgbClr val="5C6F7B"/>
                </a:solidFill>
                <a:cs typeface="Arial" pitchFamily="34" charset="0"/>
              </a:rPr>
              <a:t>指示剂</a:t>
            </a:r>
            <a:r>
              <a:rPr lang="en-US" altLang="zh-CN" dirty="0">
                <a:solidFill>
                  <a:srgbClr val="5C6F7B"/>
                </a:solidFill>
                <a:cs typeface="Arial" pitchFamily="34" charset="0"/>
              </a:rPr>
              <a:t>）</a:t>
            </a:r>
          </a:p>
          <a:p>
            <a:pPr marL="742950" lvl="1" indent="-285750">
              <a:lnSpc>
                <a:spcPts val="2500"/>
              </a:lnSpc>
              <a:spcBef>
                <a:spcPct val="20000"/>
              </a:spcBef>
              <a:buClr>
                <a:srgbClr val="5C6F7B"/>
              </a:buClr>
              <a:buChar char="–"/>
              <a:defRPr/>
            </a:pPr>
            <a:r>
              <a:rPr lang="zh-CN" altLang="en-US" dirty="0">
                <a:solidFill>
                  <a:srgbClr val="5C6F7B"/>
                </a:solidFill>
                <a:cs typeface="Arial" pitchFamily="34" charset="0"/>
              </a:rPr>
              <a:t>缓</a:t>
            </a:r>
            <a:r>
              <a:rPr lang="en-US" altLang="zh-CN" dirty="0" err="1">
                <a:solidFill>
                  <a:srgbClr val="5C6F7B"/>
                </a:solidFill>
                <a:cs typeface="Arial" pitchFamily="34" charset="0"/>
              </a:rPr>
              <a:t>慢启动</a:t>
            </a:r>
            <a:endParaRPr lang="en-US" altLang="zh-CN" dirty="0">
              <a:solidFill>
                <a:srgbClr val="5C6F7B"/>
              </a:solidFill>
              <a:cs typeface="Arial" pitchFamily="34" charset="0"/>
            </a:endParaRPr>
          </a:p>
          <a:p>
            <a:pPr marL="742950" lvl="1" indent="-285750">
              <a:lnSpc>
                <a:spcPts val="2500"/>
              </a:lnSpc>
              <a:spcBef>
                <a:spcPct val="20000"/>
              </a:spcBef>
              <a:buClr>
                <a:srgbClr val="5C6F7B"/>
              </a:buClr>
              <a:buChar char="–"/>
              <a:defRPr/>
            </a:pPr>
            <a:r>
              <a:rPr lang="zh-CN" altLang="en-US" dirty="0">
                <a:solidFill>
                  <a:srgbClr val="5C6F7B"/>
                </a:solidFill>
                <a:cs typeface="Arial" pitchFamily="34" charset="0"/>
              </a:rPr>
              <a:t>片剂配方中包含碎裂助剂</a:t>
            </a:r>
            <a:endParaRPr lang="en-US" altLang="zh-CN" dirty="0">
              <a:solidFill>
                <a:srgbClr val="5C6F7B"/>
              </a:solidFill>
              <a:cs typeface="Arial" pitchFamily="34" charset="0"/>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bwMode="auto">
          <a:xfrm>
            <a:off x="914400" y="1587502"/>
            <a:ext cx="7247467" cy="4445000"/>
          </a:xfrm>
          <a:noFill/>
          <a:ln>
            <a:miter lim="800000"/>
          </a:ln>
        </p:spPr>
        <p:txBody>
          <a:bodyPr vert="horz" wrap="square" lIns="81280" tIns="40640" rIns="81280" bIns="40640" numCol="1" anchor="t" anchorCtr="0" compatLnSpc="1">
            <a:prstTxWarp prst="textNoShape">
              <a:avLst/>
            </a:prstTxWarp>
            <a:normAutofit/>
          </a:bodyPr>
          <a:lstStyle/>
          <a:p>
            <a:r>
              <a:rPr lang="zh-CN" altLang="en-US" sz="1422" i="1" dirty="0">
                <a:solidFill>
                  <a:schemeClr val="tx1"/>
                </a:solidFill>
              </a:rPr>
              <a:t>出版</a:t>
            </a:r>
            <a:br>
              <a:rPr lang="en-CA" altLang="en-US" sz="1422" i="1" dirty="0">
                <a:solidFill>
                  <a:schemeClr val="tx1"/>
                </a:solidFill>
              </a:rPr>
            </a:br>
            <a:r>
              <a:rPr lang="zh-CN" altLang="en-US" sz="1422" i="1" dirty="0">
                <a:solidFill>
                  <a:schemeClr val="tx1"/>
                </a:solidFill>
              </a:rPr>
              <a:t>国际接触镜教育者学会</a:t>
            </a:r>
            <a:r>
              <a:rPr lang="en-US" altLang="en-US" sz="1422" i="1" dirty="0">
                <a:solidFill>
                  <a:schemeClr val="tx1"/>
                </a:solidFill>
              </a:rPr>
              <a:t>(IACLE)</a:t>
            </a:r>
            <a:br>
              <a:rPr lang="en-US" altLang="en-US" sz="1422" i="1" dirty="0">
                <a:solidFill>
                  <a:schemeClr val="tx1"/>
                </a:solidFill>
              </a:rPr>
            </a:br>
            <a:br>
              <a:rPr lang="en-US" altLang="en-US" sz="1422" i="1" dirty="0">
                <a:solidFill>
                  <a:schemeClr val="tx1"/>
                </a:solidFill>
              </a:rPr>
            </a:br>
            <a:r>
              <a:rPr lang="en-CA" altLang="en-US" sz="1422" i="1" dirty="0">
                <a:solidFill>
                  <a:schemeClr val="tx1"/>
                </a:solidFill>
              </a:rPr>
              <a:t>2016</a:t>
            </a:r>
            <a:r>
              <a:rPr lang="zh-CN" altLang="en-US" sz="1422" i="1" dirty="0">
                <a:solidFill>
                  <a:schemeClr val="tx1"/>
                </a:solidFill>
              </a:rPr>
              <a:t>修订版</a:t>
            </a:r>
            <a:br>
              <a:rPr lang="en-CA" altLang="en-US" sz="1422" i="1" dirty="0">
                <a:solidFill>
                  <a:schemeClr val="tx1"/>
                </a:solidFill>
              </a:rPr>
            </a:br>
            <a:br>
              <a:rPr lang="en-CA" altLang="en-US" sz="1422" i="1" dirty="0">
                <a:solidFill>
                  <a:schemeClr val="tx1"/>
                </a:solidFill>
              </a:rPr>
            </a:br>
            <a:r>
              <a:rPr lang="en-CA" altLang="en-US" sz="1422" i="1" dirty="0">
                <a:solidFill>
                  <a:schemeClr val="tx1"/>
                </a:solidFill>
              </a:rPr>
              <a:t>© </a:t>
            </a:r>
            <a:r>
              <a:rPr lang="zh-CN" altLang="en-US" sz="1422" i="1" dirty="0">
                <a:solidFill>
                  <a:schemeClr val="tx1"/>
                </a:solidFill>
              </a:rPr>
              <a:t>国际接触镜教育者学会</a:t>
            </a:r>
            <a:r>
              <a:rPr lang="en-US" altLang="en-US" sz="1422" i="1" dirty="0">
                <a:solidFill>
                  <a:schemeClr val="tx1"/>
                </a:solidFill>
              </a:rPr>
              <a:t>2000-2015</a:t>
            </a:r>
            <a:br>
              <a:rPr lang="en-US" altLang="en-US" sz="1422" i="1" dirty="0">
                <a:solidFill>
                  <a:schemeClr val="tx1"/>
                </a:solidFill>
              </a:rPr>
            </a:br>
            <a:r>
              <a:rPr lang="zh-CN" altLang="en-US" sz="1422" i="1" dirty="0">
                <a:solidFill>
                  <a:schemeClr val="tx1"/>
                </a:solidFill>
              </a:rPr>
              <a:t>版权所有。未经国际接触镜教育者学会事先书面许可，本出版物的任何部分不得复制、储存在检索系统中，或以任何形式或传播： </a:t>
            </a:r>
            <a:br>
              <a:rPr lang="en-CA" altLang="en-US" sz="1422" i="1" dirty="0">
                <a:solidFill>
                  <a:schemeClr val="tx1"/>
                </a:solidFill>
              </a:rPr>
            </a:br>
            <a:br>
              <a:rPr lang="en-CA" altLang="en-US" sz="1422" i="1" dirty="0">
                <a:solidFill>
                  <a:schemeClr val="tx1"/>
                </a:solidFill>
              </a:rPr>
            </a:br>
            <a:r>
              <a:rPr lang="zh-CN" altLang="en-US" sz="1422" b="1" dirty="0">
                <a:ea typeface="宋体" panose="02010600030101010101" pitchFamily="2" charset="-122"/>
              </a:rPr>
              <a:t>国际接触镜教育者学会</a:t>
            </a:r>
            <a:br>
              <a:rPr lang="zh-CN" altLang="en-US" sz="1422" b="1" dirty="0">
                <a:ea typeface="宋体" panose="02010600030101010101" pitchFamily="2" charset="-122"/>
              </a:rPr>
            </a:br>
            <a:r>
              <a:rPr lang="en-US" altLang="zh-CN" sz="1422" b="1" dirty="0">
                <a:ea typeface="宋体" panose="02010600030101010101" pitchFamily="2" charset="-122"/>
              </a:rPr>
              <a:t>IACLE</a:t>
            </a:r>
            <a:r>
              <a:rPr lang="zh-CN" altLang="en-US" sz="1422" b="1" dirty="0">
                <a:ea typeface="宋体" panose="02010600030101010101" pitchFamily="2" charset="-122"/>
              </a:rPr>
              <a:t>秘书处，</a:t>
            </a:r>
            <a:br>
              <a:rPr lang="zh-CN" altLang="en-US" sz="1422" b="1" dirty="0">
                <a:ea typeface="宋体" panose="02010600030101010101" pitchFamily="2" charset="-122"/>
              </a:rPr>
            </a:br>
            <a:r>
              <a:rPr lang="en-CA" altLang="en-US" sz="1422" i="1" dirty="0">
                <a:solidFill>
                  <a:schemeClr val="tx1"/>
                </a:solidFill>
              </a:rPr>
              <a:t>PO Box 656 KENSINGTON</a:t>
            </a:r>
            <a:br>
              <a:rPr lang="en-CA" altLang="en-US" sz="1422" i="1" dirty="0">
                <a:solidFill>
                  <a:schemeClr val="tx1"/>
                </a:solidFill>
              </a:rPr>
            </a:br>
            <a:r>
              <a:rPr lang="en-CA" altLang="en-US" sz="1422" i="1" dirty="0">
                <a:solidFill>
                  <a:schemeClr val="tx1"/>
                </a:solidFill>
              </a:rPr>
              <a:t>NSW 2033</a:t>
            </a:r>
            <a:br>
              <a:rPr lang="en-CA" altLang="en-US" sz="1422" i="1" dirty="0">
                <a:solidFill>
                  <a:schemeClr val="tx1"/>
                </a:solidFill>
              </a:rPr>
            </a:br>
            <a:r>
              <a:rPr lang="en-CA" altLang="en-US" sz="1422" i="1" dirty="0">
                <a:solidFill>
                  <a:schemeClr val="tx1"/>
                </a:solidFill>
              </a:rPr>
              <a:t>Australia</a:t>
            </a:r>
            <a:br>
              <a:rPr lang="en-CA" altLang="en-US" sz="1422" i="1" dirty="0">
                <a:solidFill>
                  <a:schemeClr val="tx1"/>
                </a:solidFill>
              </a:rPr>
            </a:br>
            <a:br>
              <a:rPr lang="zh-CN" altLang="en-US" sz="1422" b="1" dirty="0">
                <a:ea typeface="宋体" panose="02010600030101010101" pitchFamily="2" charset="-122"/>
              </a:rPr>
            </a:br>
            <a:r>
              <a:rPr lang="zh-CN" altLang="en-US" sz="1422" b="1" dirty="0">
                <a:ea typeface="宋体" panose="02010600030101010101" pitchFamily="2" charset="-122"/>
              </a:rPr>
              <a:t>电子邮件：</a:t>
            </a:r>
            <a:r>
              <a:rPr lang="en-US" altLang="zh-CN" sz="1422" b="1" dirty="0">
                <a:ea typeface="宋体" panose="02010600030101010101" pitchFamily="2" charset="-122"/>
              </a:rPr>
              <a:t>iacle@iacle.org</a:t>
            </a:r>
            <a:endParaRPr lang="en-CA" altLang="en-US" sz="1422" dirty="0">
              <a:solidFill>
                <a:schemeClr val="tx1"/>
              </a:solidFill>
            </a:endParaRPr>
          </a:p>
        </p:txBody>
      </p:sp>
    </p:spTree>
    <p:extLst>
      <p:ext uri="{BB962C8B-B14F-4D97-AF65-F5344CB8AC3E}">
        <p14:creationId xmlns:p14="http://schemas.microsoft.com/office/powerpoint/2010/main" val="2842206546"/>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a:extLst>
              <a:ext uri="{FF2B5EF4-FFF2-40B4-BE49-F238E27FC236}">
                <a16:creationId xmlns:a16="http://schemas.microsoft.com/office/drawing/2014/main" id="{02B70298-B886-40E8-9B4F-D6B1A8C09F79}"/>
              </a:ext>
            </a:extLst>
          </p:cNvPr>
          <p:cNvSpPr>
            <a:spLocks noGrp="1" noChangeArrowheads="1"/>
          </p:cNvSpPr>
          <p:nvPr>
            <p:ph type="title"/>
          </p:nvPr>
        </p:nvSpPr>
        <p:spPr>
          <a:xfrm>
            <a:off x="323528" y="61118"/>
            <a:ext cx="6851650" cy="1143001"/>
          </a:xfrm>
        </p:spPr>
        <p:txBody>
          <a:bodyPr/>
          <a:lstStyle/>
          <a:p>
            <a:r>
              <a:rPr lang="en-US" altLang="zh-CN" sz="3600" dirty="0">
                <a:ea typeface="宋体" panose="02010600030101010101" pitchFamily="2" charset="-122"/>
              </a:rPr>
              <a:t>过氧化氢</a:t>
            </a:r>
            <a:r>
              <a:rPr lang="en-US" altLang="zh-CN" sz="3600" dirty="0">
                <a:solidFill>
                  <a:srgbClr val="FFFF00"/>
                </a:solidFill>
                <a:ea typeface="宋体" panose="02010600030101010101" pitchFamily="2" charset="-122"/>
              </a:rPr>
              <a:t>（H</a:t>
            </a:r>
            <a:r>
              <a:rPr lang="en-US" altLang="zh-CN" sz="3600" baseline="-25000" dirty="0">
                <a:solidFill>
                  <a:srgbClr val="FFFF00"/>
                </a:solidFill>
                <a:ea typeface="宋体" panose="02010600030101010101" pitchFamily="2" charset="-122"/>
              </a:rPr>
              <a:t>2</a:t>
            </a:r>
            <a:r>
              <a:rPr lang="en-US" altLang="zh-CN" sz="3600" dirty="0">
                <a:solidFill>
                  <a:srgbClr val="FFFF00"/>
                </a:solidFill>
                <a:ea typeface="宋体" panose="02010600030101010101" pitchFamily="2" charset="-122"/>
              </a:rPr>
              <a:t>O</a:t>
            </a:r>
            <a:r>
              <a:rPr lang="en-US" altLang="zh-CN" sz="3600" baseline="-25000" dirty="0">
                <a:solidFill>
                  <a:srgbClr val="FFFF00"/>
                </a:solidFill>
                <a:ea typeface="宋体" panose="02010600030101010101" pitchFamily="2" charset="-122"/>
              </a:rPr>
              <a:t>2</a:t>
            </a:r>
            <a:r>
              <a:rPr lang="en-US" altLang="zh-CN" sz="3600" dirty="0">
                <a:solidFill>
                  <a:srgbClr val="FFFF00"/>
                </a:solidFill>
                <a:ea typeface="宋体" panose="02010600030101010101" pitchFamily="2" charset="-122"/>
              </a:rPr>
              <a:t>）</a:t>
            </a:r>
          </a:p>
        </p:txBody>
      </p:sp>
      <p:sp>
        <p:nvSpPr>
          <p:cNvPr id="159746" name="Rectangle 9">
            <a:extLst>
              <a:ext uri="{FF2B5EF4-FFF2-40B4-BE49-F238E27FC236}">
                <a16:creationId xmlns:a16="http://schemas.microsoft.com/office/drawing/2014/main" id="{86B10FBE-7886-45DE-BAFA-DE5E15EDA11C}"/>
              </a:ext>
            </a:extLst>
          </p:cNvPr>
          <p:cNvSpPr txBox="1">
            <a:spLocks noChangeArrowheads="1"/>
          </p:cNvSpPr>
          <p:nvPr/>
        </p:nvSpPr>
        <p:spPr bwMode="auto">
          <a:xfrm>
            <a:off x="457200" y="21336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400"/>
              </a:lnSpc>
              <a:spcBef>
                <a:spcPct val="20000"/>
              </a:spcBef>
              <a:buClr>
                <a:srgbClr val="CC6600"/>
              </a:buClr>
            </a:pPr>
            <a:r>
              <a:rPr lang="en-US" altLang="zh-CN" sz="2400" dirty="0">
                <a:solidFill>
                  <a:srgbClr val="000000"/>
                </a:solidFill>
                <a:ea typeface="宋体" panose="02010600030101010101" pitchFamily="2" charset="-122"/>
                <a:cs typeface="Arial" panose="020B0604020202020204" pitchFamily="34" charset="0"/>
              </a:rPr>
              <a:t>建议在3％H</a:t>
            </a:r>
            <a:r>
              <a:rPr lang="en-US" altLang="zh-CN" baseline="-25000" dirty="0">
                <a:solidFill>
                  <a:srgbClr val="5C6F7B"/>
                </a:solidFill>
                <a:latin typeface="Arial" panose="020B0604020202020204" pitchFamily="34" charset="0"/>
                <a:cs typeface="Arial" pitchFamily="34" charset="0"/>
              </a:rPr>
              <a:t>2</a:t>
            </a:r>
            <a:r>
              <a:rPr lang="en-US" altLang="zh-CN" sz="2400" dirty="0">
                <a:solidFill>
                  <a:srgbClr val="000000"/>
                </a:solidFill>
                <a:ea typeface="宋体" panose="02010600030101010101" pitchFamily="2" charset="-122"/>
                <a:cs typeface="Arial" panose="020B0604020202020204" pitchFamily="34" charset="0"/>
              </a:rPr>
              <a:t>O</a:t>
            </a:r>
            <a:r>
              <a:rPr lang="en-US" altLang="zh-CN" baseline="-25000" dirty="0">
                <a:solidFill>
                  <a:srgbClr val="5C6F7B"/>
                </a:solidFill>
                <a:latin typeface="Arial" panose="020B0604020202020204" pitchFamily="34" charset="0"/>
                <a:cs typeface="Arial" pitchFamily="34" charset="0"/>
              </a:rPr>
              <a:t>2</a:t>
            </a:r>
            <a:r>
              <a:rPr lang="en-US" altLang="zh-CN" sz="2400" dirty="0">
                <a:solidFill>
                  <a:srgbClr val="000000"/>
                </a:solidFill>
                <a:ea typeface="宋体" panose="02010600030101010101" pitchFamily="2" charset="-122"/>
                <a:cs typeface="Arial" panose="020B0604020202020204" pitchFamily="34" charset="0"/>
              </a:rPr>
              <a:t>中最少3小时，优选过夜（6-9小时）</a:t>
            </a:r>
          </a:p>
          <a:p>
            <a:pPr>
              <a:lnSpc>
                <a:spcPts val="3400"/>
              </a:lnSpc>
              <a:spcBef>
                <a:spcPct val="20000"/>
              </a:spcBef>
              <a:buClr>
                <a:srgbClr val="CC6600"/>
              </a:buClr>
            </a:pPr>
            <a:endParaRPr lang="en-US" altLang="zh-CN" sz="2400" dirty="0">
              <a:solidFill>
                <a:srgbClr val="000000"/>
              </a:solidFill>
              <a:ea typeface="宋体" panose="02010600030101010101" pitchFamily="2" charset="-122"/>
              <a:cs typeface="Arial" panose="020B0604020202020204" pitchFamily="34" charset="0"/>
            </a:endParaRPr>
          </a:p>
          <a:p>
            <a:pPr marL="342900" indent="-342900">
              <a:lnSpc>
                <a:spcPts val="3000"/>
              </a:lnSpc>
              <a:spcBef>
                <a:spcPct val="20000"/>
              </a:spcBef>
              <a:buClr>
                <a:srgbClr val="5C6F7B"/>
              </a:buClr>
              <a:buChar char="•"/>
              <a:defRPr/>
            </a:pPr>
            <a:r>
              <a:rPr lang="en-US" altLang="zh-CN" sz="2400" dirty="0">
                <a:solidFill>
                  <a:srgbClr val="5C6F7B"/>
                </a:solidFill>
                <a:latin typeface="Arial" pitchFamily="34" charset="0"/>
                <a:cs typeface="Arial" pitchFamily="34" charset="0"/>
              </a:rPr>
              <a:t>细菌10-15分钟</a:t>
            </a:r>
          </a:p>
          <a:p>
            <a:pPr marL="342900" indent="-342900">
              <a:lnSpc>
                <a:spcPts val="3000"/>
              </a:lnSpc>
              <a:spcBef>
                <a:spcPct val="20000"/>
              </a:spcBef>
              <a:buClr>
                <a:srgbClr val="5C6F7B"/>
              </a:buClr>
              <a:buChar char="•"/>
              <a:defRPr/>
            </a:pPr>
            <a:r>
              <a:rPr lang="en-US" altLang="zh-CN" sz="2400" dirty="0">
                <a:solidFill>
                  <a:srgbClr val="5C6F7B"/>
                </a:solidFill>
                <a:latin typeface="Arial" pitchFamily="34" charset="0"/>
                <a:cs typeface="Arial" pitchFamily="34" charset="0"/>
              </a:rPr>
              <a:t>真菌60分钟</a:t>
            </a:r>
          </a:p>
          <a:p>
            <a:pPr marL="342900" indent="-342900">
              <a:lnSpc>
                <a:spcPts val="3000"/>
              </a:lnSpc>
              <a:spcBef>
                <a:spcPct val="20000"/>
              </a:spcBef>
              <a:buClr>
                <a:srgbClr val="5C6F7B"/>
              </a:buClr>
              <a:buChar char="•"/>
              <a:defRPr/>
            </a:pPr>
            <a:r>
              <a:rPr lang="en-US" altLang="zh-CN" sz="2400" dirty="0" err="1">
                <a:solidFill>
                  <a:srgbClr val="5C6F7B"/>
                </a:solidFill>
                <a:latin typeface="Arial" pitchFamily="34" charset="0"/>
                <a:cs typeface="Arial" pitchFamily="34" charset="0"/>
              </a:rPr>
              <a:t>棘阿米巴属</a:t>
            </a:r>
            <a:r>
              <a:rPr lang="en-US" altLang="zh-CN" sz="2400" dirty="0">
                <a:solidFill>
                  <a:srgbClr val="5C6F7B"/>
                </a:solidFill>
                <a:latin typeface="Arial" pitchFamily="34" charset="0"/>
                <a:cs typeface="Arial" pitchFamily="34" charset="0"/>
              </a:rPr>
              <a:t> 3 - 6小时</a:t>
            </a:r>
          </a:p>
          <a:p>
            <a:pPr marL="342900" indent="-342900">
              <a:lnSpc>
                <a:spcPts val="3000"/>
              </a:lnSpc>
              <a:spcBef>
                <a:spcPct val="20000"/>
              </a:spcBef>
              <a:buClr>
                <a:srgbClr val="5C6F7B"/>
              </a:buClr>
              <a:buChar char="•"/>
              <a:defRPr/>
            </a:pPr>
            <a:endParaRPr lang="en-US" altLang="zh-CN" sz="2400" dirty="0">
              <a:solidFill>
                <a:srgbClr val="5C6F7B"/>
              </a:solidFill>
              <a:latin typeface="Arial" pitchFamily="34" charset="0"/>
              <a:cs typeface="Arial" pitchFamily="34" charset="0"/>
            </a:endParaRPr>
          </a:p>
          <a:p>
            <a:pPr marL="342900" indent="-342900">
              <a:lnSpc>
                <a:spcPts val="3000"/>
              </a:lnSpc>
              <a:spcBef>
                <a:spcPct val="20000"/>
              </a:spcBef>
              <a:buClr>
                <a:srgbClr val="5C6F7B"/>
              </a:buClr>
              <a:buChar char="•"/>
              <a:defRPr/>
            </a:pPr>
            <a:r>
              <a:rPr lang="en-US" altLang="zh-CN" sz="2400" dirty="0" err="1">
                <a:solidFill>
                  <a:srgbClr val="5C6F7B"/>
                </a:solidFill>
                <a:latin typeface="Arial" pitchFamily="34" charset="0"/>
                <a:cs typeface="Arial" pitchFamily="34" charset="0"/>
              </a:rPr>
              <a:t>适用于所有</a:t>
            </a:r>
            <a:r>
              <a:rPr lang="zh-CN" altLang="en-US" sz="2400" dirty="0">
                <a:solidFill>
                  <a:srgbClr val="5C6F7B"/>
                </a:solidFill>
                <a:latin typeface="Arial" pitchFamily="34" charset="0"/>
                <a:cs typeface="Arial" pitchFamily="34" charset="0"/>
              </a:rPr>
              <a:t>镜片类型（包括</a:t>
            </a:r>
            <a:r>
              <a:rPr lang="en-US" altLang="zh-CN" sz="2400" dirty="0">
                <a:solidFill>
                  <a:srgbClr val="5C6F7B"/>
                </a:solidFill>
                <a:latin typeface="Arial" pitchFamily="34" charset="0"/>
                <a:cs typeface="Arial" pitchFamily="34" charset="0"/>
              </a:rPr>
              <a:t>GP </a:t>
            </a:r>
            <a:r>
              <a:rPr lang="en-US" altLang="zh-CN" sz="2400" dirty="0" err="1">
                <a:solidFill>
                  <a:srgbClr val="5C6F7B"/>
                </a:solidFill>
                <a:latin typeface="Arial" pitchFamily="34" charset="0"/>
                <a:cs typeface="Arial" pitchFamily="34" charset="0"/>
              </a:rPr>
              <a:t>CLs</a:t>
            </a:r>
            <a:r>
              <a:rPr lang="en-US" altLang="zh-CN" sz="2400" dirty="0">
                <a:solidFill>
                  <a:srgbClr val="5C6F7B"/>
                </a:solidFill>
                <a:latin typeface="Arial" pitchFamily="34" charset="0"/>
                <a:cs typeface="Arial" pitchFamily="34" charset="0"/>
              </a:rPr>
              <a:t>）</a:t>
            </a:r>
          </a:p>
        </p:txBody>
      </p:sp>
      <p:sp>
        <p:nvSpPr>
          <p:cNvPr id="159747" name="TextBox 1">
            <a:extLst>
              <a:ext uri="{FF2B5EF4-FFF2-40B4-BE49-F238E27FC236}">
                <a16:creationId xmlns:a16="http://schemas.microsoft.com/office/drawing/2014/main" id="{8952ABCA-EB3B-4F9E-B365-9F5AD40F085A}"/>
              </a:ext>
            </a:extLst>
          </p:cNvPr>
          <p:cNvSpPr txBox="1">
            <a:spLocks noChangeArrowheads="1"/>
          </p:cNvSpPr>
          <p:nvPr/>
        </p:nvSpPr>
        <p:spPr bwMode="auto">
          <a:xfrm>
            <a:off x="2859088" y="1320800"/>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i="1" dirty="0">
                <a:solidFill>
                  <a:srgbClr val="000000"/>
                </a:solidFill>
                <a:cs typeface="Arial" panose="020B0604020202020204" pitchFamily="34" charset="0"/>
              </a:rPr>
              <a:t>双步法</a:t>
            </a:r>
            <a:endParaRPr lang="zh-CN" altLang="en-AU" sz="3200" b="1" i="1" dirty="0">
              <a:solidFill>
                <a:srgbClr val="000000"/>
              </a:solidFill>
              <a:ea typeface="宋体" panose="02010600030101010101" pitchFamily="2" charset="-122"/>
            </a:endParaRPr>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a:extLst>
              <a:ext uri="{FF2B5EF4-FFF2-40B4-BE49-F238E27FC236}">
                <a16:creationId xmlns:a16="http://schemas.microsoft.com/office/drawing/2014/main" id="{8F4F74F5-8FE0-4719-B5FF-D18F5897C746}"/>
              </a:ext>
            </a:extLst>
          </p:cNvPr>
          <p:cNvSpPr>
            <a:spLocks noGrp="1" noChangeArrowheads="1"/>
          </p:cNvSpPr>
          <p:nvPr>
            <p:ph type="title"/>
          </p:nvPr>
        </p:nvSpPr>
        <p:spPr>
          <a:xfrm>
            <a:off x="395536" y="89644"/>
            <a:ext cx="6851650" cy="1143001"/>
          </a:xfrm>
        </p:spPr>
        <p:txBody>
          <a:bodyPr/>
          <a:lstStyle/>
          <a:p>
            <a:r>
              <a:rPr lang="en-US" altLang="zh-CN"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zh-CN" altLang="en-CA" sz="3600" dirty="0">
              <a:solidFill>
                <a:srgbClr val="FFFF00"/>
              </a:solidFill>
              <a:ea typeface="宋体" panose="02010600030101010101" pitchFamily="2" charset="-122"/>
            </a:endParaRPr>
          </a:p>
        </p:txBody>
      </p:sp>
      <p:sp>
        <p:nvSpPr>
          <p:cNvPr id="161794" name="Rectangle 9">
            <a:extLst>
              <a:ext uri="{FF2B5EF4-FFF2-40B4-BE49-F238E27FC236}">
                <a16:creationId xmlns:a16="http://schemas.microsoft.com/office/drawing/2014/main" id="{0651EBB6-90CF-4FF8-8BB2-642A642679D7}"/>
              </a:ext>
            </a:extLst>
          </p:cNvPr>
          <p:cNvSpPr txBox="1">
            <a:spLocks noChangeArrowheads="1"/>
          </p:cNvSpPr>
          <p:nvPr/>
        </p:nvSpPr>
        <p:spPr bwMode="auto">
          <a:xfrm>
            <a:off x="539552" y="1655763"/>
            <a:ext cx="74945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20000"/>
              </a:spcBef>
              <a:spcAft>
                <a:spcPts val="1200"/>
              </a:spcAft>
              <a:buClr>
                <a:srgbClr val="5C6F7B"/>
              </a:buClr>
              <a:buFontTx/>
              <a:buChar char="•"/>
            </a:pPr>
            <a:r>
              <a:rPr lang="en-AU" altLang="zh-CN" sz="2400" dirty="0" err="1">
                <a:solidFill>
                  <a:srgbClr val="5C6F7B"/>
                </a:solidFill>
                <a:latin typeface="Arial" charset="0"/>
              </a:rPr>
              <a:t>可以改变消毒时间</a:t>
            </a:r>
            <a:endParaRPr lang="en-AU" altLang="zh-CN" sz="2400" dirty="0">
              <a:solidFill>
                <a:srgbClr val="5C6F7B"/>
              </a:solidFill>
              <a:latin typeface="Arial" charset="0"/>
            </a:endParaRPr>
          </a:p>
          <a:p>
            <a:pPr marL="742950" lvl="1" indent="-285750">
              <a:spcBef>
                <a:spcPct val="20000"/>
              </a:spcBef>
              <a:spcAft>
                <a:spcPts val="1200"/>
              </a:spcAft>
              <a:buClr>
                <a:srgbClr val="5C6F7B"/>
              </a:buClr>
              <a:buFontTx/>
              <a:buChar char="–"/>
            </a:pPr>
            <a:r>
              <a:rPr lang="en-AU" altLang="zh-CN" dirty="0" err="1">
                <a:solidFill>
                  <a:srgbClr val="5C6F7B"/>
                </a:solidFill>
                <a:latin typeface="Arial" charset="0"/>
              </a:rPr>
              <a:t>无限可能性，推荐</a:t>
            </a:r>
            <a:r>
              <a:rPr lang="zh-CN" altLang="en-US" dirty="0">
                <a:solidFill>
                  <a:srgbClr val="5C6F7B"/>
                </a:solidFill>
                <a:latin typeface="Arial" charset="0"/>
              </a:rPr>
              <a:t>至少</a:t>
            </a:r>
            <a:r>
              <a:rPr lang="en-AU" altLang="zh-CN" dirty="0">
                <a:solidFill>
                  <a:srgbClr val="5C6F7B"/>
                </a:solidFill>
                <a:latin typeface="Arial" charset="0"/>
              </a:rPr>
              <a:t>1小时</a:t>
            </a:r>
          </a:p>
          <a:p>
            <a:pPr>
              <a:spcBef>
                <a:spcPct val="20000"/>
              </a:spcBef>
              <a:spcAft>
                <a:spcPts val="1200"/>
              </a:spcAft>
              <a:buClr>
                <a:srgbClr val="5C6F7B"/>
              </a:buClr>
              <a:buFontTx/>
              <a:buChar char="•"/>
            </a:pPr>
            <a:r>
              <a:rPr lang="en-AU" altLang="zh-CN" sz="2400" dirty="0">
                <a:solidFill>
                  <a:srgbClr val="5C6F7B"/>
                </a:solidFill>
                <a:latin typeface="Arial" charset="0"/>
              </a:rPr>
              <a:t>可</a:t>
            </a:r>
            <a:r>
              <a:rPr lang="zh-CN" altLang="en-US" sz="2400" dirty="0">
                <a:solidFill>
                  <a:srgbClr val="5C6F7B"/>
                </a:solidFill>
                <a:latin typeface="Arial" charset="0"/>
              </a:rPr>
              <a:t>以</a:t>
            </a:r>
            <a:r>
              <a:rPr lang="en-AU" altLang="zh-CN" sz="2400" dirty="0" err="1">
                <a:solidFill>
                  <a:srgbClr val="5C6F7B"/>
                </a:solidFill>
                <a:latin typeface="Arial" charset="0"/>
              </a:rPr>
              <a:t>同时</a:t>
            </a:r>
            <a:r>
              <a:rPr lang="zh-CN" altLang="en-US" sz="2400" dirty="0">
                <a:solidFill>
                  <a:srgbClr val="5C6F7B"/>
                </a:solidFill>
                <a:latin typeface="Arial" charset="0"/>
              </a:rPr>
              <a:t>去除蛋白质</a:t>
            </a:r>
            <a:endParaRPr lang="en-AU" altLang="zh-CN" sz="2400" dirty="0">
              <a:solidFill>
                <a:srgbClr val="5C6F7B"/>
              </a:solidFill>
              <a:latin typeface="Arial" charset="0"/>
            </a:endParaRPr>
          </a:p>
          <a:p>
            <a:pPr marL="742950" lvl="1" indent="-285750">
              <a:spcBef>
                <a:spcPct val="20000"/>
              </a:spcBef>
              <a:spcAft>
                <a:spcPts val="1200"/>
              </a:spcAft>
              <a:buClr>
                <a:srgbClr val="5C6F7B"/>
              </a:buClr>
              <a:buFontTx/>
              <a:buChar char="–"/>
            </a:pPr>
            <a:r>
              <a:rPr lang="zh-CN" altLang="en-US" dirty="0">
                <a:solidFill>
                  <a:srgbClr val="5C6F7B"/>
                </a:solidFill>
                <a:latin typeface="Arial" charset="0"/>
              </a:rPr>
              <a:t>需要与</a:t>
            </a:r>
            <a:r>
              <a:rPr lang="en-AU" altLang="zh-CN" dirty="0" err="1">
                <a:solidFill>
                  <a:srgbClr val="5C6F7B"/>
                </a:solidFill>
                <a:latin typeface="Arial" charset="0"/>
              </a:rPr>
              <a:t>过氧化</a:t>
            </a:r>
            <a:r>
              <a:rPr lang="zh-CN" altLang="en-US" dirty="0">
                <a:solidFill>
                  <a:srgbClr val="5C6F7B"/>
                </a:solidFill>
                <a:latin typeface="Arial" charset="0"/>
              </a:rPr>
              <a:t>氢</a:t>
            </a:r>
            <a:r>
              <a:rPr lang="en-AU" altLang="zh-CN" dirty="0" err="1">
                <a:solidFill>
                  <a:srgbClr val="5C6F7B"/>
                </a:solidFill>
                <a:latin typeface="Arial" charset="0"/>
              </a:rPr>
              <a:t>相容的产品</a:t>
            </a:r>
            <a:endParaRPr lang="en-AU" altLang="zh-CN" dirty="0">
              <a:solidFill>
                <a:srgbClr val="5C6F7B"/>
              </a:solidFill>
              <a:latin typeface="Arial" charset="0"/>
            </a:endParaRPr>
          </a:p>
          <a:p>
            <a:pPr>
              <a:spcBef>
                <a:spcPct val="20000"/>
              </a:spcBef>
              <a:spcAft>
                <a:spcPts val="1200"/>
              </a:spcAft>
              <a:buClr>
                <a:srgbClr val="5C6F7B"/>
              </a:buClr>
              <a:buFontTx/>
              <a:buChar char="•"/>
            </a:pPr>
            <a:r>
              <a:rPr lang="en-AU" altLang="zh-CN" sz="2400" dirty="0" err="1">
                <a:solidFill>
                  <a:srgbClr val="5C6F7B"/>
                </a:solidFill>
                <a:latin typeface="Arial" charset="0"/>
              </a:rPr>
              <a:t>更适合偶尔</a:t>
            </a:r>
            <a:r>
              <a:rPr lang="zh-CN" altLang="en-US" sz="2400" dirty="0">
                <a:solidFill>
                  <a:srgbClr val="5C6F7B"/>
                </a:solidFill>
                <a:latin typeface="Arial" charset="0"/>
              </a:rPr>
              <a:t>配戴</a:t>
            </a:r>
            <a:r>
              <a:rPr lang="en-AU" altLang="zh-CN" sz="2400" dirty="0">
                <a:solidFill>
                  <a:srgbClr val="5C6F7B"/>
                </a:solidFill>
                <a:latin typeface="Arial" charset="0"/>
              </a:rPr>
              <a:t>者</a:t>
            </a:r>
          </a:p>
          <a:p>
            <a:pPr marL="742950" lvl="1" indent="-285750">
              <a:spcBef>
                <a:spcPct val="20000"/>
              </a:spcBef>
              <a:spcAft>
                <a:spcPts val="1200"/>
              </a:spcAft>
              <a:buClr>
                <a:srgbClr val="5C6F7B"/>
              </a:buClr>
              <a:buFontTx/>
              <a:buChar char="–"/>
            </a:pPr>
            <a:r>
              <a:rPr lang="en-AU" altLang="zh-CN" dirty="0" err="1">
                <a:solidFill>
                  <a:srgbClr val="5C6F7B"/>
                </a:solidFill>
                <a:latin typeface="Arial" charset="0"/>
              </a:rPr>
              <a:t>镜片可以</a:t>
            </a:r>
            <a:r>
              <a:rPr lang="zh-CN" altLang="en-US" dirty="0">
                <a:solidFill>
                  <a:srgbClr val="5C6F7B"/>
                </a:solidFill>
                <a:latin typeface="Arial" charset="0"/>
              </a:rPr>
              <a:t>存放</a:t>
            </a:r>
            <a:r>
              <a:rPr lang="en-AU" altLang="zh-CN" dirty="0" err="1">
                <a:solidFill>
                  <a:srgbClr val="5C6F7B"/>
                </a:solidFill>
                <a:latin typeface="Arial" charset="0"/>
              </a:rPr>
              <a:t>在未中和的过氧化</a:t>
            </a:r>
            <a:r>
              <a:rPr lang="zh-CN" altLang="en-US" dirty="0">
                <a:solidFill>
                  <a:srgbClr val="5C6F7B"/>
                </a:solidFill>
                <a:latin typeface="Arial" charset="0"/>
              </a:rPr>
              <a:t>氢</a:t>
            </a:r>
            <a:r>
              <a:rPr lang="en-AU" altLang="zh-CN" dirty="0">
                <a:solidFill>
                  <a:srgbClr val="5C6F7B"/>
                </a:solidFill>
                <a:latin typeface="Arial" charset="0"/>
              </a:rPr>
              <a:t>中</a:t>
            </a:r>
          </a:p>
          <a:p>
            <a:pPr marL="742950" lvl="1" indent="-285750">
              <a:spcBef>
                <a:spcPct val="20000"/>
              </a:spcBef>
              <a:spcAft>
                <a:spcPts val="1200"/>
              </a:spcAft>
              <a:buClr>
                <a:srgbClr val="5C6F7B"/>
              </a:buClr>
              <a:buFontTx/>
              <a:buChar char="–"/>
            </a:pPr>
            <a:r>
              <a:rPr lang="en-AU" altLang="zh-CN" dirty="0">
                <a:solidFill>
                  <a:srgbClr val="5C6F7B"/>
                </a:solidFill>
                <a:latin typeface="Arial" charset="0"/>
              </a:rPr>
              <a:t>建议3</a:t>
            </a:r>
            <a:r>
              <a:rPr lang="zh-CN" altLang="en-US" dirty="0">
                <a:solidFill>
                  <a:srgbClr val="5C6F7B"/>
                </a:solidFill>
                <a:latin typeface="Arial" charset="0"/>
              </a:rPr>
              <a:t>个月更换一次</a:t>
            </a:r>
            <a:r>
              <a:rPr lang="en-AU" altLang="zh-CN" dirty="0" err="1">
                <a:solidFill>
                  <a:srgbClr val="5C6F7B"/>
                </a:solidFill>
                <a:latin typeface="Arial" charset="0"/>
              </a:rPr>
              <a:t>溶液</a:t>
            </a:r>
            <a:endParaRPr lang="en-AU" altLang="zh-CN" dirty="0">
              <a:solidFill>
                <a:srgbClr val="5C6F7B"/>
              </a:solidFill>
              <a:latin typeface="Arial" charset="0"/>
            </a:endParaRPr>
          </a:p>
          <a:p>
            <a:pPr>
              <a:spcBef>
                <a:spcPct val="20000"/>
              </a:spcBef>
              <a:spcAft>
                <a:spcPts val="1200"/>
              </a:spcAft>
              <a:buClr>
                <a:srgbClr val="5C6F7B"/>
              </a:buClr>
              <a:buFontTx/>
              <a:buChar char="–"/>
            </a:pPr>
            <a:r>
              <a:rPr lang="zh-CN" altLang="en-US" sz="2400" dirty="0">
                <a:solidFill>
                  <a:srgbClr val="5C6F7B"/>
                </a:solidFill>
                <a:latin typeface="Arial" charset="0"/>
              </a:rPr>
              <a:t>几乎更少可能的选择可用</a:t>
            </a:r>
            <a:endParaRPr lang="en-AU" altLang="zh-CN" sz="2400" dirty="0">
              <a:solidFill>
                <a:srgbClr val="5C6F7B"/>
              </a:solidFill>
              <a:latin typeface="Arial" charset="0"/>
            </a:endParaRPr>
          </a:p>
        </p:txBody>
      </p:sp>
      <p:sp>
        <p:nvSpPr>
          <p:cNvPr id="161795" name="TextBox 1">
            <a:extLst>
              <a:ext uri="{FF2B5EF4-FFF2-40B4-BE49-F238E27FC236}">
                <a16:creationId xmlns:a16="http://schemas.microsoft.com/office/drawing/2014/main" id="{DB1DFC14-23A1-47B4-AFAB-A0779AE62486}"/>
              </a:ext>
            </a:extLst>
          </p:cNvPr>
          <p:cNvSpPr txBox="1">
            <a:spLocks noChangeArrowheads="1"/>
          </p:cNvSpPr>
          <p:nvPr/>
        </p:nvSpPr>
        <p:spPr bwMode="auto">
          <a:xfrm>
            <a:off x="1691680" y="813965"/>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i="1" dirty="0">
                <a:solidFill>
                  <a:srgbClr val="FF0000"/>
                </a:solidFill>
                <a:ea typeface="宋体" panose="02010600030101010101" pitchFamily="2" charset="-122"/>
              </a:rPr>
              <a:t>双步法：优势</a:t>
            </a:r>
          </a:p>
        </p:txBody>
      </p:sp>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a:extLst>
              <a:ext uri="{FF2B5EF4-FFF2-40B4-BE49-F238E27FC236}">
                <a16:creationId xmlns:a16="http://schemas.microsoft.com/office/drawing/2014/main" id="{26F3EB11-2B89-4FF6-9DB6-AD3082B773F0}"/>
              </a:ext>
            </a:extLst>
          </p:cNvPr>
          <p:cNvSpPr>
            <a:spLocks noGrp="1" noChangeArrowheads="1"/>
          </p:cNvSpPr>
          <p:nvPr>
            <p:ph type="title"/>
          </p:nvPr>
        </p:nvSpPr>
        <p:spPr>
          <a:xfrm>
            <a:off x="262731" y="37914"/>
            <a:ext cx="6851650" cy="1143001"/>
          </a:xfrm>
        </p:spPr>
        <p:txBody>
          <a:bodyPr/>
          <a:lstStyle/>
          <a:p>
            <a:r>
              <a:rPr lang="en-US" altLang="zh-CN"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en-CA" altLang="zh-CN" sz="3600" dirty="0">
              <a:solidFill>
                <a:srgbClr val="FFFF00"/>
              </a:solidFill>
            </a:endParaRPr>
          </a:p>
        </p:txBody>
      </p:sp>
      <p:sp>
        <p:nvSpPr>
          <p:cNvPr id="163842" name="Rectangle 9">
            <a:extLst>
              <a:ext uri="{FF2B5EF4-FFF2-40B4-BE49-F238E27FC236}">
                <a16:creationId xmlns:a16="http://schemas.microsoft.com/office/drawing/2014/main" id="{9FBE6840-086A-4080-8597-F733A4DBA778}"/>
              </a:ext>
            </a:extLst>
          </p:cNvPr>
          <p:cNvSpPr txBox="1">
            <a:spLocks noChangeArrowheads="1"/>
          </p:cNvSpPr>
          <p:nvPr/>
        </p:nvSpPr>
        <p:spPr bwMode="auto">
          <a:xfrm>
            <a:off x="262731" y="1774899"/>
            <a:ext cx="8731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20000"/>
              </a:spcBef>
              <a:spcAft>
                <a:spcPts val="600"/>
              </a:spcAft>
              <a:buClr>
                <a:srgbClr val="5C6F7B"/>
              </a:buClr>
              <a:buFontTx/>
              <a:buChar char="•"/>
            </a:pPr>
            <a:r>
              <a:rPr lang="en-AU" altLang="zh-CN" sz="2800" dirty="0" err="1">
                <a:solidFill>
                  <a:srgbClr val="5C6F7B"/>
                </a:solidFill>
                <a:latin typeface="Arial" charset="0"/>
              </a:rPr>
              <a:t>不方便</a:t>
            </a:r>
            <a:endParaRPr lang="en-AU" altLang="zh-CN" sz="2800" dirty="0">
              <a:solidFill>
                <a:srgbClr val="5C6F7B"/>
              </a:solidFill>
              <a:latin typeface="Arial" charset="0"/>
            </a:endParaRPr>
          </a:p>
          <a:p>
            <a:pPr marL="742950" lvl="1" indent="-285750">
              <a:spcBef>
                <a:spcPct val="20000"/>
              </a:spcBef>
              <a:spcAft>
                <a:spcPts val="600"/>
              </a:spcAft>
              <a:buClr>
                <a:srgbClr val="5C6F7B"/>
              </a:buClr>
              <a:buFontTx/>
              <a:buChar char="–"/>
            </a:pPr>
            <a:r>
              <a:rPr lang="en-AU" altLang="zh-CN" sz="2000" dirty="0" err="1">
                <a:solidFill>
                  <a:srgbClr val="5C6F7B"/>
                </a:solidFill>
                <a:latin typeface="Arial" charset="0"/>
              </a:rPr>
              <a:t>开始中和所需的努力</a:t>
            </a:r>
            <a:r>
              <a:rPr lang="zh-CN" altLang="en-US" sz="2000" dirty="0">
                <a:solidFill>
                  <a:srgbClr val="5C6F7B"/>
                </a:solidFill>
                <a:latin typeface="Arial" charset="0"/>
              </a:rPr>
              <a:t>更多</a:t>
            </a:r>
            <a:endParaRPr lang="en-AU" altLang="zh-CN" sz="2000" dirty="0">
              <a:solidFill>
                <a:srgbClr val="5C6F7B"/>
              </a:solidFill>
              <a:latin typeface="Arial" charset="0"/>
            </a:endParaRPr>
          </a:p>
          <a:p>
            <a:pPr marL="742950" lvl="1" indent="-285750">
              <a:spcBef>
                <a:spcPct val="20000"/>
              </a:spcBef>
              <a:spcAft>
                <a:spcPts val="600"/>
              </a:spcAft>
              <a:buClr>
                <a:srgbClr val="5C6F7B"/>
              </a:buClr>
              <a:buFontTx/>
              <a:buChar char="–"/>
            </a:pPr>
            <a:r>
              <a:rPr lang="zh-CN" altLang="en-US" sz="2000" dirty="0">
                <a:solidFill>
                  <a:srgbClr val="5C6F7B"/>
                </a:solidFill>
                <a:latin typeface="Arial" charset="0"/>
              </a:rPr>
              <a:t>需要</a:t>
            </a:r>
            <a:r>
              <a:rPr lang="en-AU" altLang="zh-CN" sz="2000" dirty="0" err="1">
                <a:solidFill>
                  <a:srgbClr val="5C6F7B"/>
                </a:solidFill>
                <a:latin typeface="Arial" charset="0"/>
              </a:rPr>
              <a:t>更多</a:t>
            </a:r>
            <a:r>
              <a:rPr lang="zh-CN" altLang="en-US" sz="2000" dirty="0">
                <a:solidFill>
                  <a:srgbClr val="5C6F7B"/>
                </a:solidFill>
                <a:latin typeface="Arial" charset="0"/>
              </a:rPr>
              <a:t>组成部分</a:t>
            </a:r>
            <a:r>
              <a:rPr lang="en-AU" altLang="zh-CN" sz="2000" dirty="0">
                <a:solidFill>
                  <a:srgbClr val="5C6F7B"/>
                </a:solidFill>
                <a:latin typeface="Arial" charset="0"/>
              </a:rPr>
              <a:t>“</a:t>
            </a:r>
            <a:r>
              <a:rPr lang="en-AU" altLang="zh-CN" sz="2000" dirty="0" err="1">
                <a:solidFill>
                  <a:srgbClr val="5C6F7B"/>
                </a:solidFill>
                <a:latin typeface="Arial" charset="0"/>
              </a:rPr>
              <a:t>部件”（瓶</a:t>
            </a:r>
            <a:r>
              <a:rPr lang="zh-CN" altLang="en-US" sz="2000" dirty="0">
                <a:solidFill>
                  <a:srgbClr val="5C6F7B"/>
                </a:solidFill>
                <a:latin typeface="Arial" charset="0"/>
              </a:rPr>
              <a:t>子</a:t>
            </a:r>
            <a:r>
              <a:rPr lang="en-AU" altLang="zh-CN" sz="2000" dirty="0">
                <a:solidFill>
                  <a:srgbClr val="5C6F7B"/>
                </a:solidFill>
                <a:latin typeface="Arial" charset="0"/>
              </a:rPr>
              <a:t>）</a:t>
            </a:r>
          </a:p>
          <a:p>
            <a:pPr>
              <a:spcBef>
                <a:spcPct val="20000"/>
              </a:spcBef>
              <a:spcAft>
                <a:spcPts val="600"/>
              </a:spcAft>
              <a:buClr>
                <a:srgbClr val="5C6F7B"/>
              </a:buClr>
              <a:buFontTx/>
              <a:buChar char="•"/>
            </a:pPr>
            <a:r>
              <a:rPr lang="en-AU" altLang="zh-CN" sz="2800" dirty="0" err="1">
                <a:solidFill>
                  <a:srgbClr val="5C6F7B"/>
                </a:solidFill>
                <a:latin typeface="Arial" charset="0"/>
              </a:rPr>
              <a:t>如果使用保存的中和溶液</a:t>
            </a:r>
            <a:endParaRPr lang="en-AU" altLang="zh-CN" sz="2800" dirty="0">
              <a:solidFill>
                <a:srgbClr val="5C6F7B"/>
              </a:solidFill>
              <a:latin typeface="Arial" charset="0"/>
            </a:endParaRPr>
          </a:p>
          <a:p>
            <a:pPr marL="742950" lvl="1" indent="-285750">
              <a:spcBef>
                <a:spcPct val="20000"/>
              </a:spcBef>
              <a:spcAft>
                <a:spcPts val="600"/>
              </a:spcAft>
              <a:buClr>
                <a:srgbClr val="5C6F7B"/>
              </a:buClr>
              <a:buFontTx/>
              <a:buChar char="–"/>
            </a:pPr>
            <a:r>
              <a:rPr lang="en-AU" altLang="zh-CN" sz="2000" dirty="0" err="1">
                <a:solidFill>
                  <a:srgbClr val="5C6F7B"/>
                </a:solidFill>
                <a:latin typeface="Arial" charset="0"/>
              </a:rPr>
              <a:t>潜在刺激</a:t>
            </a:r>
            <a:endParaRPr lang="en-AU" altLang="zh-CN" sz="2000" dirty="0">
              <a:solidFill>
                <a:srgbClr val="5C6F7B"/>
              </a:solidFill>
              <a:latin typeface="Arial" charset="0"/>
            </a:endParaRPr>
          </a:p>
          <a:p>
            <a:pPr marL="742950" lvl="1" indent="-285750">
              <a:spcBef>
                <a:spcPct val="20000"/>
              </a:spcBef>
              <a:spcAft>
                <a:spcPts val="600"/>
              </a:spcAft>
              <a:buClr>
                <a:srgbClr val="5C6F7B"/>
              </a:buClr>
              <a:buFontTx/>
              <a:buChar char="–"/>
            </a:pPr>
            <a:r>
              <a:rPr lang="zh-CN" altLang="en-US" sz="2000" dirty="0">
                <a:solidFill>
                  <a:srgbClr val="5C6F7B"/>
                </a:solidFill>
                <a:latin typeface="Arial" charset="0"/>
              </a:rPr>
              <a:t>有效期和丢弃后更短：日期（比过氧化氢）</a:t>
            </a:r>
            <a:endParaRPr lang="en-AU" altLang="zh-CN" sz="2400" dirty="0">
              <a:solidFill>
                <a:srgbClr val="000000"/>
              </a:solidFill>
              <a:cs typeface="Arial" panose="020B0604020202020204" pitchFamily="34" charset="0"/>
            </a:endParaRPr>
          </a:p>
          <a:p>
            <a:pPr>
              <a:spcBef>
                <a:spcPct val="20000"/>
              </a:spcBef>
              <a:spcAft>
                <a:spcPts val="600"/>
              </a:spcAft>
              <a:buClr>
                <a:srgbClr val="5C6F7B"/>
              </a:buClr>
              <a:buFontTx/>
              <a:buChar char="•"/>
            </a:pPr>
            <a:r>
              <a:rPr lang="zh-CN" altLang="en-US" sz="2800" dirty="0">
                <a:solidFill>
                  <a:srgbClr val="5C6F7B"/>
                </a:solidFill>
                <a:latin typeface="Arial" charset="0"/>
              </a:rPr>
              <a:t>可能</a:t>
            </a:r>
            <a:r>
              <a:rPr lang="en-AU" altLang="zh-CN" sz="2800" dirty="0" err="1">
                <a:solidFill>
                  <a:srgbClr val="5C6F7B"/>
                </a:solidFill>
                <a:latin typeface="Arial" charset="0"/>
              </a:rPr>
              <a:t>更贵</a:t>
            </a:r>
            <a:endParaRPr lang="en-AU" altLang="zh-CN" sz="2800" dirty="0">
              <a:solidFill>
                <a:srgbClr val="5C6F7B"/>
              </a:solidFill>
              <a:latin typeface="Arial" charset="0"/>
            </a:endParaRPr>
          </a:p>
          <a:p>
            <a:pPr>
              <a:spcBef>
                <a:spcPct val="20000"/>
              </a:spcBef>
              <a:spcAft>
                <a:spcPts val="600"/>
              </a:spcAft>
              <a:buClr>
                <a:srgbClr val="5C6F7B"/>
              </a:buClr>
              <a:buFontTx/>
              <a:buChar char="•"/>
            </a:pPr>
            <a:r>
              <a:rPr lang="zh-CN" altLang="en-US" sz="2800" dirty="0">
                <a:solidFill>
                  <a:srgbClr val="5C6F7B"/>
                </a:solidFill>
                <a:latin typeface="Arial" charset="0"/>
              </a:rPr>
              <a:t>认为包装使用过多</a:t>
            </a:r>
            <a:endParaRPr lang="en-AU" altLang="zh-CN" sz="2800" dirty="0">
              <a:solidFill>
                <a:srgbClr val="5C6F7B"/>
              </a:solidFill>
              <a:latin typeface="Arial" charset="0"/>
            </a:endParaRPr>
          </a:p>
        </p:txBody>
      </p:sp>
      <p:sp>
        <p:nvSpPr>
          <p:cNvPr id="163843" name="TextBox 1">
            <a:extLst>
              <a:ext uri="{FF2B5EF4-FFF2-40B4-BE49-F238E27FC236}">
                <a16:creationId xmlns:a16="http://schemas.microsoft.com/office/drawing/2014/main" id="{BDF7A644-C0F4-4664-BA0C-1E1E27AC297D}"/>
              </a:ext>
            </a:extLst>
          </p:cNvPr>
          <p:cNvSpPr txBox="1">
            <a:spLocks noChangeArrowheads="1"/>
          </p:cNvSpPr>
          <p:nvPr/>
        </p:nvSpPr>
        <p:spPr bwMode="auto">
          <a:xfrm>
            <a:off x="1907704" y="1124744"/>
            <a:ext cx="2544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i="1" dirty="0">
                <a:solidFill>
                  <a:srgbClr val="FF0000"/>
                </a:solidFill>
                <a:ea typeface="宋体" panose="02010600030101010101" pitchFamily="2" charset="-122"/>
              </a:rPr>
              <a:t>双步法 </a:t>
            </a:r>
            <a:r>
              <a:rPr lang="en-US" altLang="zh-CN" sz="3200" b="1" i="1" dirty="0">
                <a:solidFill>
                  <a:srgbClr val="FF0000"/>
                </a:solidFill>
                <a:ea typeface="宋体" panose="02010600030101010101" pitchFamily="2" charset="-122"/>
              </a:rPr>
              <a:t>: </a:t>
            </a:r>
            <a:r>
              <a:rPr lang="zh-CN" altLang="en-GB" sz="3200" b="1" i="1" dirty="0">
                <a:solidFill>
                  <a:srgbClr val="FF0000"/>
                </a:solidFill>
                <a:ea typeface="宋体" panose="02010600030101010101" pitchFamily="2" charset="-122"/>
              </a:rPr>
              <a:t>缺陷</a:t>
            </a:r>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a:extLst>
              <a:ext uri="{FF2B5EF4-FFF2-40B4-BE49-F238E27FC236}">
                <a16:creationId xmlns:a16="http://schemas.microsoft.com/office/drawing/2014/main" id="{FA22685A-B86A-4F6B-874A-770DEF2B3447}"/>
              </a:ext>
            </a:extLst>
          </p:cNvPr>
          <p:cNvSpPr>
            <a:spLocks noGrp="1" noChangeArrowheads="1"/>
          </p:cNvSpPr>
          <p:nvPr>
            <p:ph type="title"/>
          </p:nvPr>
        </p:nvSpPr>
        <p:spPr>
          <a:xfrm>
            <a:off x="342900" y="53751"/>
            <a:ext cx="6851650" cy="1143001"/>
          </a:xfrm>
        </p:spPr>
        <p:txBody>
          <a:bodyPr/>
          <a:lstStyle/>
          <a:p>
            <a:r>
              <a:rPr lang="en-US" altLang="zh-CN"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en-CA" altLang="zh-CN" sz="3600" dirty="0">
              <a:solidFill>
                <a:srgbClr val="FFFF00"/>
              </a:solidFill>
            </a:endParaRPr>
          </a:p>
        </p:txBody>
      </p:sp>
      <p:sp>
        <p:nvSpPr>
          <p:cNvPr id="167938" name="Rectangle 9">
            <a:extLst>
              <a:ext uri="{FF2B5EF4-FFF2-40B4-BE49-F238E27FC236}">
                <a16:creationId xmlns:a16="http://schemas.microsoft.com/office/drawing/2014/main" id="{8399CA89-22D5-4E64-BAA9-15E186A23339}"/>
              </a:ext>
            </a:extLst>
          </p:cNvPr>
          <p:cNvSpPr txBox="1">
            <a:spLocks noChangeArrowheads="1"/>
          </p:cNvSpPr>
          <p:nvPr/>
        </p:nvSpPr>
        <p:spPr bwMode="auto">
          <a:xfrm>
            <a:off x="381000" y="1981200"/>
            <a:ext cx="8551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800"/>
              </a:lnSpc>
              <a:spcBef>
                <a:spcPct val="20000"/>
              </a:spcBef>
              <a:buClr>
                <a:srgbClr val="5C6F7B"/>
              </a:buClr>
              <a:buFontTx/>
              <a:buChar char="•"/>
            </a:pPr>
            <a:r>
              <a:rPr lang="en-AU" altLang="zh-CN" sz="2400" dirty="0" err="1">
                <a:solidFill>
                  <a:srgbClr val="5C6F7B"/>
                </a:solidFill>
                <a:latin typeface="Arial" charset="0"/>
              </a:rPr>
              <a:t>最早：铂（Pt）和碳（C）涂层</a:t>
            </a:r>
            <a:r>
              <a:rPr lang="zh-CN" altLang="en-US" sz="2400" dirty="0">
                <a:solidFill>
                  <a:srgbClr val="5C6F7B"/>
                </a:solidFill>
                <a:latin typeface="Arial" charset="0"/>
              </a:rPr>
              <a:t>圆</a:t>
            </a:r>
            <a:r>
              <a:rPr lang="en-AU" altLang="zh-CN" sz="2400" dirty="0">
                <a:solidFill>
                  <a:srgbClr val="5C6F7B"/>
                </a:solidFill>
                <a:latin typeface="Arial" charset="0"/>
              </a:rPr>
              <a:t>盘</a:t>
            </a:r>
          </a:p>
          <a:p>
            <a:pPr>
              <a:lnSpc>
                <a:spcPts val="2800"/>
              </a:lnSpc>
              <a:spcBef>
                <a:spcPct val="20000"/>
              </a:spcBef>
              <a:buClr>
                <a:srgbClr val="CC6600"/>
              </a:buClr>
            </a:pPr>
            <a:r>
              <a:rPr lang="en-AU" altLang="en-US" sz="2000" dirty="0">
                <a:solidFill>
                  <a:srgbClr val="5C6F7B"/>
                </a:solidFill>
                <a:latin typeface="Arial" charset="0"/>
              </a:rPr>
              <a:t>       (American Optical</a:t>
            </a:r>
            <a:r>
              <a:rPr lang="en-AU" altLang="en-US" sz="2000" baseline="30000" dirty="0">
                <a:solidFill>
                  <a:srgbClr val="5C6F7B"/>
                </a:solidFill>
                <a:latin typeface="Arial" charset="0"/>
                <a:sym typeface="Symbol" pitchFamily="18" charset="2"/>
              </a:rPr>
              <a:t></a:t>
            </a:r>
            <a:r>
              <a:rPr lang="en-AU" altLang="en-US" sz="2000" dirty="0">
                <a:solidFill>
                  <a:srgbClr val="5C6F7B"/>
                </a:solidFill>
                <a:latin typeface="Arial" charset="0"/>
              </a:rPr>
              <a:t> </a:t>
            </a:r>
            <a:r>
              <a:rPr lang="en-AU" altLang="en-US" sz="2000" dirty="0" err="1">
                <a:solidFill>
                  <a:srgbClr val="5C6F7B"/>
                </a:solidFill>
                <a:latin typeface="Arial" charset="0"/>
              </a:rPr>
              <a:t>Septicon</a:t>
            </a:r>
            <a:r>
              <a:rPr lang="en-AU" altLang="en-US" sz="2000" baseline="30000" dirty="0">
                <a:solidFill>
                  <a:srgbClr val="5C6F7B"/>
                </a:solidFill>
                <a:latin typeface="Arial" charset="0"/>
                <a:sym typeface="Symbol" pitchFamily="18" charset="2"/>
              </a:rPr>
              <a:t></a:t>
            </a:r>
            <a:r>
              <a:rPr lang="en-AU" altLang="en-US" sz="2000" dirty="0">
                <a:solidFill>
                  <a:srgbClr val="5C6F7B"/>
                </a:solidFill>
                <a:latin typeface="Arial" charset="0"/>
              </a:rPr>
              <a:t> </a:t>
            </a:r>
            <a:r>
              <a:rPr lang="zh-CN" altLang="en-US" sz="2000" dirty="0">
                <a:solidFill>
                  <a:srgbClr val="5C6F7B"/>
                </a:solidFill>
                <a:latin typeface="Arial" charset="0"/>
              </a:rPr>
              <a:t>系统</a:t>
            </a:r>
            <a:r>
              <a:rPr lang="en-AU" altLang="en-US" sz="2000" dirty="0">
                <a:solidFill>
                  <a:srgbClr val="5C6F7B"/>
                </a:solidFill>
                <a:latin typeface="Arial" charset="0"/>
              </a:rPr>
              <a:t>)</a:t>
            </a:r>
            <a:endParaRPr lang="en-AU" altLang="zh-CN" sz="2000" dirty="0">
              <a:solidFill>
                <a:srgbClr val="000000"/>
              </a:solidFill>
              <a:cs typeface="Arial" panose="020B0604020202020204" pitchFamily="34" charset="0"/>
            </a:endParaRPr>
          </a:p>
          <a:p>
            <a:pPr marL="742950" lvl="1" indent="-285750">
              <a:lnSpc>
                <a:spcPts val="2800"/>
              </a:lnSpc>
              <a:spcBef>
                <a:spcPct val="20000"/>
              </a:spcBef>
              <a:buClr>
                <a:srgbClr val="5C6F7B"/>
              </a:buClr>
              <a:buFontTx/>
              <a:buChar char="–"/>
            </a:pPr>
            <a:r>
              <a:rPr lang="en-AU" altLang="zh-CN" sz="2000" dirty="0" err="1">
                <a:solidFill>
                  <a:srgbClr val="5C6F7B"/>
                </a:solidFill>
                <a:latin typeface="Arial" charset="0"/>
              </a:rPr>
              <a:t>不是原</a:t>
            </a:r>
            <a:r>
              <a:rPr lang="zh-CN" altLang="en-US" sz="2000" dirty="0">
                <a:solidFill>
                  <a:srgbClr val="5C6F7B"/>
                </a:solidFill>
                <a:latin typeface="Arial" charset="0"/>
              </a:rPr>
              <a:t>来</a:t>
            </a:r>
            <a:r>
              <a:rPr lang="en-AU" altLang="zh-CN" sz="2000" dirty="0">
                <a:solidFill>
                  <a:srgbClr val="5C6F7B"/>
                </a:solidFill>
                <a:latin typeface="Arial" charset="0"/>
              </a:rPr>
              <a:t>的</a:t>
            </a:r>
            <a:r>
              <a:rPr lang="zh-CN" altLang="en-US" sz="2000" dirty="0">
                <a:solidFill>
                  <a:srgbClr val="5C6F7B"/>
                </a:solidFill>
                <a:latin typeface="Arial" charset="0"/>
              </a:rPr>
              <a:t>单</a:t>
            </a:r>
            <a:r>
              <a:rPr lang="en-AU" altLang="zh-CN" sz="2000" dirty="0">
                <a:solidFill>
                  <a:srgbClr val="5C6F7B"/>
                </a:solidFill>
                <a:latin typeface="Arial" charset="0"/>
              </a:rPr>
              <a:t>步</a:t>
            </a:r>
            <a:r>
              <a:rPr lang="zh-CN" altLang="en-US" sz="2000" dirty="0">
                <a:solidFill>
                  <a:srgbClr val="5C6F7B"/>
                </a:solidFill>
                <a:latin typeface="Arial" charset="0"/>
              </a:rPr>
              <a:t>法</a:t>
            </a:r>
            <a:endParaRPr lang="en-AU" altLang="zh-CN" sz="2000" dirty="0">
              <a:solidFill>
                <a:srgbClr val="5C6F7B"/>
              </a:solidFill>
              <a:latin typeface="Arial" charset="0"/>
            </a:endParaRPr>
          </a:p>
          <a:p>
            <a:pPr>
              <a:lnSpc>
                <a:spcPts val="2800"/>
              </a:lnSpc>
              <a:spcBef>
                <a:spcPct val="20000"/>
              </a:spcBef>
              <a:buClr>
                <a:srgbClr val="5C6F7B"/>
              </a:buClr>
              <a:buFontTx/>
              <a:buChar char="•"/>
            </a:pPr>
            <a:r>
              <a:rPr lang="en-AU" altLang="zh-CN" sz="2400" dirty="0" err="1">
                <a:solidFill>
                  <a:srgbClr val="5C6F7B"/>
                </a:solidFill>
                <a:latin typeface="Arial" charset="0"/>
              </a:rPr>
              <a:t>生物过氧化氢酶</a:t>
            </a:r>
            <a:endParaRPr lang="en-AU" altLang="zh-CN" sz="2400" dirty="0">
              <a:solidFill>
                <a:srgbClr val="5C6F7B"/>
              </a:solidFill>
              <a:latin typeface="Arial" charset="0"/>
            </a:endParaRPr>
          </a:p>
          <a:p>
            <a:pPr marL="742950" lvl="1" indent="-285750">
              <a:lnSpc>
                <a:spcPts val="2800"/>
              </a:lnSpc>
              <a:spcBef>
                <a:spcPct val="20000"/>
              </a:spcBef>
              <a:buClr>
                <a:srgbClr val="5C6F7B"/>
              </a:buClr>
              <a:buFontTx/>
              <a:buChar char="–"/>
            </a:pPr>
            <a:r>
              <a:rPr lang="en-AU" altLang="zh-CN" sz="2000" dirty="0" err="1">
                <a:solidFill>
                  <a:srgbClr val="5C6F7B"/>
                </a:solidFill>
                <a:latin typeface="Arial" charset="0"/>
              </a:rPr>
              <a:t>生物来源</a:t>
            </a:r>
            <a:endParaRPr lang="en-AU" altLang="zh-CN" sz="2000" dirty="0">
              <a:solidFill>
                <a:srgbClr val="5C6F7B"/>
              </a:solidFill>
              <a:latin typeface="Arial" charset="0"/>
            </a:endParaRPr>
          </a:p>
          <a:p>
            <a:pPr marL="742950" lvl="1" indent="-285750">
              <a:lnSpc>
                <a:spcPts val="2800"/>
              </a:lnSpc>
              <a:spcBef>
                <a:spcPct val="20000"/>
              </a:spcBef>
              <a:buClr>
                <a:srgbClr val="5C6F7B"/>
              </a:buClr>
              <a:buFontTx/>
              <a:buChar char="–"/>
            </a:pPr>
            <a:r>
              <a:rPr lang="en-AU" altLang="zh-CN" sz="2000" dirty="0" err="1">
                <a:solidFill>
                  <a:srgbClr val="5C6F7B"/>
                </a:solidFill>
                <a:latin typeface="Arial" charset="0"/>
              </a:rPr>
              <a:t>后来，微生物来源</a:t>
            </a:r>
            <a:endParaRPr lang="en-AU" altLang="zh-CN" sz="2000" dirty="0">
              <a:solidFill>
                <a:srgbClr val="5C6F7B"/>
              </a:solidFill>
              <a:latin typeface="Arial" charset="0"/>
            </a:endParaRPr>
          </a:p>
          <a:p>
            <a:pPr>
              <a:lnSpc>
                <a:spcPts val="2800"/>
              </a:lnSpc>
              <a:spcBef>
                <a:spcPct val="20000"/>
              </a:spcBef>
              <a:buClr>
                <a:srgbClr val="5C6F7B"/>
              </a:buClr>
              <a:buFontTx/>
              <a:buChar char="•"/>
            </a:pPr>
            <a:r>
              <a:rPr lang="en-AU" altLang="zh-CN" sz="2400" dirty="0" err="1">
                <a:solidFill>
                  <a:srgbClr val="5C6F7B"/>
                </a:solidFill>
                <a:latin typeface="Arial" charset="0"/>
              </a:rPr>
              <a:t>需要透气镜</a:t>
            </a:r>
            <a:r>
              <a:rPr lang="zh-CN" altLang="en-US" sz="2400" dirty="0">
                <a:solidFill>
                  <a:srgbClr val="5C6F7B"/>
                </a:solidFill>
                <a:latin typeface="Arial" charset="0"/>
              </a:rPr>
              <a:t>片</a:t>
            </a:r>
            <a:r>
              <a:rPr lang="en-AU" altLang="zh-CN" sz="2400" dirty="0">
                <a:solidFill>
                  <a:srgbClr val="5C6F7B"/>
                </a:solidFill>
                <a:latin typeface="Arial" charset="0"/>
              </a:rPr>
              <a:t>盒</a:t>
            </a:r>
          </a:p>
          <a:p>
            <a:pPr>
              <a:lnSpc>
                <a:spcPts val="2800"/>
              </a:lnSpc>
              <a:spcBef>
                <a:spcPct val="20000"/>
              </a:spcBef>
              <a:buClr>
                <a:srgbClr val="5C6F7B"/>
              </a:buClr>
              <a:buFontTx/>
              <a:buChar char="•"/>
            </a:pPr>
            <a:r>
              <a:rPr lang="en-AU" altLang="zh-CN" sz="2400" dirty="0" err="1">
                <a:solidFill>
                  <a:srgbClr val="5C6F7B"/>
                </a:solidFill>
                <a:latin typeface="Arial" charset="0"/>
              </a:rPr>
              <a:t>可见“活动”，例如剧烈起泡</a:t>
            </a:r>
            <a:endParaRPr lang="en-AU" altLang="zh-CN" sz="2400" dirty="0">
              <a:solidFill>
                <a:srgbClr val="5C6F7B"/>
              </a:solidFill>
              <a:latin typeface="Arial" charset="0"/>
            </a:endParaRPr>
          </a:p>
          <a:p>
            <a:pPr marL="742950" lvl="1" indent="-285750">
              <a:lnSpc>
                <a:spcPts val="2800"/>
              </a:lnSpc>
              <a:spcBef>
                <a:spcPct val="20000"/>
              </a:spcBef>
              <a:buClr>
                <a:srgbClr val="5C6F7B"/>
              </a:buClr>
              <a:buFontTx/>
              <a:buChar char="–"/>
            </a:pPr>
            <a:r>
              <a:rPr lang="en-AU" altLang="zh-CN" sz="2000" dirty="0" err="1">
                <a:solidFill>
                  <a:srgbClr val="5C6F7B"/>
                </a:solidFill>
                <a:latin typeface="Arial" charset="0"/>
              </a:rPr>
              <a:t>确认系统正在工作</a:t>
            </a:r>
            <a:endParaRPr lang="en-AU" altLang="zh-CN" sz="2000" dirty="0">
              <a:solidFill>
                <a:srgbClr val="5C6F7B"/>
              </a:solidFill>
              <a:latin typeface="Arial" charset="0"/>
            </a:endParaRPr>
          </a:p>
        </p:txBody>
      </p:sp>
      <p:sp>
        <p:nvSpPr>
          <p:cNvPr id="167939" name="TextBox 1">
            <a:extLst>
              <a:ext uri="{FF2B5EF4-FFF2-40B4-BE49-F238E27FC236}">
                <a16:creationId xmlns:a16="http://schemas.microsoft.com/office/drawing/2014/main" id="{78E9DD58-CD33-4A93-8A6F-3CABD425BDDB}"/>
              </a:ext>
            </a:extLst>
          </p:cNvPr>
          <p:cNvSpPr txBox="1">
            <a:spLocks noChangeArrowheads="1"/>
          </p:cNvSpPr>
          <p:nvPr/>
        </p:nvSpPr>
        <p:spPr bwMode="auto">
          <a:xfrm>
            <a:off x="1828800" y="1304925"/>
            <a:ext cx="1612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sz="2800" b="1" i="1" dirty="0" err="1">
                <a:solidFill>
                  <a:srgbClr val="000000"/>
                </a:solidFill>
                <a:cs typeface="Arial" panose="020B0604020202020204" pitchFamily="34" charset="0"/>
              </a:rPr>
              <a:t>催化中和</a:t>
            </a:r>
            <a:endParaRPr lang="en-AU" altLang="zh-CN" sz="2800" b="1" i="1" dirty="0">
              <a:solidFill>
                <a:srgbClr val="000000"/>
              </a:solidFill>
              <a:cs typeface="Arial" panose="020B0604020202020204" pitchFamily="34" charset="0"/>
            </a:endParaRP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a:extLst>
              <a:ext uri="{FF2B5EF4-FFF2-40B4-BE49-F238E27FC236}">
                <a16:creationId xmlns:a16="http://schemas.microsoft.com/office/drawing/2014/main" id="{E291EFD3-B1FD-47F5-8537-00E97F9D8600}"/>
              </a:ext>
            </a:extLst>
          </p:cNvPr>
          <p:cNvSpPr>
            <a:spLocks noGrp="1" noChangeArrowheads="1"/>
          </p:cNvSpPr>
          <p:nvPr>
            <p:ph type="title"/>
          </p:nvPr>
        </p:nvSpPr>
        <p:spPr>
          <a:xfrm>
            <a:off x="467544" y="0"/>
            <a:ext cx="6851650" cy="1143001"/>
          </a:xfrm>
        </p:spPr>
        <p:txBody>
          <a:bodyPr/>
          <a:lstStyle/>
          <a:p>
            <a:r>
              <a:rPr lang="en-US" altLang="zh-CN"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en-CA" altLang="zh-CN" sz="3600" dirty="0">
              <a:solidFill>
                <a:srgbClr val="FFFF00"/>
              </a:solidFill>
            </a:endParaRPr>
          </a:p>
        </p:txBody>
      </p:sp>
      <p:sp>
        <p:nvSpPr>
          <p:cNvPr id="169986" name="Rectangle 9">
            <a:extLst>
              <a:ext uri="{FF2B5EF4-FFF2-40B4-BE49-F238E27FC236}">
                <a16:creationId xmlns:a16="http://schemas.microsoft.com/office/drawing/2014/main" id="{2A6E30FC-E55C-45B9-A8F9-4F51F52233A9}"/>
              </a:ext>
            </a:extLst>
          </p:cNvPr>
          <p:cNvSpPr txBox="1">
            <a:spLocks noChangeArrowheads="1"/>
          </p:cNvSpPr>
          <p:nvPr/>
        </p:nvSpPr>
        <p:spPr bwMode="auto">
          <a:xfrm>
            <a:off x="201613" y="2057400"/>
            <a:ext cx="87312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4500"/>
              </a:lnSpc>
              <a:spcBef>
                <a:spcPct val="20000"/>
              </a:spcBef>
              <a:buClr>
                <a:srgbClr val="5C6F7B"/>
              </a:buClr>
              <a:buFontTx/>
              <a:buChar char="•"/>
            </a:pPr>
            <a:r>
              <a:rPr lang="en-AU" altLang="zh-CN" sz="2800" dirty="0" err="1">
                <a:solidFill>
                  <a:srgbClr val="5C6F7B"/>
                </a:solidFill>
                <a:latin typeface="Arial" charset="0"/>
              </a:rPr>
              <a:t>方便</a:t>
            </a:r>
            <a:endParaRPr lang="en-AU" altLang="zh-CN" sz="2800" dirty="0">
              <a:solidFill>
                <a:srgbClr val="5C6F7B"/>
              </a:solidFill>
              <a:latin typeface="Arial" charset="0"/>
            </a:endParaRPr>
          </a:p>
          <a:p>
            <a:pPr>
              <a:lnSpc>
                <a:spcPts val="4500"/>
              </a:lnSpc>
              <a:spcBef>
                <a:spcPct val="20000"/>
              </a:spcBef>
              <a:buClr>
                <a:srgbClr val="5C6F7B"/>
              </a:buClr>
              <a:buFontTx/>
              <a:buChar char="•"/>
            </a:pPr>
            <a:r>
              <a:rPr lang="en-AU" altLang="zh-CN" sz="2800" dirty="0" err="1">
                <a:solidFill>
                  <a:srgbClr val="5C6F7B"/>
                </a:solidFill>
                <a:latin typeface="Arial" charset="0"/>
              </a:rPr>
              <a:t>不含防腐剂</a:t>
            </a:r>
            <a:r>
              <a:rPr lang="en-AU" altLang="zh-CN" sz="2000" dirty="0">
                <a:solidFill>
                  <a:srgbClr val="5C6F7B"/>
                </a:solidFill>
                <a:latin typeface="Arial" charset="0"/>
              </a:rPr>
              <a:t>（</a:t>
            </a:r>
            <a:r>
              <a:rPr lang="zh-CN" altLang="en-US" sz="2000" dirty="0">
                <a:solidFill>
                  <a:srgbClr val="5C6F7B"/>
                </a:solidFill>
                <a:latin typeface="Arial" charset="0"/>
              </a:rPr>
              <a:t>催化</a:t>
            </a:r>
            <a:r>
              <a:rPr lang="en-AU" altLang="zh-CN" sz="2000" dirty="0" err="1">
                <a:solidFill>
                  <a:srgbClr val="5C6F7B"/>
                </a:solidFill>
                <a:latin typeface="Arial" charset="0"/>
              </a:rPr>
              <a:t>盘或片剂中和</a:t>
            </a:r>
            <a:r>
              <a:rPr lang="en-AU" altLang="zh-CN" sz="2000" dirty="0">
                <a:solidFill>
                  <a:srgbClr val="5C6F7B"/>
                </a:solidFill>
                <a:latin typeface="Arial" charset="0"/>
              </a:rPr>
              <a:t>）</a:t>
            </a:r>
          </a:p>
          <a:p>
            <a:pPr marL="742950" lvl="1" indent="-285750">
              <a:lnSpc>
                <a:spcPts val="4500"/>
              </a:lnSpc>
              <a:spcBef>
                <a:spcPct val="20000"/>
              </a:spcBef>
              <a:buClr>
                <a:srgbClr val="5C6F7B"/>
              </a:buClr>
              <a:buFontTx/>
              <a:buChar char="–"/>
            </a:pPr>
            <a:r>
              <a:rPr lang="zh-CN" altLang="en-US" sz="2400" dirty="0">
                <a:solidFill>
                  <a:srgbClr val="5C6F7B"/>
                </a:solidFill>
                <a:latin typeface="Arial" charset="0"/>
              </a:rPr>
              <a:t>需要过氧化氢兼容的蛋白质去除剂</a:t>
            </a:r>
            <a:endParaRPr lang="en-AU" altLang="zh-CN" sz="2400" dirty="0">
              <a:solidFill>
                <a:srgbClr val="5C6F7B"/>
              </a:solidFill>
              <a:latin typeface="Arial" charset="0"/>
            </a:endParaRPr>
          </a:p>
        </p:txBody>
      </p:sp>
      <p:sp>
        <p:nvSpPr>
          <p:cNvPr id="169987" name="TextBox 1">
            <a:extLst>
              <a:ext uri="{FF2B5EF4-FFF2-40B4-BE49-F238E27FC236}">
                <a16:creationId xmlns:a16="http://schemas.microsoft.com/office/drawing/2014/main" id="{F8DB9F0A-6D9E-4718-A934-342049196DA7}"/>
              </a:ext>
            </a:extLst>
          </p:cNvPr>
          <p:cNvSpPr txBox="1">
            <a:spLocks noChangeArrowheads="1"/>
          </p:cNvSpPr>
          <p:nvPr/>
        </p:nvSpPr>
        <p:spPr bwMode="auto">
          <a:xfrm>
            <a:off x="1409700" y="1281113"/>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i="1" dirty="0">
                <a:solidFill>
                  <a:srgbClr val="FF0000"/>
                </a:solidFill>
                <a:ea typeface="宋体" panose="02010600030101010101" pitchFamily="2" charset="-122"/>
              </a:rPr>
              <a:t>单步法：优点</a:t>
            </a:r>
            <a:endParaRPr lang="zh-CN" altLang="en-GB" sz="3200" b="1" i="1" dirty="0">
              <a:solidFill>
                <a:srgbClr val="FF0000"/>
              </a:solidFill>
              <a:ea typeface="宋体" panose="02010600030101010101" pitchFamily="2" charset="-122"/>
            </a:endParaRP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a:extLst>
              <a:ext uri="{FF2B5EF4-FFF2-40B4-BE49-F238E27FC236}">
                <a16:creationId xmlns:a16="http://schemas.microsoft.com/office/drawing/2014/main" id="{057F0B4B-858B-4560-AC83-DCDC45B060AF}"/>
              </a:ext>
            </a:extLst>
          </p:cNvPr>
          <p:cNvSpPr>
            <a:spLocks noGrp="1" noChangeArrowheads="1"/>
          </p:cNvSpPr>
          <p:nvPr>
            <p:ph type="title"/>
          </p:nvPr>
        </p:nvSpPr>
        <p:spPr>
          <a:xfrm>
            <a:off x="395536" y="0"/>
            <a:ext cx="6851650" cy="1143001"/>
          </a:xfrm>
        </p:spPr>
        <p:txBody>
          <a:bodyPr/>
          <a:lstStyle/>
          <a:p>
            <a:r>
              <a:rPr lang="en-US" altLang="zh-CN"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en-CA" altLang="zh-CN" sz="3600" dirty="0">
              <a:solidFill>
                <a:srgbClr val="FFFF00"/>
              </a:solidFill>
            </a:endParaRPr>
          </a:p>
        </p:txBody>
      </p:sp>
      <p:sp>
        <p:nvSpPr>
          <p:cNvPr id="172034" name="Rectangle 9">
            <a:extLst>
              <a:ext uri="{FF2B5EF4-FFF2-40B4-BE49-F238E27FC236}">
                <a16:creationId xmlns:a16="http://schemas.microsoft.com/office/drawing/2014/main" id="{29033A01-842A-4C6F-B8D9-D2D41CCC0396}"/>
              </a:ext>
            </a:extLst>
          </p:cNvPr>
          <p:cNvSpPr txBox="1">
            <a:spLocks noChangeArrowheads="1"/>
          </p:cNvSpPr>
          <p:nvPr/>
        </p:nvSpPr>
        <p:spPr bwMode="auto">
          <a:xfrm>
            <a:off x="228600" y="1981200"/>
            <a:ext cx="8839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400"/>
              </a:lnSpc>
              <a:spcBef>
                <a:spcPts val="400"/>
              </a:spcBef>
              <a:spcAft>
                <a:spcPts val="600"/>
              </a:spcAft>
              <a:buClr>
                <a:srgbClr val="5C6F7B"/>
              </a:buClr>
              <a:buFontTx/>
              <a:buChar char="•"/>
            </a:pPr>
            <a:r>
              <a:rPr lang="en-AU" altLang="zh-CN" sz="2400" dirty="0" err="1">
                <a:solidFill>
                  <a:srgbClr val="5C6F7B"/>
                </a:solidFill>
                <a:latin typeface="Arial" charset="0"/>
              </a:rPr>
              <a:t>无法控制消毒阶段</a:t>
            </a:r>
            <a:endParaRPr lang="en-AU" altLang="zh-CN" sz="2400" dirty="0">
              <a:solidFill>
                <a:srgbClr val="5C6F7B"/>
              </a:solidFill>
              <a:latin typeface="Arial" charset="0"/>
            </a:endParaRPr>
          </a:p>
          <a:p>
            <a:pPr eaLnBrk="0" hangingPunct="0">
              <a:lnSpc>
                <a:spcPts val="2400"/>
              </a:lnSpc>
              <a:spcBef>
                <a:spcPts val="400"/>
              </a:spcBef>
              <a:spcAft>
                <a:spcPts val="600"/>
              </a:spcAft>
              <a:buClr>
                <a:srgbClr val="CC6600"/>
              </a:buClr>
              <a:buFont typeface="Arial" panose="020B0604020202020204" pitchFamily="34" charset="0"/>
              <a:buChar char="•"/>
            </a:pPr>
            <a:r>
              <a:rPr lang="en-AU" altLang="zh-CN" sz="2400" dirty="0">
                <a:solidFill>
                  <a:srgbClr val="5C6F7B"/>
                </a:solidFill>
                <a:latin typeface="Arial" charset="0"/>
              </a:rPr>
              <a:t>[</a:t>
            </a:r>
            <a:r>
              <a:rPr lang="en-AU" altLang="zh-CN" sz="2400" dirty="0">
                <a:solidFill>
                  <a:srgbClr val="000000"/>
                </a:solidFill>
                <a:cs typeface="Arial" panose="020B0604020202020204" pitchFamily="34" charset="0"/>
              </a:rPr>
              <a:t>H </a:t>
            </a:r>
            <a:r>
              <a:rPr lang="en-AU" altLang="zh-CN" sz="2400" baseline="-25000" dirty="0">
                <a:solidFill>
                  <a:srgbClr val="000000"/>
                </a:solidFill>
                <a:cs typeface="Arial" panose="020B0604020202020204" pitchFamily="34" charset="0"/>
              </a:rPr>
              <a:t>2 </a:t>
            </a:r>
            <a:r>
              <a:rPr lang="en-AU" altLang="zh-CN" sz="2400" dirty="0">
                <a:solidFill>
                  <a:srgbClr val="000000"/>
                </a:solidFill>
                <a:cs typeface="Arial" panose="020B0604020202020204" pitchFamily="34" charset="0"/>
              </a:rPr>
              <a:t>O </a:t>
            </a:r>
            <a:r>
              <a:rPr lang="en-AU" altLang="zh-CN" sz="2400" baseline="-25000" dirty="0">
                <a:solidFill>
                  <a:srgbClr val="000000"/>
                </a:solidFill>
                <a:cs typeface="Arial" panose="020B0604020202020204" pitchFamily="34" charset="0"/>
              </a:rPr>
              <a:t>2</a:t>
            </a:r>
            <a:r>
              <a:rPr lang="en-AU" altLang="zh-CN" sz="2400" dirty="0">
                <a:solidFill>
                  <a:srgbClr val="5C6F7B"/>
                </a:solidFill>
                <a:latin typeface="Arial" charset="0"/>
              </a:rPr>
              <a:t>]</a:t>
            </a:r>
            <a:r>
              <a:rPr lang="zh-CN" altLang="en-US" sz="2400" dirty="0">
                <a:solidFill>
                  <a:srgbClr val="5C6F7B"/>
                </a:solidFill>
                <a:latin typeface="Arial" charset="0"/>
              </a:rPr>
              <a:t>浓度</a:t>
            </a:r>
            <a:r>
              <a:rPr lang="en-AU" altLang="zh-CN" sz="2400" dirty="0" err="1">
                <a:solidFill>
                  <a:srgbClr val="5C6F7B"/>
                </a:solidFill>
                <a:latin typeface="Arial" charset="0"/>
              </a:rPr>
              <a:t>迅速</a:t>
            </a:r>
            <a:r>
              <a:rPr lang="zh-CN" altLang="en-US" sz="2400">
                <a:solidFill>
                  <a:srgbClr val="5C6F7B"/>
                </a:solidFill>
                <a:latin typeface="Arial" charset="0"/>
              </a:rPr>
              <a:t>下降</a:t>
            </a:r>
            <a:r>
              <a:rPr lang="en-AU" altLang="zh-CN" sz="2400">
                <a:solidFill>
                  <a:srgbClr val="5C6F7B"/>
                </a:solidFill>
                <a:latin typeface="Arial" charset="0"/>
              </a:rPr>
              <a:t>（</a:t>
            </a:r>
            <a:r>
              <a:rPr lang="en-AU" altLang="zh-CN" sz="2400" dirty="0">
                <a:solidFill>
                  <a:srgbClr val="5C6F7B"/>
                </a:solidFill>
                <a:latin typeface="Arial" charset="0"/>
              </a:rPr>
              <a:t>3至1％&lt;10分钟）</a:t>
            </a:r>
          </a:p>
          <a:p>
            <a:pPr>
              <a:lnSpc>
                <a:spcPts val="2400"/>
              </a:lnSpc>
              <a:spcBef>
                <a:spcPts val="400"/>
              </a:spcBef>
              <a:spcAft>
                <a:spcPts val="600"/>
              </a:spcAft>
              <a:buClr>
                <a:srgbClr val="5C6F7B"/>
              </a:buClr>
              <a:buFontTx/>
              <a:buChar char="•"/>
            </a:pPr>
            <a:r>
              <a:rPr lang="en-AU" altLang="zh-CN" sz="2400" dirty="0" err="1">
                <a:solidFill>
                  <a:srgbClr val="5C6F7B"/>
                </a:solidFill>
                <a:latin typeface="Arial" charset="0"/>
              </a:rPr>
              <a:t>对一些真菌和棘阿米巴包囊无效</a:t>
            </a:r>
            <a:r>
              <a:rPr lang="en-AU" altLang="zh-CN" sz="2400" dirty="0">
                <a:solidFill>
                  <a:srgbClr val="5C6F7B"/>
                </a:solidFill>
                <a:latin typeface="Arial" charset="0"/>
              </a:rPr>
              <a:t>。</a:t>
            </a:r>
          </a:p>
          <a:p>
            <a:pPr>
              <a:lnSpc>
                <a:spcPts val="2400"/>
              </a:lnSpc>
              <a:spcBef>
                <a:spcPts val="400"/>
              </a:spcBef>
              <a:spcAft>
                <a:spcPts val="600"/>
              </a:spcAft>
              <a:buClr>
                <a:srgbClr val="5C6F7B"/>
              </a:buClr>
              <a:buFontTx/>
              <a:buChar char="•"/>
            </a:pPr>
            <a:r>
              <a:rPr lang="en-AU" altLang="zh-CN" sz="2400" dirty="0" err="1">
                <a:solidFill>
                  <a:srgbClr val="5C6F7B"/>
                </a:solidFill>
                <a:latin typeface="Arial" charset="0"/>
              </a:rPr>
              <a:t>催化盘需要定期更换</a:t>
            </a:r>
            <a:endParaRPr lang="en-AU" altLang="zh-CN" sz="2400" dirty="0">
              <a:solidFill>
                <a:srgbClr val="5C6F7B"/>
              </a:solidFill>
              <a:latin typeface="Arial" charset="0"/>
            </a:endParaRPr>
          </a:p>
          <a:p>
            <a:pPr marL="742950" lvl="1" indent="-285750">
              <a:lnSpc>
                <a:spcPts val="2400"/>
              </a:lnSpc>
              <a:spcBef>
                <a:spcPts val="400"/>
              </a:spcBef>
              <a:spcAft>
                <a:spcPts val="600"/>
              </a:spcAft>
              <a:buClr>
                <a:srgbClr val="5C6F7B"/>
              </a:buClr>
              <a:buFontTx/>
              <a:buChar char="–"/>
            </a:pPr>
            <a:r>
              <a:rPr lang="en-AU" altLang="zh-CN" sz="2000" dirty="0" err="1">
                <a:solidFill>
                  <a:srgbClr val="5C6F7B"/>
                </a:solidFill>
                <a:latin typeface="Arial" charset="0"/>
              </a:rPr>
              <a:t>矛盾的</a:t>
            </a:r>
            <a:r>
              <a:rPr lang="zh-CN" altLang="en-US" sz="2000" dirty="0">
                <a:solidFill>
                  <a:srgbClr val="5C6F7B"/>
                </a:solidFill>
                <a:latin typeface="Arial" charset="0"/>
              </a:rPr>
              <a:t>是</a:t>
            </a:r>
            <a:r>
              <a:rPr lang="en-AU" altLang="zh-CN" sz="2000" dirty="0">
                <a:solidFill>
                  <a:srgbClr val="5C6F7B"/>
                </a:solidFill>
                <a:latin typeface="Arial" charset="0"/>
              </a:rPr>
              <a:t>，</a:t>
            </a:r>
            <a:r>
              <a:rPr lang="en-AU" altLang="zh-CN" sz="2000" dirty="0" err="1">
                <a:solidFill>
                  <a:srgbClr val="5C6F7B"/>
                </a:solidFill>
                <a:latin typeface="Arial" charset="0"/>
              </a:rPr>
              <a:t>不频繁的改变</a:t>
            </a:r>
            <a:r>
              <a:rPr lang="en-AU" altLang="en-US" sz="2000" dirty="0">
                <a:solidFill>
                  <a:srgbClr val="5C6F7B"/>
                </a:solidFill>
                <a:latin typeface="Arial" charset="0"/>
                <a:sym typeface="Symbol" pitchFamily="18" charset="2"/>
              </a:rPr>
              <a:t>  </a:t>
            </a:r>
            <a:r>
              <a:rPr lang="en-AU" altLang="zh-CN" sz="2000" dirty="0" err="1">
                <a:solidFill>
                  <a:srgbClr val="5C6F7B"/>
                </a:solidFill>
                <a:latin typeface="Arial" charset="0"/>
              </a:rPr>
              <a:t>消毒功效</a:t>
            </a:r>
            <a:r>
              <a:rPr lang="zh-CN" altLang="en-US" sz="2000" dirty="0">
                <a:solidFill>
                  <a:srgbClr val="5C6F7B"/>
                </a:solidFill>
                <a:latin typeface="Arial" charset="0"/>
              </a:rPr>
              <a:t>增加</a:t>
            </a:r>
            <a:endParaRPr lang="en-AU" altLang="zh-CN" sz="2000" dirty="0">
              <a:solidFill>
                <a:srgbClr val="5C6F7B"/>
              </a:solidFill>
              <a:latin typeface="Arial" charset="0"/>
            </a:endParaRPr>
          </a:p>
          <a:p>
            <a:pPr>
              <a:lnSpc>
                <a:spcPts val="2400"/>
              </a:lnSpc>
              <a:spcBef>
                <a:spcPts val="400"/>
              </a:spcBef>
              <a:spcAft>
                <a:spcPts val="600"/>
              </a:spcAft>
              <a:buClr>
                <a:srgbClr val="5C6F7B"/>
              </a:buClr>
              <a:buFontTx/>
              <a:buChar char="•"/>
            </a:pPr>
            <a:r>
              <a:rPr lang="zh-CN" altLang="en-US" sz="2400" dirty="0">
                <a:solidFill>
                  <a:srgbClr val="5C6F7B"/>
                </a:solidFill>
                <a:latin typeface="Arial" charset="0"/>
              </a:rPr>
              <a:t>潜在的</a:t>
            </a:r>
            <a:r>
              <a:rPr lang="en-AU" altLang="zh-CN" sz="2400" dirty="0" err="1">
                <a:solidFill>
                  <a:srgbClr val="5C6F7B"/>
                </a:solidFill>
                <a:latin typeface="Arial" charset="0"/>
              </a:rPr>
              <a:t>刺激</a:t>
            </a:r>
            <a:endParaRPr lang="en-AU" altLang="zh-CN" sz="2400" dirty="0">
              <a:solidFill>
                <a:srgbClr val="5C6F7B"/>
              </a:solidFill>
              <a:latin typeface="Arial" charset="0"/>
            </a:endParaRPr>
          </a:p>
          <a:p>
            <a:pPr marL="742950" lvl="1" indent="-285750">
              <a:lnSpc>
                <a:spcPts val="2400"/>
              </a:lnSpc>
              <a:spcBef>
                <a:spcPts val="400"/>
              </a:spcBef>
              <a:spcAft>
                <a:spcPts val="600"/>
              </a:spcAft>
              <a:buClr>
                <a:srgbClr val="5C6F7B"/>
              </a:buClr>
              <a:buFontTx/>
              <a:buChar char="–"/>
            </a:pPr>
            <a:r>
              <a:rPr lang="zh-CN" altLang="en-US" dirty="0">
                <a:solidFill>
                  <a:srgbClr val="5C6F7B"/>
                </a:solidFill>
                <a:latin typeface="Arial" charset="0"/>
              </a:rPr>
              <a:t>片剂</a:t>
            </a:r>
            <a:r>
              <a:rPr lang="zh-CN" altLang="en-AU" dirty="0">
                <a:solidFill>
                  <a:srgbClr val="5C6F7B"/>
                </a:solidFill>
                <a:latin typeface="Arial" charset="0"/>
              </a:rPr>
              <a:t>系统：</a:t>
            </a:r>
            <a:r>
              <a:rPr lang="zh-CN" altLang="en-US" dirty="0">
                <a:solidFill>
                  <a:srgbClr val="5C6F7B"/>
                </a:solidFill>
                <a:latin typeface="Arial" charset="0"/>
              </a:rPr>
              <a:t>片剂</a:t>
            </a:r>
            <a:r>
              <a:rPr lang="zh-CN" altLang="en-AU" dirty="0">
                <a:solidFill>
                  <a:srgbClr val="5C6F7B"/>
                </a:solidFill>
                <a:latin typeface="Arial" charset="0"/>
              </a:rPr>
              <a:t>组件</a:t>
            </a:r>
          </a:p>
          <a:p>
            <a:pPr marL="742950" lvl="1" indent="-285750">
              <a:lnSpc>
                <a:spcPts val="2400"/>
              </a:lnSpc>
              <a:spcBef>
                <a:spcPts val="400"/>
              </a:spcBef>
              <a:spcAft>
                <a:spcPts val="600"/>
              </a:spcAft>
              <a:buClr>
                <a:srgbClr val="5C6F7B"/>
              </a:buClr>
              <a:buFontTx/>
              <a:buChar char="–"/>
            </a:pPr>
            <a:r>
              <a:rPr lang="zh-CN" altLang="en-US" dirty="0">
                <a:solidFill>
                  <a:srgbClr val="5C6F7B"/>
                </a:solidFill>
                <a:latin typeface="Arial" charset="0"/>
              </a:rPr>
              <a:t>催化</a:t>
            </a:r>
            <a:r>
              <a:rPr lang="en-AU" altLang="zh-CN" dirty="0" err="1">
                <a:solidFill>
                  <a:srgbClr val="5C6F7B"/>
                </a:solidFill>
                <a:latin typeface="Arial" charset="0"/>
              </a:rPr>
              <a:t>盘系统：催化剂中毒</a:t>
            </a:r>
            <a:r>
              <a:rPr lang="en-AU" altLang="zh-CN" dirty="0">
                <a:solidFill>
                  <a:srgbClr val="5C6F7B"/>
                </a:solidFill>
                <a:latin typeface="Arial" charset="0"/>
              </a:rPr>
              <a:t>→</a:t>
            </a:r>
            <a:r>
              <a:rPr lang="zh-CN" altLang="en-US" dirty="0">
                <a:solidFill>
                  <a:srgbClr val="5C6F7B"/>
                </a:solidFill>
                <a:latin typeface="Arial" charset="0"/>
              </a:rPr>
              <a:t>增加</a:t>
            </a:r>
            <a:r>
              <a:rPr lang="en-AU" altLang="zh-CN" dirty="0" err="1">
                <a:solidFill>
                  <a:srgbClr val="5C6F7B"/>
                </a:solidFill>
                <a:latin typeface="Arial" charset="0"/>
              </a:rPr>
              <a:t>残留过氧化物</a:t>
            </a:r>
            <a:endParaRPr lang="en-AU" altLang="zh-CN" dirty="0">
              <a:solidFill>
                <a:srgbClr val="5C6F7B"/>
              </a:solidFill>
              <a:latin typeface="Arial" charset="0"/>
            </a:endParaRPr>
          </a:p>
          <a:p>
            <a:pPr>
              <a:lnSpc>
                <a:spcPts val="2400"/>
              </a:lnSpc>
              <a:spcBef>
                <a:spcPts val="400"/>
              </a:spcBef>
              <a:spcAft>
                <a:spcPts val="600"/>
              </a:spcAft>
              <a:buClr>
                <a:srgbClr val="5C6F7B"/>
              </a:buClr>
              <a:buFontTx/>
              <a:buChar char="•"/>
            </a:pPr>
            <a:r>
              <a:rPr lang="en-AU" altLang="zh-CN" sz="2400" dirty="0" err="1">
                <a:solidFill>
                  <a:srgbClr val="5C6F7B"/>
                </a:solidFill>
                <a:latin typeface="Arial" charset="0"/>
              </a:rPr>
              <a:t>可能的再</a:t>
            </a:r>
            <a:r>
              <a:rPr lang="zh-CN" altLang="en-US" sz="2400" dirty="0">
                <a:solidFill>
                  <a:srgbClr val="5C6F7B"/>
                </a:solidFill>
                <a:latin typeface="Arial" charset="0"/>
              </a:rPr>
              <a:t>次</a:t>
            </a:r>
            <a:r>
              <a:rPr lang="en-AU" altLang="zh-CN" sz="2400" dirty="0" err="1">
                <a:solidFill>
                  <a:srgbClr val="5C6F7B"/>
                </a:solidFill>
                <a:latin typeface="Arial" charset="0"/>
              </a:rPr>
              <a:t>污染</a:t>
            </a:r>
            <a:r>
              <a:rPr lang="en-AU" altLang="zh-CN" sz="1600" dirty="0" err="1">
                <a:solidFill>
                  <a:srgbClr val="5C6F7B"/>
                </a:solidFill>
                <a:latin typeface="Arial" charset="0"/>
              </a:rPr>
              <a:t>（未</a:t>
            </a:r>
            <a:r>
              <a:rPr lang="zh-CN" altLang="en-AU" sz="1600" dirty="0">
                <a:solidFill>
                  <a:srgbClr val="5C6F7B"/>
                </a:solidFill>
                <a:latin typeface="Arial" charset="0"/>
              </a:rPr>
              <a:t>保存的</a:t>
            </a:r>
            <a:r>
              <a:rPr lang="zh-CN" altLang="en-US" sz="1600" dirty="0">
                <a:solidFill>
                  <a:srgbClr val="5C6F7B"/>
                </a:solidFill>
                <a:latin typeface="Arial" charset="0"/>
              </a:rPr>
              <a:t>消毒残留</a:t>
            </a:r>
            <a:r>
              <a:rPr lang="zh-CN" altLang="en-AU" sz="1600" dirty="0">
                <a:solidFill>
                  <a:srgbClr val="5C6F7B"/>
                </a:solidFill>
                <a:latin typeface="Arial" charset="0"/>
              </a:rPr>
              <a:t>溶液）</a:t>
            </a:r>
          </a:p>
        </p:txBody>
      </p:sp>
      <p:sp>
        <p:nvSpPr>
          <p:cNvPr id="172035" name="TextBox 1">
            <a:extLst>
              <a:ext uri="{FF2B5EF4-FFF2-40B4-BE49-F238E27FC236}">
                <a16:creationId xmlns:a16="http://schemas.microsoft.com/office/drawing/2014/main" id="{141AF080-9C75-4216-9739-91AAEF231748}"/>
              </a:ext>
            </a:extLst>
          </p:cNvPr>
          <p:cNvSpPr txBox="1">
            <a:spLocks noChangeArrowheads="1"/>
          </p:cNvSpPr>
          <p:nvPr/>
        </p:nvSpPr>
        <p:spPr bwMode="auto">
          <a:xfrm>
            <a:off x="1244600" y="1320800"/>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i="1" dirty="0">
                <a:solidFill>
                  <a:srgbClr val="FF0000"/>
                </a:solidFill>
                <a:ea typeface="宋体" panose="02010600030101010101" pitchFamily="2" charset="-122"/>
              </a:rPr>
              <a:t>单步法：</a:t>
            </a:r>
            <a:r>
              <a:rPr lang="zh-CN" altLang="en-GB" sz="3200" b="1" i="1" dirty="0">
                <a:solidFill>
                  <a:srgbClr val="FF0000"/>
                </a:solidFill>
                <a:ea typeface="宋体" panose="02010600030101010101" pitchFamily="2" charset="-122"/>
              </a:rPr>
              <a:t>缺</a:t>
            </a:r>
            <a:r>
              <a:rPr lang="zh-CN" altLang="en-US" sz="3200" b="1" i="1" dirty="0">
                <a:solidFill>
                  <a:srgbClr val="FF0000"/>
                </a:solidFill>
                <a:ea typeface="宋体" panose="02010600030101010101" pitchFamily="2" charset="-122"/>
              </a:rPr>
              <a:t>点</a:t>
            </a:r>
            <a:endParaRPr lang="zh-CN" altLang="en-GB" sz="3200" b="1" i="1" dirty="0">
              <a:solidFill>
                <a:srgbClr val="FF0000"/>
              </a:solidFill>
              <a:ea typeface="宋体" panose="02010600030101010101" pitchFamily="2" charset="-122"/>
            </a:endParaRPr>
          </a:p>
        </p:txBody>
      </p:sp>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8C1B98-E138-446A-AD33-8DCC12A3DFAD}"/>
              </a:ext>
            </a:extLst>
          </p:cNvPr>
          <p:cNvSpPr/>
          <p:nvPr/>
        </p:nvSpPr>
        <p:spPr>
          <a:xfrm>
            <a:off x="3397250" y="5257800"/>
            <a:ext cx="4572000" cy="685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sp>
        <p:nvSpPr>
          <p:cNvPr id="5" name="Rectangle 4">
            <a:extLst>
              <a:ext uri="{FF2B5EF4-FFF2-40B4-BE49-F238E27FC236}">
                <a16:creationId xmlns:a16="http://schemas.microsoft.com/office/drawing/2014/main" id="{C7E0E4F3-6EA7-45AA-8D0C-97FD1223B0BE}"/>
              </a:ext>
            </a:extLst>
          </p:cNvPr>
          <p:cNvSpPr/>
          <p:nvPr/>
        </p:nvSpPr>
        <p:spPr>
          <a:xfrm>
            <a:off x="2940050" y="1485900"/>
            <a:ext cx="5257800" cy="319881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noProof="1">
              <a:solidFill>
                <a:srgbClr val="FFFFFF"/>
              </a:solidFill>
            </a:endParaRPr>
          </a:p>
        </p:txBody>
      </p:sp>
      <p:pic>
        <p:nvPicPr>
          <p:cNvPr id="174084" name="Picture 2">
            <a:extLst>
              <a:ext uri="{FF2B5EF4-FFF2-40B4-BE49-F238E27FC236}">
                <a16:creationId xmlns:a16="http://schemas.microsoft.com/office/drawing/2014/main" id="{E5F1DA0B-8A45-43AF-93EA-37176F4D7D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11300"/>
            <a:ext cx="60198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5" name="TextBox 1">
            <a:extLst>
              <a:ext uri="{FF2B5EF4-FFF2-40B4-BE49-F238E27FC236}">
                <a16:creationId xmlns:a16="http://schemas.microsoft.com/office/drawing/2014/main" id="{4C6262A5-60BB-4E7C-8E1C-A51BA47E75F0}"/>
              </a:ext>
            </a:extLst>
          </p:cNvPr>
          <p:cNvSpPr txBox="1">
            <a:spLocks noChangeArrowheads="1"/>
          </p:cNvSpPr>
          <p:nvPr/>
        </p:nvSpPr>
        <p:spPr bwMode="auto">
          <a:xfrm>
            <a:off x="290513" y="2743200"/>
            <a:ext cx="1887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FF0000"/>
                </a:solidFill>
                <a:cs typeface="Arial" panose="020B0604020202020204" pitchFamily="34" charset="0"/>
              </a:rPr>
              <a:t>在一个过氧化氢消毒周期</a:t>
            </a:r>
            <a:endParaRPr lang="en-GB" altLang="zh-CN" sz="2000" b="1" dirty="0">
              <a:solidFill>
                <a:srgbClr val="FF0000"/>
              </a:solidFill>
              <a:cs typeface="Arial" panose="020B0604020202020204" pitchFamily="34" charset="0"/>
            </a:endParaRPr>
          </a:p>
          <a:p>
            <a:pPr algn="ctr"/>
            <a:r>
              <a:rPr lang="en-AU" altLang="zh-CN" sz="2000" b="1" dirty="0">
                <a:solidFill>
                  <a:srgbClr val="FF0000"/>
                </a:solidFill>
                <a:cs typeface="Arial" panose="020B0604020202020204" pitchFamily="34" charset="0"/>
              </a:rPr>
              <a:t>[H</a:t>
            </a:r>
            <a:r>
              <a:rPr lang="en-AU" altLang="zh-CN" sz="2000" b="1" baseline="-25000" dirty="0">
                <a:solidFill>
                  <a:srgbClr val="FF0000"/>
                </a:solidFill>
                <a:cs typeface="Arial" panose="020B0604020202020204" pitchFamily="34" charset="0"/>
              </a:rPr>
              <a:t>2</a:t>
            </a:r>
            <a:r>
              <a:rPr lang="en-AU" altLang="zh-CN" sz="2000" b="1" dirty="0">
                <a:solidFill>
                  <a:srgbClr val="FF0000"/>
                </a:solidFill>
                <a:cs typeface="Arial" panose="020B0604020202020204" pitchFamily="34" charset="0"/>
              </a:rPr>
              <a:t>O</a:t>
            </a:r>
            <a:r>
              <a:rPr lang="en-AU" altLang="zh-CN" sz="2000" b="1" baseline="-25000" dirty="0">
                <a:solidFill>
                  <a:srgbClr val="FF0000"/>
                </a:solidFill>
                <a:cs typeface="Arial" panose="020B0604020202020204" pitchFamily="34" charset="0"/>
              </a:rPr>
              <a:t>2</a:t>
            </a:r>
            <a:r>
              <a:rPr lang="en-AU" altLang="zh-CN" sz="2000" b="1" dirty="0">
                <a:solidFill>
                  <a:srgbClr val="FF0000"/>
                </a:solidFill>
                <a:cs typeface="Arial" panose="020B0604020202020204" pitchFamily="34" charset="0"/>
              </a:rPr>
              <a:t>] &amp; pH</a:t>
            </a:r>
          </a:p>
          <a:p>
            <a:pPr algn="ctr"/>
            <a:r>
              <a:rPr lang="zh-CN" altLang="en-US" sz="2000" b="1" dirty="0">
                <a:solidFill>
                  <a:srgbClr val="FF0000"/>
                </a:solidFill>
                <a:cs typeface="Arial" panose="020B0604020202020204" pitchFamily="34" charset="0"/>
              </a:rPr>
              <a:t>会改变</a:t>
            </a:r>
            <a:endParaRPr lang="en-AU" altLang="zh-CN" sz="2000" b="1" dirty="0">
              <a:solidFill>
                <a:srgbClr val="FF0000"/>
              </a:solidFill>
              <a:cs typeface="Arial" panose="020B0604020202020204" pitchFamily="34" charset="0"/>
            </a:endParaRPr>
          </a:p>
        </p:txBody>
      </p:sp>
      <p:sp>
        <p:nvSpPr>
          <p:cNvPr id="7" name="TextBox 6"/>
          <p:cNvSpPr txBox="1"/>
          <p:nvPr/>
        </p:nvSpPr>
        <p:spPr>
          <a:xfrm>
            <a:off x="2195736" y="5013176"/>
            <a:ext cx="6120680" cy="307777"/>
          </a:xfrm>
          <a:prstGeom prst="rect">
            <a:avLst/>
          </a:prstGeom>
          <a:solidFill>
            <a:schemeClr val="bg1"/>
          </a:solidFill>
        </p:spPr>
        <p:txBody>
          <a:bodyPr wrap="square" rtlCol="0">
            <a:spAutoFit/>
          </a:bodyPr>
          <a:lstStyle/>
          <a:p>
            <a:pPr algn="ctr"/>
            <a:r>
              <a:rPr lang="zh-CN" altLang="en-US" sz="1400" b="1" dirty="0"/>
              <a:t>中和：单步法</a:t>
            </a:r>
            <a:r>
              <a:rPr lang="en-US" altLang="zh-CN" sz="1400" b="1" dirty="0"/>
              <a:t>H</a:t>
            </a:r>
            <a:r>
              <a:rPr lang="en-US" altLang="zh-CN" sz="2000" b="1" baseline="-25000" dirty="0">
                <a:cs typeface="Arial" panose="020B0604020202020204" pitchFamily="34" charset="0"/>
              </a:rPr>
              <a:t>2</a:t>
            </a:r>
            <a:r>
              <a:rPr lang="en-US" altLang="zh-CN" sz="1400" b="1" dirty="0"/>
              <a:t>O</a:t>
            </a:r>
            <a:r>
              <a:rPr lang="en-US" altLang="zh-CN" sz="2000" b="1" baseline="-25000" dirty="0">
                <a:cs typeface="Arial" panose="020B0604020202020204" pitchFamily="34" charset="0"/>
              </a:rPr>
              <a:t>2</a:t>
            </a:r>
            <a:r>
              <a:rPr lang="zh-CN" altLang="en-US" sz="1400" b="1" dirty="0"/>
              <a:t>消毒</a:t>
            </a:r>
          </a:p>
        </p:txBody>
      </p:sp>
      <p:sp>
        <p:nvSpPr>
          <p:cNvPr id="8" name="TextBox 7"/>
          <p:cNvSpPr txBox="1"/>
          <p:nvPr/>
        </p:nvSpPr>
        <p:spPr>
          <a:xfrm>
            <a:off x="4788024" y="5589240"/>
            <a:ext cx="3024336" cy="338554"/>
          </a:xfrm>
          <a:prstGeom prst="rect">
            <a:avLst/>
          </a:prstGeom>
          <a:solidFill>
            <a:srgbClr val="FFCCFF"/>
          </a:solidFill>
        </p:spPr>
        <p:txBody>
          <a:bodyPr wrap="square" rtlCol="0">
            <a:spAutoFit/>
          </a:bodyPr>
          <a:lstStyle/>
          <a:p>
            <a:r>
              <a:rPr lang="zh-CN" altLang="en-US" sz="1600" b="1" dirty="0"/>
              <a:t>消毒期间的</a:t>
            </a:r>
            <a:r>
              <a:rPr lang="en-US" altLang="zh-CN" sz="1600" b="1" dirty="0"/>
              <a:t>PH</a:t>
            </a:r>
            <a:r>
              <a:rPr lang="zh-CN" altLang="en-US" sz="1600" b="1" dirty="0"/>
              <a:t>值</a:t>
            </a:r>
          </a:p>
        </p:txBody>
      </p:sp>
      <p:sp>
        <p:nvSpPr>
          <p:cNvPr id="9" name="TextBox 8"/>
          <p:cNvSpPr txBox="1"/>
          <p:nvPr/>
        </p:nvSpPr>
        <p:spPr>
          <a:xfrm>
            <a:off x="4860032" y="5301208"/>
            <a:ext cx="3024336" cy="338554"/>
          </a:xfrm>
          <a:prstGeom prst="rect">
            <a:avLst/>
          </a:prstGeom>
          <a:solidFill>
            <a:srgbClr val="FFCCFF"/>
          </a:solidFill>
        </p:spPr>
        <p:txBody>
          <a:bodyPr wrap="square" rtlCol="0">
            <a:spAutoFit/>
          </a:bodyPr>
          <a:lstStyle/>
          <a:p>
            <a:r>
              <a:rPr lang="zh-CN" altLang="en-US" sz="1600" b="1" dirty="0"/>
              <a:t>过氧化氢浓度</a:t>
            </a:r>
          </a:p>
        </p:txBody>
      </p:sp>
      <p:sp>
        <p:nvSpPr>
          <p:cNvPr id="10" name="TextBox 9"/>
          <p:cNvSpPr txBox="1"/>
          <p:nvPr/>
        </p:nvSpPr>
        <p:spPr>
          <a:xfrm>
            <a:off x="5220072" y="4725144"/>
            <a:ext cx="1008112" cy="307777"/>
          </a:xfrm>
          <a:prstGeom prst="rect">
            <a:avLst/>
          </a:prstGeom>
          <a:solidFill>
            <a:schemeClr val="bg1"/>
          </a:solidFill>
        </p:spPr>
        <p:txBody>
          <a:bodyPr wrap="square" rtlCol="0">
            <a:spAutoFit/>
          </a:bodyPr>
          <a:lstStyle/>
          <a:p>
            <a:r>
              <a:rPr lang="zh-CN" altLang="en-US" sz="1400" b="1" dirty="0"/>
              <a:t>分钟</a:t>
            </a:r>
          </a:p>
        </p:txBody>
      </p:sp>
      <p:sp>
        <p:nvSpPr>
          <p:cNvPr id="11" name="TextBox 10"/>
          <p:cNvSpPr txBox="1"/>
          <p:nvPr/>
        </p:nvSpPr>
        <p:spPr>
          <a:xfrm>
            <a:off x="5076056" y="2348880"/>
            <a:ext cx="1152128" cy="276999"/>
          </a:xfrm>
          <a:prstGeom prst="rect">
            <a:avLst/>
          </a:prstGeom>
          <a:solidFill>
            <a:srgbClr val="FFFFCC"/>
          </a:solidFill>
        </p:spPr>
        <p:txBody>
          <a:bodyPr wrap="square" rtlCol="0">
            <a:spAutoFit/>
          </a:bodyPr>
          <a:lstStyle/>
          <a:p>
            <a:r>
              <a:rPr lang="en-US" altLang="zh-CN" sz="1200" b="1" dirty="0"/>
              <a:t>40</a:t>
            </a:r>
            <a:r>
              <a:rPr lang="zh-CN" altLang="en-US" sz="1200" b="1" dirty="0"/>
              <a:t>分钟片剂</a:t>
            </a:r>
          </a:p>
        </p:txBody>
      </p:sp>
      <p:sp>
        <p:nvSpPr>
          <p:cNvPr id="12" name="TextBox 11"/>
          <p:cNvSpPr txBox="1"/>
          <p:nvPr/>
        </p:nvSpPr>
        <p:spPr>
          <a:xfrm>
            <a:off x="5076056" y="2564904"/>
            <a:ext cx="1152128" cy="276999"/>
          </a:xfrm>
          <a:prstGeom prst="rect">
            <a:avLst/>
          </a:prstGeom>
          <a:solidFill>
            <a:srgbClr val="FFFFCC"/>
          </a:solidFill>
        </p:spPr>
        <p:txBody>
          <a:bodyPr wrap="square" rtlCol="0">
            <a:spAutoFit/>
          </a:bodyPr>
          <a:lstStyle/>
          <a:p>
            <a:r>
              <a:rPr lang="en-US" altLang="zh-CN" sz="1200" b="1" dirty="0"/>
              <a:t>20</a:t>
            </a:r>
            <a:r>
              <a:rPr lang="zh-CN" altLang="en-US" sz="1200" b="1" dirty="0"/>
              <a:t>分钟片剂</a:t>
            </a:r>
          </a:p>
        </p:txBody>
      </p:sp>
      <p:sp>
        <p:nvSpPr>
          <p:cNvPr id="13" name="TextBox 12"/>
          <p:cNvSpPr txBox="1"/>
          <p:nvPr/>
        </p:nvSpPr>
        <p:spPr>
          <a:xfrm>
            <a:off x="5004048" y="2852936"/>
            <a:ext cx="1080120" cy="276999"/>
          </a:xfrm>
          <a:prstGeom prst="rect">
            <a:avLst/>
          </a:prstGeom>
          <a:solidFill>
            <a:srgbClr val="FFFFCC"/>
          </a:solidFill>
        </p:spPr>
        <p:txBody>
          <a:bodyPr wrap="square" rtlCol="0">
            <a:spAutoFit/>
          </a:bodyPr>
          <a:lstStyle/>
          <a:p>
            <a:r>
              <a:rPr lang="zh-CN" altLang="en-US" sz="1200" b="1" dirty="0"/>
              <a:t>催化盘系统</a:t>
            </a:r>
          </a:p>
        </p:txBody>
      </p:sp>
      <p:sp>
        <p:nvSpPr>
          <p:cNvPr id="15" name="Title 1">
            <a:extLst>
              <a:ext uri="{FF2B5EF4-FFF2-40B4-BE49-F238E27FC236}">
                <a16:creationId xmlns:a16="http://schemas.microsoft.com/office/drawing/2014/main" id="{057F0B4B-858B-4560-AC83-DCDC45B060AF}"/>
              </a:ext>
            </a:extLst>
          </p:cNvPr>
          <p:cNvSpPr txBox="1">
            <a:spLocks noChangeArrowheads="1"/>
          </p:cNvSpPr>
          <p:nvPr/>
        </p:nvSpPr>
        <p:spPr>
          <a:xfrm>
            <a:off x="395536" y="0"/>
            <a:ext cx="6851650" cy="1143001"/>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过氧化氢</a:t>
            </a:r>
            <a:r>
              <a:rPr kumimoji="0" lang="en-US"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rPr>
              <a:t>（H</a:t>
            </a:r>
            <a:r>
              <a:rPr kumimoji="0" lang="en-US" altLang="zh-CN" sz="3600" b="0" i="0" u="none" strike="noStrike" kern="1200" cap="none" spc="0" normalizeH="0" baseline="-25000" noProof="0" dirty="0">
                <a:ln>
                  <a:noFill/>
                </a:ln>
                <a:solidFill>
                  <a:srgbClr val="FFFF00"/>
                </a:solidFill>
                <a:effectLst/>
                <a:uLnTx/>
                <a:uFillTx/>
                <a:latin typeface="Arial" pitchFamily="34" charset="0"/>
                <a:ea typeface="+mj-ea"/>
                <a:cs typeface="Arial" pitchFamily="34" charset="0"/>
              </a:rPr>
              <a:t>2</a:t>
            </a:r>
            <a:r>
              <a:rPr kumimoji="0" lang="en-US"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rPr>
              <a:t>O</a:t>
            </a:r>
            <a:r>
              <a:rPr kumimoji="0" lang="en-US" altLang="zh-CN" sz="3600" b="0" i="0" u="none" strike="noStrike" kern="1200" cap="none" spc="0" normalizeH="0" baseline="-25000" noProof="0" dirty="0">
                <a:ln>
                  <a:noFill/>
                </a:ln>
                <a:solidFill>
                  <a:srgbClr val="FFFF00"/>
                </a:solidFill>
                <a:effectLst/>
                <a:uLnTx/>
                <a:uFillTx/>
                <a:latin typeface="Arial" pitchFamily="34" charset="0"/>
                <a:ea typeface="+mj-ea"/>
                <a:cs typeface="Arial" pitchFamily="34" charset="0"/>
              </a:rPr>
              <a:t>2</a:t>
            </a:r>
            <a:r>
              <a:rPr kumimoji="0" lang="en-US"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rPr>
              <a:t>）</a:t>
            </a:r>
            <a:endParaRPr kumimoji="0" lang="en-CA"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a:extLst>
              <a:ext uri="{FF2B5EF4-FFF2-40B4-BE49-F238E27FC236}">
                <a16:creationId xmlns:a16="http://schemas.microsoft.com/office/drawing/2014/main" id="{0C39A5E2-B744-4905-9554-1E8B368CD44B}"/>
              </a:ext>
            </a:extLst>
          </p:cNvPr>
          <p:cNvSpPr>
            <a:spLocks noGrp="1" noChangeArrowheads="1"/>
          </p:cNvSpPr>
          <p:nvPr>
            <p:ph type="title"/>
          </p:nvPr>
        </p:nvSpPr>
        <p:spPr>
          <a:xfrm>
            <a:off x="179512" y="0"/>
            <a:ext cx="6851650" cy="1143000"/>
          </a:xfrm>
        </p:spPr>
        <p:txBody>
          <a:bodyPr/>
          <a:lstStyle/>
          <a:p>
            <a:r>
              <a:rPr lang="zh-CN" altLang="en-CA"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en-CA" altLang="zh-CN" sz="3600" dirty="0">
              <a:solidFill>
                <a:srgbClr val="FFFF00"/>
              </a:solidFill>
            </a:endParaRPr>
          </a:p>
        </p:txBody>
      </p:sp>
      <p:sp>
        <p:nvSpPr>
          <p:cNvPr id="176130" name="Content Placeholder 3">
            <a:extLst>
              <a:ext uri="{FF2B5EF4-FFF2-40B4-BE49-F238E27FC236}">
                <a16:creationId xmlns:a16="http://schemas.microsoft.com/office/drawing/2014/main" id="{C2103237-BD8B-4042-AE21-15DC4BCF9F9D}"/>
              </a:ext>
            </a:extLst>
          </p:cNvPr>
          <p:cNvSpPr>
            <a:spLocks noGrp="1" noChangeArrowheads="1"/>
          </p:cNvSpPr>
          <p:nvPr>
            <p:ph idx="1"/>
          </p:nvPr>
        </p:nvSpPr>
        <p:spPr>
          <a:xfrm>
            <a:off x="457200" y="1295400"/>
            <a:ext cx="8229600" cy="5105400"/>
          </a:xfrm>
        </p:spPr>
        <p:txBody>
          <a:bodyPr/>
          <a:lstStyle/>
          <a:p>
            <a:pPr marL="0" indent="0">
              <a:lnSpc>
                <a:spcPts val="3200"/>
              </a:lnSpc>
              <a:buNone/>
              <a:defRPr/>
            </a:pPr>
            <a:r>
              <a:rPr lang="en-AU" altLang="zh-CN" sz="2400" b="1" dirty="0" err="1"/>
              <a:t>关于</a:t>
            </a:r>
            <a:r>
              <a:rPr lang="zh-CN" altLang="en-US" sz="2400" b="1" dirty="0"/>
              <a:t>单步法</a:t>
            </a:r>
            <a:r>
              <a:rPr lang="en-AU" altLang="zh-CN" sz="2400" b="1" dirty="0" err="1"/>
              <a:t>过氧化</a:t>
            </a:r>
            <a:r>
              <a:rPr lang="zh-CN" altLang="en-US" sz="2400" b="1" dirty="0"/>
              <a:t>氢</a:t>
            </a:r>
            <a:r>
              <a:rPr lang="en-AU" altLang="zh-CN" sz="2400" b="1" dirty="0" err="1"/>
              <a:t>系统使用的建议</a:t>
            </a:r>
            <a:endParaRPr lang="en-AU" altLang="zh-CN" sz="2400" b="1" dirty="0"/>
          </a:p>
          <a:p>
            <a:pPr>
              <a:lnSpc>
                <a:spcPts val="3200"/>
              </a:lnSpc>
              <a:buFont typeface="Arial" pitchFamily="34" charset="0"/>
              <a:buChar char="•"/>
              <a:defRPr/>
            </a:pPr>
            <a:r>
              <a:rPr lang="en-AU" altLang="zh-CN" sz="2000" dirty="0"/>
              <a:t>将CL放在各自的</a:t>
            </a:r>
            <a:r>
              <a:rPr lang="zh-CN" altLang="en-US" sz="2000" dirty="0"/>
              <a:t>片篮</a:t>
            </a:r>
            <a:r>
              <a:rPr lang="en-AU" altLang="zh-CN" sz="2000" dirty="0"/>
              <a:t>中</a:t>
            </a:r>
            <a:r>
              <a:rPr lang="zh-CN" altLang="en-US" sz="2000" dirty="0"/>
              <a:t>。</a:t>
            </a:r>
            <a:endParaRPr lang="en-AU" altLang="zh-CN" sz="2000" dirty="0"/>
          </a:p>
          <a:p>
            <a:pPr>
              <a:lnSpc>
                <a:spcPts val="3200"/>
              </a:lnSpc>
              <a:buFont typeface="Arial" pitchFamily="34" charset="0"/>
              <a:buChar char="•"/>
              <a:defRPr/>
            </a:pPr>
            <a:r>
              <a:rPr lang="en-AU" altLang="zh-CN" sz="2000" dirty="0" err="1"/>
              <a:t>保持</a:t>
            </a:r>
            <a:r>
              <a:rPr lang="zh-CN" altLang="en-US" sz="2000" dirty="0"/>
              <a:t>镜盒</a:t>
            </a:r>
            <a:r>
              <a:rPr lang="en-AU" altLang="zh-CN" sz="2000" dirty="0" err="1"/>
              <a:t>垂直</a:t>
            </a:r>
            <a:r>
              <a:rPr lang="en-AU" altLang="zh-CN" sz="2000" dirty="0"/>
              <a:t>，</a:t>
            </a:r>
            <a:r>
              <a:rPr lang="zh-CN" altLang="en-US" sz="2000" dirty="0"/>
              <a:t>用过氧化氢</a:t>
            </a:r>
            <a:r>
              <a:rPr lang="en-AU" altLang="zh-CN" sz="2000" dirty="0" err="1"/>
              <a:t>填充</a:t>
            </a:r>
            <a:r>
              <a:rPr lang="zh-CN" altLang="en-US" sz="2000" dirty="0"/>
              <a:t>镜盒至</a:t>
            </a:r>
            <a:r>
              <a:rPr lang="en-AU" altLang="zh-CN" sz="2000" dirty="0" err="1"/>
              <a:t>填充线</a:t>
            </a:r>
            <a:r>
              <a:rPr lang="zh-CN" altLang="en-US" sz="2000" dirty="0"/>
              <a:t>。</a:t>
            </a:r>
            <a:endParaRPr lang="en-AU" altLang="zh-CN" sz="2000" dirty="0"/>
          </a:p>
          <a:p>
            <a:pPr>
              <a:lnSpc>
                <a:spcPts val="3200"/>
              </a:lnSpc>
              <a:buFont typeface="Arial" pitchFamily="34" charset="0"/>
              <a:buChar char="•"/>
              <a:defRPr/>
            </a:pPr>
            <a:r>
              <a:rPr lang="en-AU" altLang="zh-CN" sz="2000" dirty="0" err="1"/>
              <a:t>将盖子</a:t>
            </a:r>
            <a:r>
              <a:rPr lang="en-AU" altLang="zh-CN" sz="2000" dirty="0"/>
              <a:t>/</a:t>
            </a:r>
            <a:r>
              <a:rPr lang="zh-CN" altLang="en-US" sz="2000" dirty="0"/>
              <a:t>片篮</a:t>
            </a:r>
            <a:r>
              <a:rPr lang="en-AU" altLang="zh-CN" sz="2000" dirty="0" err="1"/>
              <a:t>快速插入溶液</a:t>
            </a:r>
            <a:r>
              <a:rPr lang="en-AU" altLang="zh-CN" sz="2000" dirty="0"/>
              <a:t>（</a:t>
            </a:r>
            <a:r>
              <a:rPr lang="zh-CN" altLang="en-US" sz="2000" dirty="0"/>
              <a:t>催化</a:t>
            </a:r>
            <a:r>
              <a:rPr lang="en-AU" altLang="zh-CN" sz="2000" dirty="0" err="1"/>
              <a:t>盘系统），并拧紧盖子</a:t>
            </a:r>
            <a:r>
              <a:rPr lang="zh-CN" altLang="en-US" sz="2000" dirty="0"/>
              <a:t>。</a:t>
            </a:r>
            <a:endParaRPr lang="en-AU" altLang="zh-CN" sz="2000" dirty="0"/>
          </a:p>
          <a:p>
            <a:pPr>
              <a:lnSpc>
                <a:spcPts val="3200"/>
              </a:lnSpc>
              <a:buFont typeface="Arial" pitchFamily="34" charset="0"/>
              <a:buChar char="•"/>
              <a:defRPr/>
            </a:pPr>
            <a:r>
              <a:rPr lang="en-AU" altLang="zh-CN" sz="2000" dirty="0"/>
              <a:t>把</a:t>
            </a:r>
            <a:r>
              <a:rPr lang="zh-CN" altLang="en-US" sz="2000" dirty="0"/>
              <a:t>镜盒</a:t>
            </a:r>
            <a:r>
              <a:rPr lang="en-AU" altLang="zh-CN" sz="2000" dirty="0" err="1"/>
              <a:t>垂直放置</a:t>
            </a:r>
            <a:r>
              <a:rPr lang="en-AU" altLang="zh-CN" sz="2000" dirty="0"/>
              <a:t>，</a:t>
            </a:r>
            <a:r>
              <a:rPr lang="zh-CN" altLang="en-US" sz="2000" dirty="0"/>
              <a:t>多次</a:t>
            </a:r>
            <a:r>
              <a:rPr lang="en-AU" altLang="zh-CN" sz="2000" dirty="0"/>
              <a:t>摇</a:t>
            </a:r>
            <a:r>
              <a:rPr lang="zh-CN" altLang="en-US" sz="2000" dirty="0"/>
              <a:t>动镜盒</a:t>
            </a:r>
            <a:r>
              <a:rPr lang="en-AU" altLang="zh-CN" sz="2000" dirty="0"/>
              <a:t>，</a:t>
            </a:r>
            <a:r>
              <a:rPr lang="zh-CN" altLang="en-US" sz="2000" dirty="0"/>
              <a:t>减少</a:t>
            </a:r>
            <a:r>
              <a:rPr lang="en-AU" altLang="zh-CN" sz="2000" dirty="0" err="1"/>
              <a:t>盖子和</a:t>
            </a:r>
            <a:r>
              <a:rPr lang="zh-CN" altLang="en-US" sz="2000" dirty="0"/>
              <a:t>镜盒</a:t>
            </a:r>
            <a:r>
              <a:rPr lang="en-AU" altLang="zh-CN" sz="2000" dirty="0"/>
              <a:t>壁</a:t>
            </a:r>
            <a:r>
              <a:rPr lang="zh-CN" altLang="en-US" sz="2000" dirty="0"/>
              <a:t>置于</a:t>
            </a:r>
            <a:r>
              <a:rPr lang="en-AU" altLang="zh-CN" sz="2000" dirty="0" err="1"/>
              <a:t>过氧化物</a:t>
            </a:r>
            <a:r>
              <a:rPr lang="zh-CN" altLang="en-US" sz="2000" dirty="0"/>
              <a:t>中的时间。</a:t>
            </a:r>
            <a:endParaRPr lang="en-AU" altLang="zh-CN" sz="2000" dirty="0"/>
          </a:p>
          <a:p>
            <a:pPr>
              <a:lnSpc>
                <a:spcPts val="3200"/>
              </a:lnSpc>
              <a:buNone/>
              <a:defRPr/>
            </a:pPr>
            <a:r>
              <a:rPr lang="zh-CN" altLang="en-US" sz="2000" dirty="0"/>
              <a:t>      </a:t>
            </a:r>
            <a:r>
              <a:rPr lang="zh-CN" altLang="en-AU" sz="2000" dirty="0"/>
              <a:t>或者</a:t>
            </a:r>
            <a:r>
              <a:rPr lang="en-AU" altLang="zh-CN" sz="2000" dirty="0"/>
              <a:t>...</a:t>
            </a:r>
            <a:endParaRPr lang="zh-CN" altLang="en-AU" sz="2000" dirty="0"/>
          </a:p>
          <a:p>
            <a:pPr>
              <a:lnSpc>
                <a:spcPts val="3200"/>
              </a:lnSpc>
              <a:buFont typeface="Arial" pitchFamily="34" charset="0"/>
              <a:buChar char="•"/>
              <a:defRPr/>
            </a:pPr>
            <a:r>
              <a:rPr lang="en-AU" altLang="zh-CN" sz="2000" dirty="0" err="1"/>
              <a:t>将片剂加入溶液，然后</a:t>
            </a:r>
            <a:r>
              <a:rPr lang="zh-CN" altLang="en-US" sz="2000" dirty="0"/>
              <a:t>立即</a:t>
            </a:r>
            <a:r>
              <a:rPr lang="en-AU" altLang="zh-CN" sz="2000" dirty="0" err="1"/>
              <a:t>插入盖子</a:t>
            </a:r>
            <a:r>
              <a:rPr lang="en-AU" altLang="zh-CN" sz="2000" dirty="0"/>
              <a:t>/</a:t>
            </a:r>
            <a:r>
              <a:rPr lang="zh-CN" altLang="en-US" sz="2000" dirty="0"/>
              <a:t>片篮</a:t>
            </a:r>
            <a:r>
              <a:rPr lang="en-AU" altLang="zh-CN" sz="2000" dirty="0"/>
              <a:t>（</a:t>
            </a:r>
            <a:r>
              <a:rPr lang="en-AU" altLang="zh-CN" sz="2000" dirty="0" err="1"/>
              <a:t>过氧化氢酶系统</a:t>
            </a:r>
            <a:r>
              <a:rPr lang="en-AU" altLang="zh-CN" sz="2000" dirty="0"/>
              <a:t>）</a:t>
            </a:r>
            <a:r>
              <a:rPr lang="zh-CN" altLang="en-US" sz="2000" dirty="0"/>
              <a:t>，</a:t>
            </a:r>
            <a:r>
              <a:rPr lang="en-AU" altLang="zh-CN" sz="2000" dirty="0"/>
              <a:t>并</a:t>
            </a:r>
            <a:r>
              <a:rPr lang="zh-CN" altLang="en-US" sz="2000" dirty="0"/>
              <a:t>用力拧紧</a:t>
            </a:r>
            <a:r>
              <a:rPr lang="en-AU" altLang="zh-CN" sz="2000" dirty="0" err="1"/>
              <a:t>盖子</a:t>
            </a:r>
            <a:r>
              <a:rPr lang="zh-CN" altLang="en-US" sz="2000" dirty="0"/>
              <a:t>。</a:t>
            </a:r>
            <a:endParaRPr lang="en-US" altLang="zh-CN" sz="2000" dirty="0"/>
          </a:p>
          <a:p>
            <a:pPr>
              <a:lnSpc>
                <a:spcPts val="3200"/>
              </a:lnSpc>
              <a:buFont typeface="Arial" pitchFamily="34" charset="0"/>
              <a:buChar char="•"/>
              <a:defRPr/>
            </a:pPr>
            <a:r>
              <a:rPr lang="zh-CN" altLang="en-US" sz="2000" dirty="0"/>
              <a:t>如上所述 摇动。</a:t>
            </a:r>
            <a:endParaRPr lang="en-AU" altLang="zh-CN" sz="2000" dirty="0"/>
          </a:p>
        </p:txBody>
      </p:sp>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a:extLst>
              <a:ext uri="{FF2B5EF4-FFF2-40B4-BE49-F238E27FC236}">
                <a16:creationId xmlns:a16="http://schemas.microsoft.com/office/drawing/2014/main" id="{A07925A7-CC0E-4CA3-B4AE-A6F302755249}"/>
              </a:ext>
            </a:extLst>
          </p:cNvPr>
          <p:cNvSpPr>
            <a:spLocks noGrp="1" noChangeArrowheads="1"/>
          </p:cNvSpPr>
          <p:nvPr>
            <p:ph type="title"/>
          </p:nvPr>
        </p:nvSpPr>
        <p:spPr>
          <a:xfrm>
            <a:off x="323528" y="116632"/>
            <a:ext cx="6851650" cy="1143000"/>
          </a:xfrm>
        </p:spPr>
        <p:txBody>
          <a:bodyPr/>
          <a:lstStyle/>
          <a:p>
            <a:r>
              <a:rPr lang="zh-CN" altLang="en-CA" sz="3600" dirty="0"/>
              <a:t>过氧化氢</a:t>
            </a:r>
            <a:r>
              <a:rPr lang="en-US" altLang="zh-CN" sz="3600" dirty="0">
                <a:solidFill>
                  <a:srgbClr val="FFFF00"/>
                </a:solidFill>
              </a:rPr>
              <a:t>（H</a:t>
            </a:r>
            <a:r>
              <a:rPr lang="en-US" altLang="zh-CN" sz="3600" baseline="-25000" dirty="0">
                <a:solidFill>
                  <a:srgbClr val="FFFF00"/>
                </a:solidFill>
              </a:rPr>
              <a:t>2</a:t>
            </a:r>
            <a:r>
              <a:rPr lang="en-US" altLang="zh-CN" sz="3600" dirty="0">
                <a:solidFill>
                  <a:srgbClr val="FFFF00"/>
                </a:solidFill>
              </a:rPr>
              <a:t>O</a:t>
            </a:r>
            <a:r>
              <a:rPr lang="en-US" altLang="zh-CN" sz="3600" baseline="-25000" dirty="0">
                <a:solidFill>
                  <a:srgbClr val="FFFF00"/>
                </a:solidFill>
              </a:rPr>
              <a:t>2</a:t>
            </a:r>
            <a:r>
              <a:rPr lang="en-US" altLang="zh-CN" sz="3600" dirty="0">
                <a:solidFill>
                  <a:srgbClr val="FFFF00"/>
                </a:solidFill>
              </a:rPr>
              <a:t>）</a:t>
            </a:r>
            <a:endParaRPr lang="en-CA" altLang="zh-CN" sz="3600" dirty="0">
              <a:solidFill>
                <a:srgbClr val="FFFF00"/>
              </a:solidFill>
            </a:endParaRPr>
          </a:p>
        </p:txBody>
      </p:sp>
      <p:sp>
        <p:nvSpPr>
          <p:cNvPr id="178178" name="Content Placeholder 3">
            <a:extLst>
              <a:ext uri="{FF2B5EF4-FFF2-40B4-BE49-F238E27FC236}">
                <a16:creationId xmlns:a16="http://schemas.microsoft.com/office/drawing/2014/main" id="{E2D05A05-EC85-402E-8668-BB45A01CC5F0}"/>
              </a:ext>
            </a:extLst>
          </p:cNvPr>
          <p:cNvSpPr>
            <a:spLocks noGrp="1" noChangeArrowheads="1"/>
          </p:cNvSpPr>
          <p:nvPr>
            <p:ph idx="1"/>
          </p:nvPr>
        </p:nvSpPr>
        <p:spPr>
          <a:xfrm>
            <a:off x="457200" y="1570038"/>
            <a:ext cx="8229600" cy="4525962"/>
          </a:xfrm>
        </p:spPr>
        <p:txBody>
          <a:bodyPr/>
          <a:lstStyle/>
          <a:p>
            <a:pPr marL="0" indent="0">
              <a:lnSpc>
                <a:spcPts val="3200"/>
              </a:lnSpc>
              <a:buNone/>
              <a:defRPr/>
            </a:pPr>
            <a:r>
              <a:rPr lang="en-AU" altLang="zh-CN" sz="2800" b="1" dirty="0" err="1"/>
              <a:t>过氧化</a:t>
            </a:r>
            <a:r>
              <a:rPr lang="zh-CN" altLang="en-US" sz="2800" b="1" dirty="0"/>
              <a:t>氢</a:t>
            </a:r>
            <a:r>
              <a:rPr lang="en-AU" altLang="zh-CN" sz="2800" b="1" dirty="0"/>
              <a:t>对CL的影响（与</a:t>
            </a:r>
            <a:r>
              <a:rPr lang="zh-CN" altLang="en-US" sz="2800" b="1" dirty="0"/>
              <a:t>双步法</a:t>
            </a:r>
            <a:r>
              <a:rPr lang="en-AU" altLang="zh-CN" sz="2800" b="1" dirty="0" err="1"/>
              <a:t>更相关</a:t>
            </a:r>
            <a:r>
              <a:rPr lang="en-AU" altLang="zh-CN" sz="2800" b="1" dirty="0"/>
              <a:t>）</a:t>
            </a:r>
          </a:p>
          <a:p>
            <a:pPr>
              <a:lnSpc>
                <a:spcPts val="3200"/>
              </a:lnSpc>
              <a:buFont typeface="Arial" pitchFamily="34" charset="0"/>
              <a:buChar char="•"/>
              <a:defRPr/>
            </a:pPr>
            <a:r>
              <a:rPr lang="en-AU" altLang="zh-CN" sz="2400" dirty="0" err="1"/>
              <a:t>可能导致较高含水量</a:t>
            </a:r>
            <a:r>
              <a:rPr lang="zh-CN" altLang="en-US" sz="2400" dirty="0"/>
              <a:t>的</a:t>
            </a:r>
            <a:r>
              <a:rPr lang="en-AU" altLang="zh-CN" sz="2400" dirty="0"/>
              <a:t>CL</a:t>
            </a:r>
            <a:r>
              <a:rPr lang="zh-CN" altLang="en-AU" sz="2400" dirty="0"/>
              <a:t>透镜参数</a:t>
            </a:r>
            <a:r>
              <a:rPr lang="zh-CN" altLang="en-US" sz="2400" dirty="0"/>
              <a:t>的可逆</a:t>
            </a:r>
            <a:r>
              <a:rPr lang="zh-CN" altLang="en-AU" sz="2400" dirty="0"/>
              <a:t>变化</a:t>
            </a:r>
            <a:r>
              <a:rPr lang="zh-CN" altLang="en-US" sz="2400" dirty="0"/>
              <a:t>。</a:t>
            </a:r>
            <a:endParaRPr lang="zh-CN" altLang="en-AU" sz="2400" dirty="0"/>
          </a:p>
          <a:p>
            <a:pPr>
              <a:lnSpc>
                <a:spcPts val="3200"/>
              </a:lnSpc>
              <a:buFont typeface="Arial" pitchFamily="34" charset="0"/>
              <a:buChar char="•"/>
              <a:defRPr/>
            </a:pPr>
            <a:r>
              <a:rPr lang="en-AU" altLang="zh-CN" sz="2400" dirty="0" err="1"/>
              <a:t>当过氧化</a:t>
            </a:r>
            <a:r>
              <a:rPr lang="zh-CN" altLang="en-US" sz="2400" dirty="0"/>
              <a:t>氢</a:t>
            </a:r>
            <a:r>
              <a:rPr lang="en-AU" altLang="zh-CN" sz="2400" dirty="0" err="1"/>
              <a:t>浓度降低或引入中和溶液时</a:t>
            </a:r>
            <a:r>
              <a:rPr lang="en-AU" altLang="zh-CN" sz="2400" dirty="0"/>
              <a:t>，</a:t>
            </a:r>
            <a:r>
              <a:rPr lang="zh-CN" altLang="en-US" sz="2400" dirty="0"/>
              <a:t>变化</a:t>
            </a:r>
            <a:r>
              <a:rPr lang="en-AU" altLang="zh-CN" sz="2400" dirty="0" err="1"/>
              <a:t>需要一些时间</a:t>
            </a:r>
            <a:r>
              <a:rPr lang="zh-CN" altLang="en-US" sz="2400" dirty="0"/>
              <a:t>才能</a:t>
            </a:r>
            <a:r>
              <a:rPr lang="en-AU" altLang="zh-CN" sz="2400" dirty="0" err="1"/>
              <a:t>逆转（平衡</a:t>
            </a:r>
            <a:r>
              <a:rPr lang="en-AU" altLang="zh-CN" sz="2400" dirty="0"/>
              <a:t>）</a:t>
            </a:r>
            <a:r>
              <a:rPr lang="zh-CN" altLang="en-US" sz="2400"/>
              <a:t>。</a:t>
            </a:r>
            <a:endParaRPr lang="en-AU" altLang="zh-CN" sz="2400" dirty="0"/>
          </a:p>
          <a:p>
            <a:pPr>
              <a:lnSpc>
                <a:spcPts val="3200"/>
              </a:lnSpc>
              <a:buFont typeface="Arial" pitchFamily="34" charset="0"/>
              <a:buChar char="•"/>
              <a:defRPr/>
            </a:pPr>
            <a:r>
              <a:rPr lang="en-AU" altLang="zh-CN" sz="2400" dirty="0" err="1"/>
              <a:t>水含量越高，逆转</a:t>
            </a:r>
            <a:r>
              <a:rPr lang="zh-CN" altLang="en-US" sz="2400" dirty="0"/>
              <a:t>导致</a:t>
            </a:r>
            <a:r>
              <a:rPr lang="en-AU" altLang="zh-CN" sz="2400" dirty="0" err="1"/>
              <a:t>的参数变化所花费的时间越长</a:t>
            </a:r>
            <a:r>
              <a:rPr lang="zh-CN" altLang="en-US" sz="2400" dirty="0"/>
              <a:t>。</a:t>
            </a:r>
            <a:endParaRPr lang="en-AU" altLang="zh-CN" sz="2400" dirty="0"/>
          </a:p>
        </p:txBody>
      </p:sp>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81075"/>
            <a:ext cx="8458200" cy="4948255"/>
          </a:xfrm>
        </p:spPr>
        <p:txBody>
          <a:bodyPr/>
          <a:lstStyle/>
          <a:p>
            <a:pPr marL="0" indent="0">
              <a:lnSpc>
                <a:spcPts val="3200"/>
              </a:lnSpc>
              <a:buNone/>
              <a:defRPr/>
            </a:pPr>
            <a:r>
              <a:rPr lang="zh-CN" altLang="en-US" sz="2400" b="1" dirty="0"/>
              <a:t>需要注意</a:t>
            </a:r>
            <a:endParaRPr lang="en-AU" sz="2400" b="1" dirty="0"/>
          </a:p>
          <a:p>
            <a:pPr>
              <a:lnSpc>
                <a:spcPts val="3200"/>
              </a:lnSpc>
              <a:buFont typeface="Arial" pitchFamily="34" charset="0"/>
              <a:buChar char="•"/>
              <a:defRPr/>
            </a:pPr>
            <a:r>
              <a:rPr lang="en-AU" sz="2400" dirty="0"/>
              <a:t>CL</a:t>
            </a:r>
            <a:r>
              <a:rPr lang="zh-CN" altLang="en-US" sz="2400" dirty="0"/>
              <a:t>中的未中和或未完全中和的过氧化氢将导致戴入时的不适</a:t>
            </a:r>
            <a:r>
              <a:rPr lang="en-US" altLang="zh-CN" sz="2400" dirty="0"/>
              <a:t>/</a:t>
            </a:r>
            <a:r>
              <a:rPr lang="zh-CN" altLang="en-US" sz="2400" dirty="0"/>
              <a:t>疼痛</a:t>
            </a:r>
            <a:r>
              <a:rPr lang="en-US" altLang="zh-CN" sz="2400" dirty="0"/>
              <a:t>/</a:t>
            </a:r>
            <a:r>
              <a:rPr lang="zh-CN" altLang="en-US" sz="2400" dirty="0"/>
              <a:t>眼部刺激</a:t>
            </a:r>
            <a:r>
              <a:rPr lang="en-AU" dirty="0"/>
              <a:t>(</a:t>
            </a:r>
            <a:r>
              <a:rPr lang="en-AU" altLang="zh-CN" dirty="0" err="1"/>
              <a:t>对于阈值，参见下一张幻灯片</a:t>
            </a:r>
            <a:r>
              <a:rPr lang="en-AU" dirty="0"/>
              <a:t>)</a:t>
            </a:r>
          </a:p>
          <a:p>
            <a:pPr lvl="1">
              <a:lnSpc>
                <a:spcPts val="3200"/>
              </a:lnSpc>
              <a:buFont typeface="Arial" pitchFamily="34" charset="0"/>
              <a:buChar char="•"/>
              <a:defRPr/>
            </a:pPr>
            <a:r>
              <a:rPr lang="zh-CN" altLang="en-AU" sz="2000" dirty="0"/>
              <a:t>眼前节具有</a:t>
            </a:r>
            <a:r>
              <a:rPr lang="en-AU" altLang="zh-CN" sz="2000" dirty="0"/>
              <a:t>3个用于处理过氧化氢暴露的过氧化酶“系统”</a:t>
            </a:r>
            <a:endParaRPr lang="en-AU" sz="2000" dirty="0"/>
          </a:p>
          <a:p>
            <a:pPr marL="984250" lvl="2" indent="-361950">
              <a:lnSpc>
                <a:spcPts val="3200"/>
              </a:lnSpc>
              <a:buFont typeface="Arial" pitchFamily="34" charset="0"/>
              <a:buChar char="•"/>
              <a:tabLst>
                <a:tab pos="984250" algn="l"/>
              </a:tabLst>
              <a:defRPr/>
            </a:pPr>
            <a:r>
              <a:rPr lang="en-AU" altLang="zh-CN" b="1" dirty="0" err="1"/>
              <a:t>谷胱甘肽过氧化物酶</a:t>
            </a:r>
            <a:r>
              <a:rPr lang="en-AU" altLang="zh-CN" dirty="0" err="1"/>
              <a:t>（角膜上皮</a:t>
            </a:r>
            <a:r>
              <a:rPr lang="en-AU" altLang="zh-CN" dirty="0"/>
              <a:t>[</a:t>
            </a:r>
            <a:r>
              <a:rPr lang="en-AU" altLang="zh-CN" dirty="0" err="1"/>
              <a:t>中浓度</a:t>
            </a:r>
            <a:r>
              <a:rPr lang="en-AU" altLang="zh-CN" dirty="0"/>
              <a:t>]）</a:t>
            </a:r>
            <a:endParaRPr lang="en-AU" b="1" dirty="0"/>
          </a:p>
          <a:p>
            <a:pPr marL="984250" lvl="2" indent="-361950">
              <a:lnSpc>
                <a:spcPts val="3200"/>
              </a:lnSpc>
              <a:buFont typeface="Arial" pitchFamily="34" charset="0"/>
              <a:buChar char="•"/>
              <a:tabLst>
                <a:tab pos="984250" algn="l"/>
              </a:tabLst>
              <a:defRPr/>
            </a:pPr>
            <a:r>
              <a:rPr lang="en-AU" altLang="zh-CN" b="1" dirty="0" err="1"/>
              <a:t>超氧化物歧化酶</a:t>
            </a:r>
            <a:r>
              <a:rPr lang="en-AU" altLang="zh-CN" b="1" dirty="0"/>
              <a:t>        </a:t>
            </a:r>
            <a:r>
              <a:rPr lang="en-AU" altLang="zh-CN" dirty="0"/>
              <a:t>（</a:t>
            </a:r>
            <a:r>
              <a:rPr lang="en-AU" altLang="zh-CN" dirty="0" err="1"/>
              <a:t>角膜上皮</a:t>
            </a:r>
            <a:r>
              <a:rPr lang="en-AU" altLang="zh-CN" dirty="0"/>
              <a:t>[</a:t>
            </a:r>
            <a:r>
              <a:rPr lang="en-AU" altLang="zh-CN" dirty="0" err="1"/>
              <a:t>中等浓度</a:t>
            </a:r>
            <a:r>
              <a:rPr lang="en-AU" altLang="zh-CN" dirty="0"/>
              <a:t>]）</a:t>
            </a:r>
            <a:endParaRPr lang="en-AU" b="1" dirty="0"/>
          </a:p>
          <a:p>
            <a:pPr marL="984250" lvl="2" indent="-361950">
              <a:lnSpc>
                <a:spcPts val="3200"/>
              </a:lnSpc>
              <a:buFont typeface="Arial" pitchFamily="34" charset="0"/>
              <a:buChar char="•"/>
              <a:tabLst>
                <a:tab pos="984250" algn="l"/>
              </a:tabLst>
              <a:defRPr/>
            </a:pPr>
            <a:r>
              <a:rPr lang="en-AU" altLang="zh-CN" b="1" dirty="0" err="1"/>
              <a:t>过氧化氢酶</a:t>
            </a:r>
            <a:endParaRPr lang="en-AU" b="1" dirty="0"/>
          </a:p>
          <a:p>
            <a:pPr marL="1436688" lvl="3" indent="-452438">
              <a:lnSpc>
                <a:spcPts val="3200"/>
              </a:lnSpc>
              <a:buFont typeface="Arial" pitchFamily="34" charset="0"/>
              <a:buChar char="•"/>
              <a:defRPr/>
            </a:pPr>
            <a:r>
              <a:rPr lang="en-AU" altLang="zh-CN" b="1" dirty="0"/>
              <a:t>（</a:t>
            </a:r>
            <a:r>
              <a:rPr lang="en-AU" altLang="zh-CN" b="1" dirty="0" err="1"/>
              <a:t>结膜上皮</a:t>
            </a:r>
            <a:r>
              <a:rPr lang="en-AU" altLang="zh-CN" b="1" dirty="0"/>
              <a:t>[</a:t>
            </a:r>
            <a:r>
              <a:rPr lang="zh-CN" altLang="en-US" b="1" dirty="0" err="1"/>
              <a:t>高</a:t>
            </a:r>
            <a:r>
              <a:rPr lang="en-AU" altLang="zh-CN" b="1" dirty="0" err="1"/>
              <a:t>浓度</a:t>
            </a:r>
            <a:r>
              <a:rPr lang="en-AU" altLang="zh-CN" b="1" dirty="0"/>
              <a:t>]）</a:t>
            </a:r>
          </a:p>
          <a:p>
            <a:pPr marL="1436688" lvl="3" indent="-452438">
              <a:lnSpc>
                <a:spcPts val="3200"/>
              </a:lnSpc>
              <a:buFont typeface="Arial" pitchFamily="34" charset="0"/>
              <a:buChar char="•"/>
              <a:defRPr/>
            </a:pPr>
            <a:endParaRPr lang="en-AU" b="1" dirty="0"/>
          </a:p>
          <a:p>
            <a:pPr marL="1436688" lvl="3" indent="-452438">
              <a:lnSpc>
                <a:spcPts val="3200"/>
              </a:lnSpc>
              <a:buFont typeface="Arial" pitchFamily="34" charset="0"/>
              <a:buChar char="•"/>
              <a:defRPr/>
            </a:pPr>
            <a:r>
              <a:rPr lang="en-AU" altLang="zh-CN" b="1" dirty="0"/>
              <a:t>（</a:t>
            </a:r>
            <a:r>
              <a:rPr lang="en-AU" altLang="zh-CN" b="1" dirty="0" err="1"/>
              <a:t>角膜上皮</a:t>
            </a:r>
            <a:r>
              <a:rPr lang="en-AU" altLang="zh-CN" b="1" dirty="0"/>
              <a:t>[</a:t>
            </a:r>
            <a:r>
              <a:rPr lang="en-AU" altLang="zh-CN" b="1" dirty="0" err="1"/>
              <a:t>中等浓度</a:t>
            </a:r>
            <a:r>
              <a:rPr lang="en-AU" altLang="zh-CN" b="1" dirty="0"/>
              <a:t>]）</a:t>
            </a:r>
          </a:p>
          <a:p>
            <a:pPr marL="1436688" lvl="3" indent="-452438">
              <a:lnSpc>
                <a:spcPts val="3200"/>
              </a:lnSpc>
              <a:buFont typeface="Arial" pitchFamily="34" charset="0"/>
              <a:buChar char="•"/>
              <a:defRPr/>
            </a:pPr>
            <a:endParaRPr lang="en-GB" dirty="0"/>
          </a:p>
        </p:txBody>
      </p:sp>
      <p:sp>
        <p:nvSpPr>
          <p:cNvPr id="90116" name="TextBox 1"/>
          <p:cNvSpPr txBox="1">
            <a:spLocks noChangeArrowheads="1"/>
          </p:cNvSpPr>
          <p:nvPr/>
        </p:nvSpPr>
        <p:spPr bwMode="auto">
          <a:xfrm>
            <a:off x="6219825" y="1057275"/>
            <a:ext cx="2406428" cy="369332"/>
          </a:xfrm>
          <a:prstGeom prst="rect">
            <a:avLst/>
          </a:prstGeom>
          <a:noFill/>
          <a:ln w="9525">
            <a:noFill/>
            <a:miter lim="800000"/>
            <a:headEnd/>
            <a:tailEnd/>
          </a:ln>
        </p:spPr>
        <p:txBody>
          <a:bodyPr wrap="none">
            <a:spAutoFit/>
          </a:bodyPr>
          <a:lstStyle/>
          <a:p>
            <a:pPr eaLnBrk="1" hangingPunct="1"/>
            <a:r>
              <a:rPr lang="en-AU" altLang="en-US" b="1" dirty="0">
                <a:solidFill>
                  <a:srgbClr val="009900"/>
                </a:solidFill>
                <a:latin typeface="Arial" charset="0"/>
              </a:rPr>
              <a:t>Chalmers </a:t>
            </a:r>
            <a:r>
              <a:rPr lang="zh-CN" altLang="en-US" b="1" i="1" dirty="0">
                <a:solidFill>
                  <a:srgbClr val="009900"/>
                </a:solidFill>
                <a:latin typeface="Arial" charset="0"/>
              </a:rPr>
              <a:t>等人</a:t>
            </a:r>
            <a:r>
              <a:rPr lang="en-AU" altLang="en-US" b="1" dirty="0">
                <a:solidFill>
                  <a:srgbClr val="009900"/>
                </a:solidFill>
                <a:latin typeface="Arial" charset="0"/>
              </a:rPr>
              <a:t>, 1989</a:t>
            </a:r>
            <a:endParaRPr lang="en-GB" altLang="en-US" b="1" dirty="0">
              <a:solidFill>
                <a:srgbClr val="009900"/>
              </a:solidFill>
              <a:latin typeface="Arial" charset="0"/>
            </a:endParaRPr>
          </a:p>
        </p:txBody>
      </p:sp>
      <p:sp>
        <p:nvSpPr>
          <p:cNvPr id="90117" name="TextBox 2"/>
          <p:cNvSpPr txBox="1">
            <a:spLocks noChangeArrowheads="1"/>
          </p:cNvSpPr>
          <p:nvPr/>
        </p:nvSpPr>
        <p:spPr bwMode="auto">
          <a:xfrm>
            <a:off x="3563888" y="3140968"/>
            <a:ext cx="840295" cy="338554"/>
          </a:xfrm>
          <a:prstGeom prst="rect">
            <a:avLst/>
          </a:prstGeom>
          <a:noFill/>
          <a:ln w="9525">
            <a:noFill/>
            <a:miter lim="800000"/>
            <a:headEnd/>
            <a:tailEnd/>
          </a:ln>
        </p:spPr>
        <p:txBody>
          <a:bodyPr wrap="none">
            <a:spAutoFit/>
          </a:bodyPr>
          <a:lstStyle/>
          <a:p>
            <a:pPr eaLnBrk="1" hangingPunct="1"/>
            <a:r>
              <a:rPr lang="zh-CN" altLang="en-US" sz="1600" b="1" dirty="0">
                <a:solidFill>
                  <a:srgbClr val="0000FF"/>
                </a:solidFill>
                <a:latin typeface="Arial" charset="0"/>
              </a:rPr>
              <a:t>   位于</a:t>
            </a:r>
            <a:r>
              <a:rPr lang="en-AU" altLang="en-US" sz="1600" b="1" dirty="0">
                <a:solidFill>
                  <a:srgbClr val="0000FF"/>
                </a:solidFill>
                <a:latin typeface="Arial" charset="0"/>
              </a:rPr>
              <a:t>:</a:t>
            </a:r>
            <a:endParaRPr lang="en-GB" altLang="en-US" sz="1600" b="1" dirty="0">
              <a:solidFill>
                <a:srgbClr val="0000FF"/>
              </a:solidFill>
              <a:latin typeface="Arial" charset="0"/>
            </a:endParaRPr>
          </a:p>
        </p:txBody>
      </p:sp>
      <p:sp>
        <p:nvSpPr>
          <p:cNvPr id="90118" name="TextBox 5"/>
          <p:cNvSpPr txBox="1">
            <a:spLocks noChangeArrowheads="1"/>
          </p:cNvSpPr>
          <p:nvPr/>
        </p:nvSpPr>
        <p:spPr bwMode="auto">
          <a:xfrm>
            <a:off x="4427984" y="3140968"/>
            <a:ext cx="1138453" cy="338554"/>
          </a:xfrm>
          <a:prstGeom prst="rect">
            <a:avLst/>
          </a:prstGeom>
          <a:noFill/>
          <a:ln w="9525">
            <a:noFill/>
            <a:miter lim="800000"/>
            <a:headEnd/>
            <a:tailEnd/>
          </a:ln>
        </p:spPr>
        <p:txBody>
          <a:bodyPr wrap="none">
            <a:spAutoFit/>
          </a:bodyPr>
          <a:lstStyle/>
          <a:p>
            <a:pPr eaLnBrk="1" hangingPunct="1"/>
            <a:r>
              <a:rPr lang="zh-CN" altLang="en-US" sz="1600" b="1" dirty="0">
                <a:solidFill>
                  <a:srgbClr val="0000FF"/>
                </a:solidFill>
                <a:latin typeface="Arial" charset="0"/>
              </a:rPr>
              <a:t> 能够处理</a:t>
            </a:r>
            <a:r>
              <a:rPr lang="en-AU" altLang="en-US" sz="1600" b="1" dirty="0">
                <a:solidFill>
                  <a:srgbClr val="0000FF"/>
                </a:solidFill>
                <a:latin typeface="Arial" charset="0"/>
              </a:rPr>
              <a:t>:</a:t>
            </a:r>
            <a:endParaRPr lang="en-GB" altLang="en-US" sz="1600" b="1" dirty="0">
              <a:solidFill>
                <a:srgbClr val="0000FF"/>
              </a:solidFill>
              <a:latin typeface="Arial" charset="0"/>
            </a:endParaRPr>
          </a:p>
        </p:txBody>
      </p:sp>
      <p:sp>
        <p:nvSpPr>
          <p:cNvPr id="7"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9" name="Title 1">
            <a:extLst>
              <a:ext uri="{FF2B5EF4-FFF2-40B4-BE49-F238E27FC236}">
                <a16:creationId xmlns:a16="http://schemas.microsoft.com/office/drawing/2014/main" id="{A9A53F9C-33D9-4CC6-B7C6-B40BED413AC9}"/>
              </a:ext>
            </a:extLst>
          </p:cNvPr>
          <p:cNvSpPr txBox="1">
            <a:spLocks noChangeArrowheads="1"/>
          </p:cNvSpPr>
          <p:nvPr/>
        </p:nvSpPr>
        <p:spPr>
          <a:xfrm>
            <a:off x="283121" y="0"/>
            <a:ext cx="6851650" cy="1143001"/>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CA" sz="36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过氧化氢</a:t>
            </a:r>
            <a:r>
              <a:rPr kumimoji="0" lang="en-US"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rPr>
              <a:t>（H</a:t>
            </a:r>
            <a:r>
              <a:rPr kumimoji="0" lang="en-US" altLang="zh-CN" sz="3600" b="0" i="0" u="none" strike="noStrike" kern="1200" cap="none" spc="0" normalizeH="0" baseline="-25000" noProof="0" dirty="0">
                <a:ln>
                  <a:noFill/>
                </a:ln>
                <a:solidFill>
                  <a:srgbClr val="FFFF00"/>
                </a:solidFill>
                <a:effectLst/>
                <a:uLnTx/>
                <a:uFillTx/>
                <a:latin typeface="Arial" pitchFamily="34" charset="0"/>
                <a:ea typeface="+mj-ea"/>
                <a:cs typeface="Arial" pitchFamily="34" charset="0"/>
              </a:rPr>
              <a:t>2</a:t>
            </a:r>
            <a:r>
              <a:rPr kumimoji="0" lang="en-US"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rPr>
              <a:t>O</a:t>
            </a:r>
            <a:r>
              <a:rPr kumimoji="0" lang="en-US" altLang="zh-CN" sz="3600" b="0" i="0" u="none" strike="noStrike" kern="1200" cap="none" spc="0" normalizeH="0" baseline="-25000" noProof="0" dirty="0">
                <a:ln>
                  <a:noFill/>
                </a:ln>
                <a:solidFill>
                  <a:srgbClr val="FFFF00"/>
                </a:solidFill>
                <a:effectLst/>
                <a:uLnTx/>
                <a:uFillTx/>
                <a:latin typeface="Arial" pitchFamily="34" charset="0"/>
                <a:ea typeface="+mj-ea"/>
                <a:cs typeface="Arial" pitchFamily="34" charset="0"/>
              </a:rPr>
              <a:t>2</a:t>
            </a:r>
            <a:r>
              <a:rPr kumimoji="0" lang="en-US"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rPr>
              <a:t>）</a:t>
            </a:r>
            <a:endParaRPr kumimoji="0" lang="en-CA" altLang="zh-CN" sz="3600" b="0"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8874F4A1-602E-4DE4-A18F-1A9A2D2F95A5}"/>
              </a:ext>
            </a:extLst>
          </p:cNvPr>
          <p:cNvSpPr>
            <a:spLocks noGrp="1" noChangeArrowheads="1"/>
          </p:cNvSpPr>
          <p:nvPr>
            <p:ph idx="1"/>
          </p:nvPr>
        </p:nvSpPr>
        <p:spPr>
          <a:xfrm>
            <a:off x="539552" y="1196752"/>
            <a:ext cx="8229600" cy="4525963"/>
          </a:xfrm>
        </p:spPr>
        <p:txBody>
          <a:bodyPr/>
          <a:lstStyle/>
          <a:p>
            <a:pPr>
              <a:lnSpc>
                <a:spcPts val="5000"/>
              </a:lnSpc>
            </a:pPr>
            <a:r>
              <a:rPr lang="en-US" altLang="zh-CN" sz="2400" dirty="0" err="1">
                <a:ea typeface="宋体" panose="02010600030101010101" pitchFamily="2" charset="-122"/>
              </a:rPr>
              <a:t>清洁</a:t>
            </a:r>
            <a:r>
              <a:rPr lang="zh-CN" altLang="en-US" sz="2400" dirty="0">
                <a:ea typeface="宋体" panose="02010600030101010101" pitchFamily="2" charset="-122"/>
              </a:rPr>
              <a:t>接触镜</a:t>
            </a:r>
          </a:p>
          <a:p>
            <a:pPr>
              <a:lnSpc>
                <a:spcPts val="5000"/>
              </a:lnSpc>
            </a:pPr>
            <a:r>
              <a:rPr lang="en-US" altLang="zh-CN" sz="2400" dirty="0" err="1">
                <a:ea typeface="宋体" panose="02010600030101010101" pitchFamily="2" charset="-122"/>
              </a:rPr>
              <a:t>防止</a:t>
            </a:r>
            <a:r>
              <a:rPr lang="en-US" altLang="zh-CN" sz="2400" dirty="0">
                <a:ea typeface="宋体" panose="02010600030101010101" pitchFamily="2" charset="-122"/>
              </a:rPr>
              <a:t>/</a:t>
            </a:r>
            <a:r>
              <a:rPr lang="zh-CN" altLang="en-US" sz="2400" dirty="0">
                <a:ea typeface="宋体" panose="02010600030101010101" pitchFamily="2" charset="-122"/>
              </a:rPr>
              <a:t>减少隐形眼镜沉淀物</a:t>
            </a:r>
            <a:endParaRPr lang="en-US" altLang="zh-CN" sz="2400" dirty="0">
              <a:ea typeface="宋体" panose="02010600030101010101" pitchFamily="2" charset="-122"/>
            </a:endParaRPr>
          </a:p>
          <a:p>
            <a:pPr>
              <a:lnSpc>
                <a:spcPts val="5000"/>
              </a:lnSpc>
            </a:pPr>
            <a:r>
              <a:rPr lang="en-US" altLang="zh-CN" sz="2400" dirty="0" err="1">
                <a:ea typeface="宋体" panose="02010600030101010101" pitchFamily="2" charset="-122"/>
              </a:rPr>
              <a:t>维持</a:t>
            </a:r>
            <a:r>
              <a:rPr lang="zh-CN" altLang="en-US" sz="2400" dirty="0">
                <a:ea typeface="宋体" panose="02010600030101010101" pitchFamily="2" charset="-122"/>
              </a:rPr>
              <a:t>隐形眼镜</a:t>
            </a:r>
            <a:r>
              <a:rPr lang="en-US" altLang="zh-CN" sz="2400" dirty="0">
                <a:ea typeface="宋体" panose="02010600030101010101" pitchFamily="2" charset="-122"/>
              </a:rPr>
              <a:t>水</a:t>
            </a:r>
            <a:r>
              <a:rPr lang="zh-CN" altLang="en-US" sz="2400" dirty="0">
                <a:ea typeface="宋体" panose="02010600030101010101" pitchFamily="2" charset="-122"/>
              </a:rPr>
              <a:t>合</a:t>
            </a:r>
            <a:r>
              <a:rPr lang="en-US" altLang="zh-CN" sz="2400" dirty="0" err="1">
                <a:ea typeface="宋体" panose="02010600030101010101" pitchFamily="2" charset="-122"/>
              </a:rPr>
              <a:t>和润湿性</a:t>
            </a:r>
            <a:r>
              <a:rPr lang="en-US" altLang="zh-CN" sz="2400" dirty="0">
                <a:ea typeface="宋体" panose="02010600030101010101" pitchFamily="2" charset="-122"/>
              </a:rPr>
              <a:t>→</a:t>
            </a:r>
            <a:r>
              <a:rPr lang="zh-CN" altLang="en-US" sz="2400" dirty="0">
                <a:ea typeface="宋体" panose="02010600030101010101" pitchFamily="2" charset="-122"/>
              </a:rPr>
              <a:t>提高</a:t>
            </a:r>
            <a:r>
              <a:rPr lang="en-US" altLang="zh-CN" sz="2400" dirty="0" err="1">
                <a:ea typeface="宋体" panose="02010600030101010101" pitchFamily="2" charset="-122"/>
              </a:rPr>
              <a:t>舒适</a:t>
            </a:r>
            <a:r>
              <a:rPr lang="zh-CN" altLang="en-US" sz="2400" dirty="0">
                <a:ea typeface="宋体" panose="02010600030101010101" pitchFamily="2" charset="-122"/>
              </a:rPr>
              <a:t>度</a:t>
            </a:r>
            <a:r>
              <a:rPr lang="en-US" altLang="zh-CN" sz="2400" dirty="0">
                <a:ea typeface="宋体" panose="02010600030101010101" pitchFamily="2" charset="-122"/>
              </a:rPr>
              <a:t>&amp;</a:t>
            </a:r>
            <a:r>
              <a:rPr lang="zh-CN" altLang="en-US" sz="2400" dirty="0">
                <a:ea typeface="宋体" panose="02010600030101010101" pitchFamily="2" charset="-122"/>
              </a:rPr>
              <a:t>改善</a:t>
            </a:r>
            <a:r>
              <a:rPr lang="en-US" altLang="zh-CN" sz="2400" dirty="0" err="1">
                <a:ea typeface="宋体" panose="02010600030101010101" pitchFamily="2" charset="-122"/>
              </a:rPr>
              <a:t>视力</a:t>
            </a:r>
            <a:endParaRPr lang="en-US" altLang="zh-CN" sz="2400" dirty="0">
              <a:ea typeface="宋体" panose="02010600030101010101" pitchFamily="2" charset="-122"/>
            </a:endParaRPr>
          </a:p>
          <a:p>
            <a:pPr>
              <a:lnSpc>
                <a:spcPts val="5000"/>
              </a:lnSpc>
            </a:pPr>
            <a:r>
              <a:rPr lang="en-US" altLang="zh-CN" sz="2400" dirty="0" err="1">
                <a:ea typeface="宋体" panose="02010600030101010101" pitchFamily="2" charset="-122"/>
              </a:rPr>
              <a:t>消毒</a:t>
            </a:r>
            <a:r>
              <a:rPr lang="zh-CN" altLang="en-US" sz="2400" dirty="0">
                <a:ea typeface="宋体" panose="02010600030101010101" pitchFamily="2" charset="-122"/>
              </a:rPr>
              <a:t>隐形眼镜</a:t>
            </a:r>
            <a:r>
              <a:rPr lang="en-US" altLang="zh-CN" sz="2400" dirty="0" err="1">
                <a:ea typeface="宋体" panose="02010600030101010101" pitchFamily="2" charset="-122"/>
              </a:rPr>
              <a:t>以防止眼部感染和炎症</a:t>
            </a:r>
            <a:endParaRPr lang="en-US" altLang="zh-CN" sz="2400" dirty="0">
              <a:ea typeface="宋体" panose="02010600030101010101" pitchFamily="2" charset="-122"/>
            </a:endParaRPr>
          </a:p>
          <a:p>
            <a:pPr>
              <a:lnSpc>
                <a:spcPts val="5000"/>
              </a:lnSpc>
            </a:pPr>
            <a:endParaRPr lang="en-US" altLang="zh-CN" sz="2400" dirty="0">
              <a:ea typeface="宋体" panose="02010600030101010101" pitchFamily="2" charset="-122"/>
            </a:endParaRPr>
          </a:p>
        </p:txBody>
      </p:sp>
      <p:sp>
        <p:nvSpPr>
          <p:cNvPr id="57346" name="Rectangle 6">
            <a:extLst>
              <a:ext uri="{FF2B5EF4-FFF2-40B4-BE49-F238E27FC236}">
                <a16:creationId xmlns:a16="http://schemas.microsoft.com/office/drawing/2014/main" id="{FDA99B4D-7667-4774-8CA6-E9339DA4BB15}"/>
              </a:ext>
            </a:extLst>
          </p:cNvPr>
          <p:cNvSpPr>
            <a:spLocks noGrp="1" noChangeArrowheads="1"/>
          </p:cNvSpPr>
          <p:nvPr>
            <p:ph type="title"/>
          </p:nvPr>
        </p:nvSpPr>
        <p:spPr>
          <a:xfrm>
            <a:off x="323528" y="0"/>
            <a:ext cx="8395022" cy="840904"/>
          </a:xfrm>
        </p:spPr>
        <p:txBody>
          <a:bodyPr>
            <a:normAutofit/>
          </a:bodyPr>
          <a:lstStyle/>
          <a:p>
            <a:r>
              <a:rPr lang="zh-CN" altLang="en-US" sz="3600" dirty="0">
                <a:ea typeface="宋体" panose="02010600030101010101" pitchFamily="2" charset="-122"/>
              </a:rPr>
              <a:t>护理和维护：</a:t>
            </a:r>
            <a:r>
              <a:rPr lang="zh-CN" altLang="en-US" sz="3600" dirty="0">
                <a:solidFill>
                  <a:srgbClr val="FFFF00"/>
                </a:solidFill>
                <a:ea typeface="宋体" panose="02010600030101010101" pitchFamily="2" charset="-122"/>
              </a:rPr>
              <a:t>目的</a:t>
            </a:r>
          </a:p>
        </p:txBody>
      </p:sp>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id="{31F361E8-A251-4D66-A301-E4251D2C76F0}"/>
              </a:ext>
            </a:extLst>
          </p:cNvPr>
          <p:cNvSpPr>
            <a:spLocks noGrp="1" noChangeArrowheads="1"/>
          </p:cNvSpPr>
          <p:nvPr>
            <p:ph type="title"/>
          </p:nvPr>
        </p:nvSpPr>
        <p:spPr>
          <a:xfrm>
            <a:off x="395536" y="0"/>
            <a:ext cx="8313489" cy="1143000"/>
          </a:xfrm>
        </p:spPr>
        <p:txBody>
          <a:bodyPr/>
          <a:lstStyle/>
          <a:p>
            <a:r>
              <a:rPr lang="zh-CN" altLang="en-CA" sz="3600" dirty="0"/>
              <a:t>过氧化氢</a:t>
            </a:r>
            <a:r>
              <a:rPr lang="en-US" altLang="zh-CN" sz="3200" dirty="0">
                <a:solidFill>
                  <a:srgbClr val="FFFF00"/>
                </a:solidFill>
                <a:ea typeface="宋体" panose="02010600030101010101" pitchFamily="2" charset="-122"/>
              </a:rPr>
              <a:t>（H</a:t>
            </a:r>
            <a:r>
              <a:rPr lang="en-US" altLang="zh-CN" sz="3200" baseline="-25000" dirty="0">
                <a:solidFill>
                  <a:srgbClr val="FFFF00"/>
                </a:solidFill>
                <a:ea typeface="宋体" panose="02010600030101010101" pitchFamily="2" charset="-122"/>
              </a:rPr>
              <a:t>2</a:t>
            </a:r>
            <a:r>
              <a:rPr lang="en-US" altLang="zh-CN" sz="3200" dirty="0">
                <a:solidFill>
                  <a:srgbClr val="FFFF00"/>
                </a:solidFill>
                <a:ea typeface="宋体" panose="02010600030101010101" pitchFamily="2" charset="-122"/>
              </a:rPr>
              <a:t>O</a:t>
            </a:r>
            <a:r>
              <a:rPr lang="en-US" altLang="zh-CN" sz="3200" baseline="-25000" dirty="0">
                <a:solidFill>
                  <a:srgbClr val="FFFF00"/>
                </a:solidFill>
                <a:ea typeface="宋体" panose="02010600030101010101" pitchFamily="2" charset="-122"/>
              </a:rPr>
              <a:t>2</a:t>
            </a:r>
            <a:r>
              <a:rPr lang="en-US" altLang="zh-CN" sz="3200" dirty="0">
                <a:solidFill>
                  <a:srgbClr val="FFFF00"/>
                </a:solidFill>
                <a:ea typeface="宋体" panose="02010600030101010101" pitchFamily="2" charset="-122"/>
              </a:rPr>
              <a:t>）:</a:t>
            </a:r>
            <a:r>
              <a:rPr lang="zh-CN" altLang="en-US" sz="3600" dirty="0"/>
              <a:t>眼部耐受性</a:t>
            </a:r>
            <a:endParaRPr lang="en-CA" altLang="zh-CN" sz="3600" dirty="0"/>
          </a:p>
        </p:txBody>
      </p:sp>
      <p:sp>
        <p:nvSpPr>
          <p:cNvPr id="182274" name="Content Placeholder 3">
            <a:extLst>
              <a:ext uri="{FF2B5EF4-FFF2-40B4-BE49-F238E27FC236}">
                <a16:creationId xmlns:a16="http://schemas.microsoft.com/office/drawing/2014/main" id="{09C95D4C-BBBE-4DD2-94B5-C79B5371B237}"/>
              </a:ext>
            </a:extLst>
          </p:cNvPr>
          <p:cNvSpPr>
            <a:spLocks noGrp="1" noChangeArrowheads="1"/>
          </p:cNvSpPr>
          <p:nvPr>
            <p:ph idx="1"/>
          </p:nvPr>
        </p:nvSpPr>
        <p:spPr>
          <a:xfrm>
            <a:off x="228600" y="1676400"/>
            <a:ext cx="8839200" cy="4572000"/>
          </a:xfrm>
        </p:spPr>
        <p:txBody>
          <a:bodyPr/>
          <a:lstStyle/>
          <a:p>
            <a:pPr marL="0" indent="0">
              <a:lnSpc>
                <a:spcPts val="2600"/>
              </a:lnSpc>
              <a:spcBef>
                <a:spcPts val="400"/>
              </a:spcBef>
              <a:spcAft>
                <a:spcPts val="600"/>
              </a:spcAft>
              <a:buFontTx/>
              <a:buNone/>
            </a:pPr>
            <a:r>
              <a:rPr lang="en-GB" altLang="zh-CN" dirty="0"/>
              <a:t> </a:t>
            </a:r>
            <a:r>
              <a:rPr lang="en-US" altLang="zh-CN" sz="2400" dirty="0"/>
              <a:t>H</a:t>
            </a:r>
            <a:r>
              <a:rPr lang="en-US" altLang="zh-CN" sz="2400" baseline="-25000" dirty="0"/>
              <a:t>2</a:t>
            </a:r>
            <a:r>
              <a:rPr lang="en-US" altLang="zh-CN" sz="2400" dirty="0"/>
              <a:t>O</a:t>
            </a:r>
            <a:r>
              <a:rPr lang="en-US" altLang="zh-CN" sz="2400" baseline="-25000" dirty="0"/>
              <a:t>2</a:t>
            </a:r>
            <a:r>
              <a:rPr lang="en-GB" altLang="zh-CN" sz="2400" dirty="0" err="1"/>
              <a:t>的眼</a:t>
            </a:r>
            <a:r>
              <a:rPr lang="zh-CN" altLang="en-US" sz="2400" dirty="0"/>
              <a:t>前节</a:t>
            </a:r>
            <a:r>
              <a:rPr lang="en-GB" altLang="zh-CN" sz="2400" dirty="0"/>
              <a:t>'</a:t>
            </a:r>
            <a:r>
              <a:rPr lang="en-GB" altLang="zh-CN" sz="2400" dirty="0">
                <a:solidFill>
                  <a:srgbClr val="FF0000"/>
                </a:solidFill>
              </a:rPr>
              <a:t>检测</a:t>
            </a:r>
            <a:r>
              <a:rPr lang="en-GB" altLang="zh-CN" sz="2400" dirty="0"/>
              <a:t>'（不适）</a:t>
            </a:r>
            <a:r>
              <a:rPr lang="en-GB" altLang="zh-CN" sz="2400" dirty="0">
                <a:solidFill>
                  <a:srgbClr val="FF0000"/>
                </a:solidFill>
              </a:rPr>
              <a:t>阈值</a:t>
            </a:r>
          </a:p>
          <a:p>
            <a:pPr>
              <a:lnSpc>
                <a:spcPts val="2600"/>
              </a:lnSpc>
              <a:spcBef>
                <a:spcPts val="400"/>
              </a:spcBef>
              <a:spcAft>
                <a:spcPts val="1200"/>
              </a:spcAft>
              <a:buFont typeface="Arial" pitchFamily="34" charset="0"/>
              <a:buChar char="•"/>
              <a:defRPr/>
            </a:pPr>
            <a:r>
              <a:rPr lang="en-GB" altLang="zh-CN" dirty="0" err="1"/>
              <a:t>如果溶液含有</a:t>
            </a:r>
            <a:r>
              <a:rPr lang="en-US" altLang="zh-CN" dirty="0"/>
              <a:t>H</a:t>
            </a:r>
            <a:r>
              <a:rPr lang="en-US" altLang="zh-CN" baseline="-25000" dirty="0"/>
              <a:t>2</a:t>
            </a:r>
            <a:r>
              <a:rPr lang="en-US" altLang="zh-CN" dirty="0"/>
              <a:t>O</a:t>
            </a:r>
            <a:r>
              <a:rPr lang="en-US" altLang="zh-CN" baseline="-25000" dirty="0"/>
              <a:t>2 </a:t>
            </a:r>
            <a:r>
              <a:rPr lang="en-GB" altLang="zh-CN" dirty="0"/>
              <a:t>（</a:t>
            </a:r>
            <a:r>
              <a:rPr lang="en-GB" altLang="zh-CN" dirty="0">
                <a:solidFill>
                  <a:srgbClr val="FF0000"/>
                </a:solidFill>
              </a:rPr>
              <a:t>脉冲剂量</a:t>
            </a:r>
            <a:r>
              <a:rPr lang="en-GB" altLang="zh-CN" dirty="0"/>
              <a:t>），则将以95％的概率检测到</a:t>
            </a:r>
            <a:r>
              <a:rPr lang="en-GB" altLang="zh-CN" dirty="0">
                <a:solidFill>
                  <a:srgbClr val="FF0000"/>
                </a:solidFill>
              </a:rPr>
              <a:t>812ppm</a:t>
            </a:r>
            <a:r>
              <a:rPr lang="en-GB" altLang="zh-CN" dirty="0"/>
              <a:t>（SD±312）</a:t>
            </a:r>
          </a:p>
          <a:p>
            <a:pPr>
              <a:lnSpc>
                <a:spcPts val="2600"/>
              </a:lnSpc>
              <a:spcBef>
                <a:spcPts val="400"/>
              </a:spcBef>
              <a:spcAft>
                <a:spcPts val="1200"/>
              </a:spcAft>
              <a:buFont typeface="Arial" pitchFamily="34" charset="0"/>
              <a:buChar char="•"/>
              <a:defRPr/>
            </a:pPr>
            <a:r>
              <a:rPr lang="en-GB" altLang="zh-CN" dirty="0"/>
              <a:t>如果55％的水凝胶CL具有残留的</a:t>
            </a:r>
            <a:r>
              <a:rPr lang="en-US" altLang="zh-CN" dirty="0"/>
              <a:t> H</a:t>
            </a:r>
            <a:r>
              <a:rPr lang="en-US" altLang="zh-CN" baseline="-25000" dirty="0"/>
              <a:t>2</a:t>
            </a:r>
            <a:r>
              <a:rPr lang="en-US" altLang="zh-CN" dirty="0"/>
              <a:t>O</a:t>
            </a:r>
            <a:r>
              <a:rPr lang="en-US" altLang="zh-CN" baseline="-25000" dirty="0"/>
              <a:t>2 </a:t>
            </a:r>
            <a:r>
              <a:rPr lang="en-GB" altLang="zh-CN" dirty="0"/>
              <a:t>（</a:t>
            </a:r>
            <a:r>
              <a:rPr lang="en-GB" altLang="zh-CN" dirty="0">
                <a:solidFill>
                  <a:srgbClr val="FF0000"/>
                </a:solidFill>
              </a:rPr>
              <a:t>持续释放剂量</a:t>
            </a:r>
            <a:r>
              <a:rPr lang="en-GB" altLang="zh-CN" dirty="0"/>
              <a:t>），则将检测到</a:t>
            </a:r>
            <a:r>
              <a:rPr lang="en-GB" altLang="zh-CN" dirty="0">
                <a:solidFill>
                  <a:srgbClr val="FF0000"/>
                </a:solidFill>
              </a:rPr>
              <a:t>267</a:t>
            </a:r>
            <a:r>
              <a:rPr lang="en-GB" altLang="zh-CN" dirty="0"/>
              <a:t>（SD±69）</a:t>
            </a:r>
            <a:r>
              <a:rPr lang="en-GB" altLang="zh-CN" dirty="0">
                <a:solidFill>
                  <a:srgbClr val="FF0000"/>
                </a:solidFill>
              </a:rPr>
              <a:t>ppm</a:t>
            </a:r>
            <a:r>
              <a:rPr lang="en-GB" altLang="zh-CN" dirty="0"/>
              <a:t>（95％概率）</a:t>
            </a:r>
          </a:p>
          <a:p>
            <a:pPr>
              <a:lnSpc>
                <a:spcPts val="2600"/>
              </a:lnSpc>
              <a:spcBef>
                <a:spcPts val="400"/>
              </a:spcBef>
              <a:spcAft>
                <a:spcPts val="1200"/>
              </a:spcAft>
              <a:buFont typeface="Arial" pitchFamily="34" charset="0"/>
              <a:buChar char="•"/>
              <a:defRPr/>
            </a:pPr>
            <a:r>
              <a:rPr lang="en-GB" altLang="zh-CN" dirty="0"/>
              <a:t>如果使用38％的水凝胶CL，将检测到</a:t>
            </a:r>
            <a:r>
              <a:rPr lang="en-GB" altLang="zh-CN" dirty="0">
                <a:solidFill>
                  <a:srgbClr val="FF0000"/>
                </a:solidFill>
              </a:rPr>
              <a:t>282</a:t>
            </a:r>
            <a:r>
              <a:rPr lang="en-GB" altLang="zh-CN" dirty="0"/>
              <a:t>（SD±62</a:t>
            </a:r>
            <a:r>
              <a:rPr lang="en-GB" altLang="zh-CN" dirty="0">
                <a:solidFill>
                  <a:schemeClr val="tx1"/>
                </a:solidFill>
              </a:rPr>
              <a:t>）</a:t>
            </a:r>
            <a:r>
              <a:rPr lang="en-GB" altLang="zh-CN" dirty="0">
                <a:solidFill>
                  <a:srgbClr val="FF0000"/>
                </a:solidFill>
              </a:rPr>
              <a:t>ppm</a:t>
            </a:r>
            <a:r>
              <a:rPr lang="en-GB" altLang="zh-CN" dirty="0"/>
              <a:t>（95％概率）</a:t>
            </a:r>
          </a:p>
          <a:p>
            <a:pPr>
              <a:lnSpc>
                <a:spcPts val="2600"/>
              </a:lnSpc>
              <a:spcBef>
                <a:spcPts val="400"/>
              </a:spcBef>
              <a:spcAft>
                <a:spcPts val="1200"/>
              </a:spcAft>
              <a:buFont typeface="Arial" pitchFamily="34" charset="0"/>
              <a:buChar char="•"/>
              <a:defRPr/>
            </a:pPr>
            <a:r>
              <a:rPr lang="zh-CN" altLang="en-US" dirty="0"/>
              <a:t>测量值</a:t>
            </a:r>
            <a:r>
              <a:rPr lang="en-GB" altLang="zh-CN" dirty="0"/>
              <a:t>也受个体差异的影响（</a:t>
            </a:r>
            <a:r>
              <a:rPr lang="en-GB" altLang="zh-CN" sz="1400" dirty="0">
                <a:solidFill>
                  <a:srgbClr val="009900"/>
                </a:solidFill>
              </a:rPr>
              <a:t>McNally，1990</a:t>
            </a:r>
            <a:r>
              <a:rPr lang="en-GB" altLang="zh-CN" dirty="0"/>
              <a:t>）</a:t>
            </a:r>
          </a:p>
          <a:p>
            <a:pPr>
              <a:lnSpc>
                <a:spcPts val="2600"/>
              </a:lnSpc>
              <a:spcBef>
                <a:spcPts val="400"/>
              </a:spcBef>
              <a:spcAft>
                <a:spcPts val="1200"/>
              </a:spcAft>
              <a:buFont typeface="Arial" pitchFamily="34" charset="0"/>
              <a:buChar char="•"/>
              <a:defRPr/>
            </a:pPr>
            <a:r>
              <a:rPr lang="en-GB" altLang="zh-CN" dirty="0" err="1"/>
              <a:t>此外，经历的“症状”可能不是由于</a:t>
            </a:r>
            <a:r>
              <a:rPr lang="en-GB" altLang="zh-CN" dirty="0"/>
              <a:t>[</a:t>
            </a:r>
            <a:r>
              <a:rPr lang="en-US" altLang="zh-CN" dirty="0"/>
              <a:t>H</a:t>
            </a:r>
            <a:r>
              <a:rPr lang="en-US" altLang="zh-CN" baseline="-25000" dirty="0"/>
              <a:t>2</a:t>
            </a:r>
            <a:r>
              <a:rPr lang="en-US" altLang="zh-CN" dirty="0"/>
              <a:t>O</a:t>
            </a:r>
            <a:r>
              <a:rPr lang="en-US" altLang="zh-CN" baseline="-25000" dirty="0"/>
              <a:t>2</a:t>
            </a:r>
            <a:r>
              <a:rPr lang="en-GB" altLang="zh-CN" dirty="0"/>
              <a:t>]，而是浸泡溶液/镜片pH（太低）（</a:t>
            </a:r>
            <a:r>
              <a:rPr lang="en-GB" altLang="zh-CN" sz="1400" dirty="0">
                <a:solidFill>
                  <a:srgbClr val="009900"/>
                </a:solidFill>
              </a:rPr>
              <a:t>Janoff，1990</a:t>
            </a:r>
            <a:r>
              <a:rPr lang="en-GB" altLang="zh-CN" dirty="0"/>
              <a:t>）</a:t>
            </a:r>
          </a:p>
        </p:txBody>
      </p:sp>
      <p:sp>
        <p:nvSpPr>
          <p:cNvPr id="182275" name="TextBox 1">
            <a:extLst>
              <a:ext uri="{FF2B5EF4-FFF2-40B4-BE49-F238E27FC236}">
                <a16:creationId xmlns:a16="http://schemas.microsoft.com/office/drawing/2014/main" id="{83AD557D-B08C-4952-BBAC-C208E519BE77}"/>
              </a:ext>
            </a:extLst>
          </p:cNvPr>
          <p:cNvSpPr txBox="1">
            <a:spLocks noChangeArrowheads="1"/>
          </p:cNvSpPr>
          <p:nvPr/>
        </p:nvSpPr>
        <p:spPr bwMode="auto">
          <a:xfrm>
            <a:off x="2895600" y="1306513"/>
            <a:ext cx="624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zh-CN" b="1">
                <a:solidFill>
                  <a:srgbClr val="009900"/>
                </a:solidFill>
                <a:cs typeface="Arial" panose="020B0604020202020204" pitchFamily="34" charset="0"/>
              </a:rPr>
              <a:t>Chalmers &amp; McNally, 1988, Janoff, 1990, McNally, 1990</a:t>
            </a:r>
            <a:endParaRPr lang="en-GB" altLang="zh-CN" b="1">
              <a:solidFill>
                <a:srgbClr val="009900"/>
              </a:solidFill>
              <a:cs typeface="Arial" panose="020B0604020202020204" pitchFamily="34" charset="0"/>
            </a:endParaRPr>
          </a:p>
        </p:txBody>
      </p:sp>
      <p:sp>
        <p:nvSpPr>
          <p:cNvPr id="7" name="AutoShape 25">
            <a:hlinkClick r:id="rId3" action="ppaction://hlinksldjump" highlightClick="1">
              <a:snd r:embed="rId4" name="click.wav"/>
            </a:hlinkClick>
            <a:extLst>
              <a:ext uri="{FF2B5EF4-FFF2-40B4-BE49-F238E27FC236}">
                <a16:creationId xmlns:a16="http://schemas.microsoft.com/office/drawing/2014/main" id="{FCACAB54-A015-4BC5-8FFB-2BB787C7F1A2}"/>
              </a:ext>
            </a:extLst>
          </p:cNvPr>
          <p:cNvSpPr>
            <a:spLocks noChangeArrowheads="1"/>
          </p:cNvSpPr>
          <p:nvPr/>
        </p:nvSpPr>
        <p:spPr bwMode="auto">
          <a:xfrm>
            <a:off x="7953374" y="61213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182277" name="TextBox 7">
            <a:extLst>
              <a:ext uri="{FF2B5EF4-FFF2-40B4-BE49-F238E27FC236}">
                <a16:creationId xmlns:a16="http://schemas.microsoft.com/office/drawing/2014/main" id="{60ECFB50-EE35-4A7A-9294-D8A4FECB629B}"/>
              </a:ext>
            </a:extLst>
          </p:cNvPr>
          <p:cNvSpPr txBox="1">
            <a:spLocks noChangeArrowheads="1"/>
          </p:cNvSpPr>
          <p:nvPr/>
        </p:nvSpPr>
        <p:spPr bwMode="auto">
          <a:xfrm>
            <a:off x="4821576" y="6199188"/>
            <a:ext cx="2031325" cy="27699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点击查看当前过氧化物系统</a:t>
            </a:r>
            <a:endParaRPr lang="en-GB" altLang="zh-CN" sz="1200" b="1" dirty="0">
              <a:cs typeface="Arial" panose="020B0604020202020204" pitchFamily="34" charset="0"/>
            </a:endParaRPr>
          </a:p>
        </p:txBody>
      </p:sp>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a:extLst>
              <a:ext uri="{FF2B5EF4-FFF2-40B4-BE49-F238E27FC236}">
                <a16:creationId xmlns:a16="http://schemas.microsoft.com/office/drawing/2014/main" id="{3C68FC09-1105-4A4E-A1E6-789205681A7B}"/>
              </a:ext>
            </a:extLst>
          </p:cNvPr>
          <p:cNvSpPr>
            <a:spLocks noGrp="1" noChangeArrowheads="1"/>
          </p:cNvSpPr>
          <p:nvPr>
            <p:ph type="title"/>
          </p:nvPr>
        </p:nvSpPr>
        <p:spPr>
          <a:xfrm>
            <a:off x="395536" y="0"/>
            <a:ext cx="6851650" cy="1143000"/>
          </a:xfrm>
        </p:spPr>
        <p:txBody>
          <a:bodyPr/>
          <a:lstStyle/>
          <a:p>
            <a:r>
              <a:rPr lang="zh-CN" altLang="en-US" sz="3600" dirty="0">
                <a:ea typeface="宋体" panose="02010600030101010101" pitchFamily="2" charset="-122"/>
              </a:rPr>
              <a:t>较少用的常规消毒方法</a:t>
            </a:r>
          </a:p>
        </p:txBody>
      </p:sp>
      <p:sp>
        <p:nvSpPr>
          <p:cNvPr id="184322" name="Content Placeholder 3">
            <a:extLst>
              <a:ext uri="{FF2B5EF4-FFF2-40B4-BE49-F238E27FC236}">
                <a16:creationId xmlns:a16="http://schemas.microsoft.com/office/drawing/2014/main" id="{4CF520CA-2CAA-4EAA-A68E-6A9D1CA05958}"/>
              </a:ext>
            </a:extLst>
          </p:cNvPr>
          <p:cNvSpPr>
            <a:spLocks noGrp="1" noChangeArrowheads="1"/>
          </p:cNvSpPr>
          <p:nvPr>
            <p:ph idx="1"/>
          </p:nvPr>
        </p:nvSpPr>
        <p:spPr>
          <a:xfrm>
            <a:off x="228600" y="1557338"/>
            <a:ext cx="8382000" cy="4538662"/>
          </a:xfrm>
        </p:spPr>
        <p:txBody>
          <a:bodyPr/>
          <a:lstStyle/>
          <a:p>
            <a:pPr>
              <a:lnSpc>
                <a:spcPts val="2400"/>
              </a:lnSpc>
              <a:spcBef>
                <a:spcPts val="300"/>
              </a:spcBef>
              <a:spcAft>
                <a:spcPts val="600"/>
              </a:spcAft>
            </a:pPr>
            <a:r>
              <a:rPr lang="en-AU" altLang="zh-CN" sz="2400" dirty="0" err="1">
                <a:latin typeface="Arial" charset="0"/>
                <a:cs typeface="Arial" charset="0"/>
              </a:rPr>
              <a:t>亚氯酸钠</a:t>
            </a:r>
            <a:r>
              <a:rPr lang="en-AU" altLang="en-US" sz="2400" dirty="0">
                <a:latin typeface="Arial" charset="0"/>
                <a:cs typeface="Arial" charset="0"/>
                <a:sym typeface="Symbol" pitchFamily="18" charset="2"/>
              </a:rPr>
              <a:t> </a:t>
            </a:r>
            <a:r>
              <a:rPr lang="en-AU" altLang="zh-CN" sz="2400" dirty="0">
                <a:latin typeface="Arial" charset="0"/>
                <a:cs typeface="Arial" charset="0"/>
              </a:rPr>
              <a:t> </a:t>
            </a:r>
            <a:r>
              <a:rPr lang="en-AU" altLang="zh-CN" sz="2400" dirty="0" err="1">
                <a:latin typeface="Arial" charset="0"/>
                <a:cs typeface="Arial" charset="0"/>
              </a:rPr>
              <a:t>二氧化氯</a:t>
            </a:r>
            <a:endParaRPr lang="en-AU" altLang="zh-CN" sz="2400" dirty="0">
              <a:latin typeface="Arial" charset="0"/>
              <a:cs typeface="Arial" charset="0"/>
            </a:endParaRPr>
          </a:p>
          <a:p>
            <a:pPr>
              <a:lnSpc>
                <a:spcPts val="2400"/>
              </a:lnSpc>
              <a:spcBef>
                <a:spcPts val="300"/>
              </a:spcBef>
              <a:spcAft>
                <a:spcPts val="600"/>
              </a:spcAft>
            </a:pPr>
            <a:r>
              <a:rPr lang="en-AU" altLang="zh-CN" sz="2400" dirty="0">
                <a:latin typeface="Arial" charset="0"/>
                <a:cs typeface="Arial" charset="0"/>
              </a:rPr>
              <a:t>UV-C照射（诱导微生物或细胞中</a:t>
            </a:r>
            <a:r>
              <a:rPr lang="zh-CN" altLang="en-US" sz="2400" dirty="0">
                <a:latin typeface="Arial" charset="0"/>
                <a:cs typeface="Arial" charset="0"/>
              </a:rPr>
              <a:t>的</a:t>
            </a:r>
            <a:r>
              <a:rPr lang="en-AU" altLang="zh-CN" sz="2400" dirty="0">
                <a:latin typeface="Arial" charset="0"/>
                <a:cs typeface="Arial" charset="0"/>
              </a:rPr>
              <a:t>DNA交联导致死亡）</a:t>
            </a:r>
          </a:p>
          <a:p>
            <a:pPr lvl="1">
              <a:lnSpc>
                <a:spcPts val="2400"/>
              </a:lnSpc>
              <a:spcBef>
                <a:spcPts val="300"/>
              </a:spcBef>
              <a:spcAft>
                <a:spcPts val="600"/>
              </a:spcAft>
            </a:pPr>
            <a:r>
              <a:rPr lang="en-AU" altLang="zh-CN" dirty="0" err="1">
                <a:latin typeface="Arial" charset="0"/>
                <a:cs typeface="Arial" charset="0"/>
              </a:rPr>
              <a:t>可以与亚音速或超声波搅拌结合作为清洁助剂</a:t>
            </a:r>
            <a:endParaRPr lang="en-AU" altLang="zh-CN" dirty="0">
              <a:latin typeface="Arial" charset="0"/>
              <a:cs typeface="Arial" charset="0"/>
            </a:endParaRPr>
          </a:p>
          <a:p>
            <a:pPr>
              <a:lnSpc>
                <a:spcPts val="2400"/>
              </a:lnSpc>
              <a:spcBef>
                <a:spcPts val="300"/>
              </a:spcBef>
              <a:spcAft>
                <a:spcPts val="600"/>
              </a:spcAft>
            </a:pPr>
            <a:r>
              <a:rPr lang="zh-CN" altLang="en-US" sz="2400" dirty="0"/>
              <a:t>结合</a:t>
            </a:r>
            <a:r>
              <a:rPr lang="en-AU" altLang="zh-CN" sz="2400" dirty="0" err="1"/>
              <a:t>超声波和低热</a:t>
            </a:r>
            <a:r>
              <a:rPr lang="en-AU" altLang="zh-CN" sz="2400" dirty="0"/>
              <a:t>（&lt;80°C）</a:t>
            </a:r>
          </a:p>
          <a:p>
            <a:pPr lvl="1">
              <a:lnSpc>
                <a:spcPts val="2400"/>
              </a:lnSpc>
              <a:spcBef>
                <a:spcPts val="300"/>
              </a:spcBef>
              <a:spcAft>
                <a:spcPts val="600"/>
              </a:spcAft>
            </a:pPr>
            <a:r>
              <a:rPr lang="en-AU" altLang="zh-CN" dirty="0" err="1">
                <a:latin typeface="Arial" charset="0"/>
                <a:cs typeface="Arial" charset="0"/>
              </a:rPr>
              <a:t>一些热消毒和一些清洁效果</a:t>
            </a:r>
            <a:endParaRPr lang="en-AU" altLang="zh-CN" dirty="0">
              <a:latin typeface="Arial" charset="0"/>
              <a:cs typeface="Arial" charset="0"/>
            </a:endParaRPr>
          </a:p>
          <a:p>
            <a:pPr lvl="1">
              <a:lnSpc>
                <a:spcPts val="2400"/>
              </a:lnSpc>
              <a:spcBef>
                <a:spcPts val="300"/>
              </a:spcBef>
              <a:spcAft>
                <a:spcPts val="600"/>
              </a:spcAft>
            </a:pPr>
            <a:r>
              <a:rPr lang="en-AU" altLang="zh-CN" dirty="0" err="1">
                <a:latin typeface="Arial" charset="0"/>
                <a:cs typeface="Arial" charset="0"/>
              </a:rPr>
              <a:t>没有证明流行，安全</a:t>
            </a:r>
            <a:r>
              <a:rPr lang="en-AU" altLang="zh-CN" dirty="0">
                <a:latin typeface="Arial" charset="0"/>
                <a:cs typeface="Arial" charset="0"/>
              </a:rPr>
              <a:t>？</a:t>
            </a:r>
          </a:p>
          <a:p>
            <a:pPr>
              <a:lnSpc>
                <a:spcPts val="2400"/>
              </a:lnSpc>
              <a:spcBef>
                <a:spcPts val="300"/>
              </a:spcBef>
              <a:spcAft>
                <a:spcPts val="600"/>
              </a:spcAft>
            </a:pPr>
            <a:r>
              <a:rPr lang="en-AU" altLang="zh-CN" sz="2400" dirty="0" err="1"/>
              <a:t>微波炉</a:t>
            </a:r>
            <a:endParaRPr lang="en-AU" altLang="zh-CN" sz="2400" dirty="0"/>
          </a:p>
          <a:p>
            <a:pPr lvl="1">
              <a:lnSpc>
                <a:spcPts val="2400"/>
              </a:lnSpc>
              <a:spcBef>
                <a:spcPts val="300"/>
              </a:spcBef>
              <a:spcAft>
                <a:spcPts val="600"/>
              </a:spcAft>
            </a:pPr>
            <a:r>
              <a:rPr lang="en-AU" altLang="zh-CN" dirty="0" err="1">
                <a:latin typeface="Arial" charset="0"/>
                <a:cs typeface="Arial" charset="0"/>
              </a:rPr>
              <a:t>高热变性的生物</a:t>
            </a:r>
            <a:r>
              <a:rPr lang="zh-CN" altLang="en-AU" dirty="0">
                <a:latin typeface="Arial" charset="0"/>
                <a:cs typeface="Arial" charset="0"/>
              </a:rPr>
              <a:t>增加</a:t>
            </a:r>
            <a:r>
              <a:rPr lang="en-AU" altLang="zh-CN" dirty="0" err="1">
                <a:latin typeface="Arial" charset="0"/>
                <a:cs typeface="Arial" charset="0"/>
              </a:rPr>
              <a:t>镜片污染物</a:t>
            </a:r>
            <a:endParaRPr lang="en-AU" altLang="zh-CN" dirty="0">
              <a:latin typeface="Arial" charset="0"/>
              <a:cs typeface="Arial" charset="0"/>
            </a:endParaRPr>
          </a:p>
          <a:p>
            <a:pPr lvl="1">
              <a:lnSpc>
                <a:spcPts val="2400"/>
              </a:lnSpc>
              <a:spcBef>
                <a:spcPts val="300"/>
              </a:spcBef>
              <a:spcAft>
                <a:spcPts val="600"/>
              </a:spcAft>
            </a:pPr>
            <a:r>
              <a:rPr lang="en-AU" altLang="zh-CN" dirty="0" err="1">
                <a:latin typeface="Arial" charset="0"/>
                <a:cs typeface="Arial" charset="0"/>
              </a:rPr>
              <a:t>如果要防止“爆炸”，则必须通风</a:t>
            </a:r>
            <a:endParaRPr lang="en-AU" altLang="zh-CN" dirty="0">
              <a:latin typeface="Arial" charset="0"/>
              <a:cs typeface="Arial" charset="0"/>
            </a:endParaRPr>
          </a:p>
          <a:p>
            <a:pPr lvl="1">
              <a:lnSpc>
                <a:spcPts val="2400"/>
              </a:lnSpc>
              <a:spcBef>
                <a:spcPts val="300"/>
              </a:spcBef>
              <a:spcAft>
                <a:spcPts val="600"/>
              </a:spcAft>
            </a:pPr>
            <a:r>
              <a:rPr lang="en-AU" altLang="zh-CN" dirty="0" err="1">
                <a:latin typeface="Arial" charset="0"/>
                <a:cs typeface="Arial" charset="0"/>
              </a:rPr>
              <a:t>高效</a:t>
            </a:r>
            <a:r>
              <a:rPr lang="en-AU" altLang="zh-CN" dirty="0">
                <a:latin typeface="Arial" charset="0"/>
                <a:cs typeface="Arial" charset="0"/>
              </a:rPr>
              <a:t>（</a:t>
            </a:r>
            <a:r>
              <a:rPr lang="zh-CN" altLang="en-US" dirty="0">
                <a:latin typeface="Arial" charset="0"/>
                <a:cs typeface="Arial" charset="0"/>
              </a:rPr>
              <a:t>实际上是</a:t>
            </a:r>
            <a:r>
              <a:rPr lang="en-AU" altLang="zh-CN" dirty="0" err="1">
                <a:latin typeface="Arial" charset="0"/>
                <a:cs typeface="Arial" charset="0"/>
              </a:rPr>
              <a:t>热消毒的</a:t>
            </a:r>
            <a:r>
              <a:rPr lang="zh-CN" altLang="en-US" dirty="0">
                <a:latin typeface="Arial" charset="0"/>
                <a:cs typeface="Arial" charset="0"/>
              </a:rPr>
              <a:t>一种</a:t>
            </a:r>
            <a:r>
              <a:rPr lang="en-AU" altLang="zh-CN" dirty="0" err="1">
                <a:latin typeface="Arial" charset="0"/>
                <a:cs typeface="Arial" charset="0"/>
              </a:rPr>
              <a:t>变化</a:t>
            </a:r>
            <a:r>
              <a:rPr lang="en-AU" altLang="zh-CN" dirty="0">
                <a:latin typeface="Arial" charset="0"/>
                <a:cs typeface="Arial" charset="0"/>
              </a:rPr>
              <a:t>）</a:t>
            </a:r>
          </a:p>
        </p:txBody>
      </p:sp>
      <p:sp>
        <p:nvSpPr>
          <p:cNvPr id="7" name="AutoShape 25">
            <a:hlinkClick r:id="rId3" action="ppaction://hlinksldjump" highlightClick="1">
              <a:snd r:embed="rId4" name="click.wav"/>
            </a:hlinkClick>
            <a:extLst>
              <a:ext uri="{FF2B5EF4-FFF2-40B4-BE49-F238E27FC236}">
                <a16:creationId xmlns:a16="http://schemas.microsoft.com/office/drawing/2014/main" id="{2363FD07-79B8-4A71-B0CD-B56C209D4136}"/>
              </a:ext>
            </a:extLst>
          </p:cNvPr>
          <p:cNvSpPr>
            <a:spLocks noChangeArrowheads="1"/>
          </p:cNvSpPr>
          <p:nvPr/>
        </p:nvSpPr>
        <p:spPr bwMode="auto">
          <a:xfrm>
            <a:off x="8636367" y="1310332"/>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6" name="TextBox 7"/>
          <p:cNvSpPr txBox="1">
            <a:spLocks noChangeArrowheads="1"/>
          </p:cNvSpPr>
          <p:nvPr/>
        </p:nvSpPr>
        <p:spPr bwMode="auto">
          <a:xfrm>
            <a:off x="7164288" y="1340768"/>
            <a:ext cx="1415772" cy="338554"/>
          </a:xfrm>
          <a:prstGeom prst="rect">
            <a:avLst/>
          </a:prstGeom>
          <a:solidFill>
            <a:srgbClr val="CCFFFF"/>
          </a:solidFill>
          <a:ln w="9525">
            <a:noFill/>
            <a:miter lim="800000"/>
            <a:headEnd/>
            <a:tailEnd/>
          </a:ln>
        </p:spPr>
        <p:txBody>
          <a:bodyPr wrap="none">
            <a:spAutoFit/>
          </a:bodyPr>
          <a:lstStyle/>
          <a:p>
            <a:pPr algn="ctr" eaLnBrk="1" hangingPunct="1"/>
            <a:r>
              <a:rPr lang="zh-CN" altLang="en-US" sz="1200" b="1" baseline="-25000" dirty="0">
                <a:latin typeface="Arial" charset="0"/>
              </a:rPr>
              <a:t>点击了解更多关于二氧化氯</a:t>
            </a:r>
            <a:endParaRPr lang="en-US" altLang="zh-CN" sz="1200" b="1" baseline="-25000" dirty="0">
              <a:latin typeface="Arial" charset="0"/>
            </a:endParaRPr>
          </a:p>
          <a:p>
            <a:pPr algn="ctr" eaLnBrk="1" hangingPunct="1"/>
            <a:r>
              <a:rPr lang="zh-CN" altLang="en-US" sz="1200" b="1" baseline="-25000" dirty="0">
                <a:latin typeface="Arial" charset="0"/>
              </a:rPr>
              <a:t>的信息</a:t>
            </a:r>
            <a:endParaRPr lang="en-GB" altLang="en-US" sz="1200" b="1" baseline="-25000" dirty="0">
              <a:latin typeface="Arial" charset="0"/>
            </a:endParaRPr>
          </a:p>
        </p:txBody>
      </p:sp>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a:extLst>
              <a:ext uri="{FF2B5EF4-FFF2-40B4-BE49-F238E27FC236}">
                <a16:creationId xmlns:a16="http://schemas.microsoft.com/office/drawing/2014/main" id="{A6945B9F-8D18-400E-B8E4-EA56742AF913}"/>
              </a:ext>
            </a:extLst>
          </p:cNvPr>
          <p:cNvSpPr>
            <a:spLocks noGrp="1" noChangeArrowheads="1"/>
          </p:cNvSpPr>
          <p:nvPr>
            <p:ph type="title"/>
          </p:nvPr>
        </p:nvSpPr>
        <p:spPr>
          <a:xfrm>
            <a:off x="395536" y="0"/>
            <a:ext cx="6851650" cy="1143000"/>
          </a:xfrm>
        </p:spPr>
        <p:txBody>
          <a:bodyPr/>
          <a:lstStyle/>
          <a:p>
            <a:r>
              <a:rPr lang="en-US" altLang="zh-CN" sz="3600" dirty="0">
                <a:ea typeface="宋体" panose="02010600030101010101" pitchFamily="2" charset="-122"/>
              </a:rPr>
              <a:t>试</a:t>
            </a:r>
            <a:r>
              <a:rPr lang="zh-CN" altLang="en-US" sz="3600" dirty="0">
                <a:ea typeface="宋体" panose="02010600030101010101" pitchFamily="2" charset="-122"/>
              </a:rPr>
              <a:t>戴片套盒消毒</a:t>
            </a:r>
          </a:p>
        </p:txBody>
      </p:sp>
      <p:sp>
        <p:nvSpPr>
          <p:cNvPr id="186370" name="Content Placeholder 3">
            <a:extLst>
              <a:ext uri="{FF2B5EF4-FFF2-40B4-BE49-F238E27FC236}">
                <a16:creationId xmlns:a16="http://schemas.microsoft.com/office/drawing/2014/main" id="{171D419A-A732-45F1-8CD2-13EF6B70DE59}"/>
              </a:ext>
            </a:extLst>
          </p:cNvPr>
          <p:cNvSpPr>
            <a:spLocks noGrp="1" noChangeArrowheads="1"/>
          </p:cNvSpPr>
          <p:nvPr>
            <p:ph idx="1"/>
          </p:nvPr>
        </p:nvSpPr>
        <p:spPr>
          <a:xfrm>
            <a:off x="152400" y="1752600"/>
            <a:ext cx="8686800" cy="3886200"/>
          </a:xfrm>
        </p:spPr>
        <p:txBody>
          <a:bodyPr/>
          <a:lstStyle/>
          <a:p>
            <a:pPr>
              <a:lnSpc>
                <a:spcPts val="2600"/>
              </a:lnSpc>
              <a:spcAft>
                <a:spcPts val="600"/>
              </a:spcAft>
            </a:pPr>
            <a:r>
              <a:rPr lang="en-AU" altLang="zh-CN" sz="2400" dirty="0">
                <a:latin typeface="Arial" charset="0"/>
                <a:cs typeface="Arial" charset="0"/>
              </a:rPr>
              <a:t>试</a:t>
            </a:r>
            <a:r>
              <a:rPr lang="zh-CN" altLang="en-AU" sz="2400" dirty="0">
                <a:latin typeface="Arial" charset="0"/>
                <a:cs typeface="Arial" charset="0"/>
              </a:rPr>
              <a:t>戴</a:t>
            </a:r>
            <a:r>
              <a:rPr lang="zh-CN" altLang="en-US" sz="2400" dirty="0">
                <a:latin typeface="Arial" charset="0"/>
                <a:cs typeface="Arial" charset="0"/>
              </a:rPr>
              <a:t>片套盒</a:t>
            </a:r>
            <a:r>
              <a:rPr lang="zh-CN" altLang="en-AU" sz="2400" dirty="0">
                <a:latin typeface="Arial" charset="0"/>
                <a:cs typeface="Arial" charset="0"/>
              </a:rPr>
              <a:t>应至少每月消毒一次</a:t>
            </a:r>
          </a:p>
          <a:p>
            <a:pPr>
              <a:lnSpc>
                <a:spcPts val="2600"/>
              </a:lnSpc>
              <a:spcAft>
                <a:spcPts val="600"/>
              </a:spcAft>
            </a:pPr>
            <a:r>
              <a:rPr lang="en-AU" altLang="zh-CN" sz="2400" dirty="0" err="1">
                <a:latin typeface="Arial" charset="0"/>
                <a:cs typeface="Arial" charset="0"/>
              </a:rPr>
              <a:t>热消毒是最安全的</a:t>
            </a:r>
            <a:endParaRPr lang="en-AU" altLang="zh-CN" sz="2400" dirty="0">
              <a:latin typeface="Arial" charset="0"/>
              <a:cs typeface="Arial" charset="0"/>
            </a:endParaRPr>
          </a:p>
          <a:p>
            <a:pPr lvl="1">
              <a:lnSpc>
                <a:spcPts val="2600"/>
              </a:lnSpc>
              <a:spcAft>
                <a:spcPts val="600"/>
              </a:spcAft>
            </a:pPr>
            <a:r>
              <a:rPr lang="en-AU" altLang="zh-CN" sz="2000" dirty="0">
                <a:latin typeface="Arial" charset="0"/>
                <a:cs typeface="Arial" charset="0"/>
              </a:rPr>
              <a:t>不是所有的CL都可以进行热消毒</a:t>
            </a:r>
          </a:p>
          <a:p>
            <a:pPr>
              <a:lnSpc>
                <a:spcPts val="2600"/>
              </a:lnSpc>
              <a:spcAft>
                <a:spcPts val="600"/>
              </a:spcAft>
            </a:pPr>
            <a:r>
              <a:rPr lang="en-AU" altLang="zh-CN" sz="2400" dirty="0"/>
              <a:t>如果使用化学消毒，应定期清洁小瓶和CL</a:t>
            </a:r>
            <a:r>
              <a:rPr lang="zh-CN" altLang="en-US" sz="2400" dirty="0"/>
              <a:t>，</a:t>
            </a:r>
            <a:r>
              <a:rPr lang="en-AU" altLang="zh-CN" sz="2400" dirty="0" err="1"/>
              <a:t>定期更换</a:t>
            </a:r>
            <a:r>
              <a:rPr lang="zh-CN" altLang="en-US" sz="2400" dirty="0"/>
              <a:t>护理液</a:t>
            </a:r>
            <a:r>
              <a:rPr lang="en-AU" altLang="zh-CN" sz="2400" dirty="0"/>
              <a:t>（每2周</a:t>
            </a:r>
            <a:r>
              <a:rPr lang="zh-CN" altLang="en-US" sz="2400" dirty="0"/>
              <a:t>？</a:t>
            </a:r>
            <a:r>
              <a:rPr lang="en-AU" altLang="zh-CN" sz="2400" dirty="0"/>
              <a:t>）</a:t>
            </a:r>
          </a:p>
          <a:p>
            <a:pPr>
              <a:lnSpc>
                <a:spcPts val="2600"/>
              </a:lnSpc>
              <a:spcAft>
                <a:spcPts val="600"/>
              </a:spcAft>
            </a:pPr>
            <a:r>
              <a:rPr lang="en-AU" altLang="zh-CN" sz="2400" dirty="0" err="1"/>
              <a:t>如果可能，使用</a:t>
            </a:r>
            <a:r>
              <a:rPr lang="zh-CN" altLang="en-US" sz="2400" dirty="0"/>
              <a:t>抛弃型</a:t>
            </a:r>
            <a:r>
              <a:rPr lang="en-AU" altLang="zh-CN" sz="2400" dirty="0"/>
              <a:t>（一次性）CL试</a:t>
            </a:r>
            <a:r>
              <a:rPr lang="zh-CN" altLang="en-US" sz="2400" dirty="0"/>
              <a:t>戴片</a:t>
            </a:r>
            <a:endParaRPr lang="en-AU" altLang="zh-CN" sz="2400" dirty="0"/>
          </a:p>
          <a:p>
            <a:pPr lvl="1">
              <a:lnSpc>
                <a:spcPts val="2600"/>
              </a:lnSpc>
              <a:spcAft>
                <a:spcPts val="600"/>
              </a:spcAft>
            </a:pPr>
            <a:r>
              <a:rPr lang="en-AU" altLang="zh-CN" sz="2000" dirty="0">
                <a:latin typeface="Arial" charset="0"/>
                <a:cs typeface="Arial" charset="0"/>
              </a:rPr>
              <a:t>大多数CL现在是一次性的</a:t>
            </a:r>
            <a:r>
              <a:rPr lang="zh-CN" altLang="en-US" sz="2000" dirty="0">
                <a:latin typeface="Arial" charset="0"/>
                <a:cs typeface="Arial" charset="0"/>
              </a:rPr>
              <a:t>，所以问题减少了</a:t>
            </a:r>
            <a:endParaRPr lang="en-AU" altLang="zh-CN" sz="2000" dirty="0">
              <a:latin typeface="Arial" charset="0"/>
              <a:cs typeface="Arial" charset="0"/>
            </a:endParaRPr>
          </a:p>
          <a:p>
            <a:pPr lvl="1">
              <a:lnSpc>
                <a:spcPts val="2600"/>
              </a:lnSpc>
              <a:spcAft>
                <a:spcPts val="600"/>
              </a:spcAft>
            </a:pPr>
            <a:r>
              <a:rPr lang="en-AU" altLang="zh-CN" sz="2000" dirty="0">
                <a:latin typeface="Arial" charset="0"/>
                <a:cs typeface="Arial" charset="0"/>
              </a:rPr>
              <a:t>然而，并非所有CL在可预见的未来</a:t>
            </a:r>
            <a:r>
              <a:rPr lang="zh-CN" altLang="en-US" sz="2000" dirty="0">
                <a:latin typeface="Arial" charset="0"/>
                <a:cs typeface="Arial" charset="0"/>
              </a:rPr>
              <a:t>都可能</a:t>
            </a:r>
            <a:r>
              <a:rPr lang="en-AU" altLang="zh-CN" sz="2000" dirty="0" err="1">
                <a:latin typeface="Arial" charset="0"/>
                <a:cs typeface="Arial" charset="0"/>
              </a:rPr>
              <a:t>是一次性的</a:t>
            </a:r>
            <a:endParaRPr lang="en-AU" altLang="zh-CN" sz="2000" dirty="0">
              <a:latin typeface="Arial" charset="0"/>
              <a:cs typeface="Arial" charset="0"/>
            </a:endParaRPr>
          </a:p>
        </p:txBody>
      </p:sp>
      <p:sp>
        <p:nvSpPr>
          <p:cNvPr id="186371" name="TextBox 4">
            <a:extLst>
              <a:ext uri="{FF2B5EF4-FFF2-40B4-BE49-F238E27FC236}">
                <a16:creationId xmlns:a16="http://schemas.microsoft.com/office/drawing/2014/main" id="{BC87D149-371F-4E3D-8693-17684CA52EDC}"/>
              </a:ext>
            </a:extLst>
          </p:cNvPr>
          <p:cNvSpPr txBox="1">
            <a:spLocks noChangeArrowheads="1"/>
          </p:cNvSpPr>
          <p:nvPr/>
        </p:nvSpPr>
        <p:spPr bwMode="auto">
          <a:xfrm>
            <a:off x="1444625" y="6030913"/>
            <a:ext cx="624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zh-CN" b="1" dirty="0">
                <a:solidFill>
                  <a:srgbClr val="000000"/>
                </a:solidFill>
                <a:cs typeface="Arial" panose="020B0604020202020204" pitchFamily="34" charset="0"/>
              </a:rPr>
              <a:t>(</a:t>
            </a:r>
            <a:r>
              <a:rPr lang="en-AU" altLang="zh-CN" b="1" dirty="0" err="1">
                <a:solidFill>
                  <a:srgbClr val="009900"/>
                </a:solidFill>
                <a:cs typeface="Arial" panose="020B0604020202020204" pitchFamily="34" charset="0"/>
              </a:rPr>
              <a:t>Callender</a:t>
            </a:r>
            <a:r>
              <a:rPr lang="en-AU" altLang="zh-CN" b="1" dirty="0">
                <a:solidFill>
                  <a:srgbClr val="009900"/>
                </a:solidFill>
                <a:cs typeface="Arial" panose="020B0604020202020204" pitchFamily="34" charset="0"/>
              </a:rPr>
              <a:t> </a:t>
            </a:r>
            <a:r>
              <a:rPr lang="zh-CN" altLang="en-US" b="1" i="1" dirty="0">
                <a:solidFill>
                  <a:srgbClr val="009900"/>
                </a:solidFill>
                <a:cs typeface="Arial" panose="020B0604020202020204" pitchFamily="34" charset="0"/>
              </a:rPr>
              <a:t>等人</a:t>
            </a:r>
            <a:r>
              <a:rPr lang="en-AU" altLang="zh-CN" b="1" dirty="0">
                <a:solidFill>
                  <a:srgbClr val="009900"/>
                </a:solidFill>
                <a:cs typeface="Arial" panose="020B0604020202020204" pitchFamily="34" charset="0"/>
              </a:rPr>
              <a:t>, 1992</a:t>
            </a:r>
            <a:r>
              <a:rPr lang="en-AU" altLang="zh-CN" b="1" dirty="0">
                <a:solidFill>
                  <a:srgbClr val="000000"/>
                </a:solidFill>
                <a:cs typeface="Arial" panose="020B0604020202020204" pitchFamily="34" charset="0"/>
              </a:rPr>
              <a:t>)</a:t>
            </a:r>
            <a:endParaRPr lang="en-GB" altLang="zh-CN" b="1" dirty="0">
              <a:solidFill>
                <a:srgbClr val="000000"/>
              </a:solidFill>
              <a:cs typeface="Arial" panose="020B0604020202020204" pitchFamily="34" charset="0"/>
            </a:endParaRPr>
          </a:p>
        </p:txBody>
      </p:sp>
      <p:sp>
        <p:nvSpPr>
          <p:cNvPr id="5" name="TextBox 4"/>
          <p:cNvSpPr txBox="1">
            <a:spLocks noChangeArrowheads="1"/>
          </p:cNvSpPr>
          <p:nvPr/>
        </p:nvSpPr>
        <p:spPr bwMode="auto">
          <a:xfrm>
            <a:off x="5076825" y="1123950"/>
            <a:ext cx="3816350" cy="369888"/>
          </a:xfrm>
          <a:prstGeom prst="rect">
            <a:avLst/>
          </a:prstGeom>
          <a:noFill/>
          <a:ln w="9525">
            <a:noFill/>
            <a:miter lim="800000"/>
            <a:headEnd/>
            <a:tailEnd/>
          </a:ln>
        </p:spPr>
        <p:txBody>
          <a:bodyPr>
            <a:spAutoFit/>
          </a:bodyPr>
          <a:lstStyle/>
          <a:p>
            <a:pPr algn="ctr" eaLnBrk="1" hangingPunct="1"/>
            <a:r>
              <a:rPr lang="en-AU" altLang="en-US" b="1" dirty="0">
                <a:solidFill>
                  <a:srgbClr val="000000"/>
                </a:solidFill>
                <a:latin typeface="Arial" charset="0"/>
              </a:rPr>
              <a:t>(</a:t>
            </a:r>
            <a:r>
              <a:rPr lang="en-AU" altLang="en-US" b="1" dirty="0" err="1">
                <a:solidFill>
                  <a:srgbClr val="009900"/>
                </a:solidFill>
                <a:latin typeface="Arial" charset="0"/>
              </a:rPr>
              <a:t>Callender</a:t>
            </a:r>
            <a:r>
              <a:rPr lang="en-AU" altLang="en-US" b="1" dirty="0">
                <a:solidFill>
                  <a:srgbClr val="009900"/>
                </a:solidFill>
                <a:latin typeface="Arial" charset="0"/>
              </a:rPr>
              <a:t> </a:t>
            </a:r>
            <a:r>
              <a:rPr lang="zh-CN" altLang="en-US" b="1" i="1" dirty="0">
                <a:solidFill>
                  <a:srgbClr val="009900"/>
                </a:solidFill>
                <a:latin typeface="Arial" charset="0"/>
              </a:rPr>
              <a:t>等人</a:t>
            </a:r>
            <a:r>
              <a:rPr lang="en-AU" altLang="en-US" b="1" dirty="0">
                <a:solidFill>
                  <a:srgbClr val="009900"/>
                </a:solidFill>
                <a:latin typeface="Arial" charset="0"/>
              </a:rPr>
              <a:t>, 1992</a:t>
            </a:r>
            <a:r>
              <a:rPr lang="en-AU" altLang="en-US" b="1" dirty="0">
                <a:solidFill>
                  <a:srgbClr val="000000"/>
                </a:solidFill>
                <a:latin typeface="Arial" charset="0"/>
              </a:rPr>
              <a:t>)</a:t>
            </a:r>
            <a:endParaRPr lang="en-GB" altLang="en-US" b="1" dirty="0">
              <a:solidFill>
                <a:srgbClr val="000000"/>
              </a:solidFill>
              <a:latin typeface="Arial" charset="0"/>
            </a:endParaRPr>
          </a:p>
        </p:txBody>
      </p:sp>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a:extLst>
              <a:ext uri="{FF2B5EF4-FFF2-40B4-BE49-F238E27FC236}">
                <a16:creationId xmlns:a16="http://schemas.microsoft.com/office/drawing/2014/main" id="{1D65F434-70A1-4312-90FF-403395FD0483}"/>
              </a:ext>
            </a:extLst>
          </p:cNvPr>
          <p:cNvSpPr>
            <a:spLocks noGrp="1" noChangeArrowheads="1"/>
          </p:cNvSpPr>
          <p:nvPr>
            <p:ph type="title"/>
          </p:nvPr>
        </p:nvSpPr>
        <p:spPr>
          <a:xfrm>
            <a:off x="467544" y="0"/>
            <a:ext cx="6851650" cy="1143000"/>
          </a:xfrm>
        </p:spPr>
        <p:txBody>
          <a:bodyPr/>
          <a:lstStyle/>
          <a:p>
            <a:r>
              <a:rPr lang="en-US" altLang="zh-CN" sz="3600" dirty="0">
                <a:ea typeface="宋体" panose="02010600030101010101" pitchFamily="2" charset="-122"/>
              </a:rPr>
              <a:t>试</a:t>
            </a:r>
            <a:r>
              <a:rPr lang="zh-CN" altLang="en-US" sz="3600" dirty="0">
                <a:ea typeface="宋体" panose="02010600030101010101" pitchFamily="2" charset="-122"/>
              </a:rPr>
              <a:t>戴片套盒</a:t>
            </a:r>
            <a:r>
              <a:rPr lang="en-US" altLang="zh-CN" sz="3600" dirty="0" err="1">
                <a:ea typeface="宋体" panose="02010600030101010101" pitchFamily="2" charset="-122"/>
              </a:rPr>
              <a:t>消毒</a:t>
            </a:r>
            <a:r>
              <a:rPr lang="zh-CN" altLang="en-US" sz="3600" dirty="0">
                <a:ea typeface="宋体" panose="02010600030101010101" pitchFamily="2" charset="-122"/>
              </a:rPr>
              <a:t>建议</a:t>
            </a:r>
          </a:p>
        </p:txBody>
      </p:sp>
      <p:sp>
        <p:nvSpPr>
          <p:cNvPr id="188418" name="Content Placeholder 3">
            <a:extLst>
              <a:ext uri="{FF2B5EF4-FFF2-40B4-BE49-F238E27FC236}">
                <a16:creationId xmlns:a16="http://schemas.microsoft.com/office/drawing/2014/main" id="{575B4B84-6B51-4B51-AA31-A1E2EADC9A37}"/>
              </a:ext>
            </a:extLst>
          </p:cNvPr>
          <p:cNvSpPr>
            <a:spLocks noGrp="1" noChangeArrowheads="1"/>
          </p:cNvSpPr>
          <p:nvPr>
            <p:ph idx="1"/>
          </p:nvPr>
        </p:nvSpPr>
        <p:spPr>
          <a:xfrm>
            <a:off x="304800" y="1524000"/>
            <a:ext cx="8610600" cy="4724400"/>
          </a:xfrm>
        </p:spPr>
        <p:txBody>
          <a:bodyPr/>
          <a:lstStyle/>
          <a:p>
            <a:pPr>
              <a:lnSpc>
                <a:spcPts val="3000"/>
              </a:lnSpc>
              <a:spcAft>
                <a:spcPts val="600"/>
              </a:spcAft>
              <a:tabLst>
                <a:tab pos="2511425" algn="l"/>
              </a:tabLst>
            </a:pPr>
            <a:r>
              <a:rPr lang="en-US" altLang="zh-CN" sz="2400" dirty="0" err="1">
                <a:latin typeface="Arial" charset="0"/>
                <a:cs typeface="Arial" charset="0"/>
              </a:rPr>
              <a:t>低水含量</a:t>
            </a:r>
            <a:r>
              <a:rPr lang="zh-CN" altLang="en-US" sz="2400" dirty="0">
                <a:latin typeface="Arial" charset="0"/>
                <a:cs typeface="Arial" charset="0"/>
              </a:rPr>
              <a:t>采</a:t>
            </a:r>
            <a:r>
              <a:rPr lang="en-US" altLang="zh-CN" sz="2400" dirty="0" err="1">
                <a:latin typeface="Arial" charset="0"/>
                <a:cs typeface="Arial" charset="0"/>
              </a:rPr>
              <a:t>用热消毒</a:t>
            </a:r>
            <a:r>
              <a:rPr lang="zh-CN" altLang="en-US" sz="2400" dirty="0">
                <a:latin typeface="Arial" charset="0"/>
                <a:cs typeface="Arial" charset="0"/>
              </a:rPr>
              <a:t>法</a:t>
            </a:r>
            <a:endParaRPr lang="en-US" altLang="zh-CN" sz="2400" dirty="0">
              <a:latin typeface="Arial" charset="0"/>
              <a:cs typeface="Arial" charset="0"/>
            </a:endParaRPr>
          </a:p>
          <a:p>
            <a:pPr>
              <a:lnSpc>
                <a:spcPts val="3000"/>
              </a:lnSpc>
              <a:spcAft>
                <a:spcPts val="600"/>
              </a:spcAft>
              <a:tabLst>
                <a:tab pos="2511425" algn="l"/>
              </a:tabLst>
            </a:pPr>
            <a:r>
              <a:rPr lang="en-US" altLang="zh-CN" sz="2400" dirty="0" err="1">
                <a:latin typeface="Arial" charset="0"/>
                <a:cs typeface="Arial" charset="0"/>
              </a:rPr>
              <a:t>在储存前用醇类清洁剂清洁镜片</a:t>
            </a:r>
            <a:endParaRPr lang="en-US" altLang="zh-CN" sz="2400" dirty="0">
              <a:latin typeface="Arial" charset="0"/>
              <a:cs typeface="Arial" charset="0"/>
            </a:endParaRPr>
          </a:p>
          <a:p>
            <a:pPr lvl="1">
              <a:lnSpc>
                <a:spcPts val="3000"/>
              </a:lnSpc>
              <a:spcAft>
                <a:spcPts val="600"/>
              </a:spcAft>
              <a:tabLst>
                <a:tab pos="2511425" algn="l"/>
              </a:tabLst>
            </a:pPr>
            <a:r>
              <a:rPr lang="en-US" altLang="zh-CN" sz="2000" dirty="0" err="1">
                <a:latin typeface="Arial" charset="0"/>
                <a:cs typeface="Arial" charset="0"/>
              </a:rPr>
              <a:t>酒精清洁剂</a:t>
            </a:r>
            <a:r>
              <a:rPr lang="zh-CN" altLang="en-US" sz="2000" dirty="0">
                <a:latin typeface="Arial" charset="0"/>
                <a:cs typeface="Arial" charset="0"/>
              </a:rPr>
              <a:t>的</a:t>
            </a:r>
            <a:r>
              <a:rPr lang="en-US" altLang="zh-CN" sz="2000" dirty="0" err="1">
                <a:latin typeface="Arial" charset="0"/>
                <a:cs typeface="Arial" charset="0"/>
              </a:rPr>
              <a:t>可用性</a:t>
            </a:r>
            <a:r>
              <a:rPr lang="en-US" altLang="zh-CN" sz="2000" dirty="0">
                <a:latin typeface="Arial" charset="0"/>
                <a:cs typeface="Arial" charset="0"/>
              </a:rPr>
              <a:t>？</a:t>
            </a:r>
          </a:p>
          <a:p>
            <a:pPr>
              <a:lnSpc>
                <a:spcPts val="3000"/>
              </a:lnSpc>
              <a:spcAft>
                <a:spcPts val="600"/>
              </a:spcAft>
              <a:tabLst>
                <a:tab pos="2511425" algn="l"/>
              </a:tabLst>
            </a:pPr>
            <a:r>
              <a:rPr lang="en-US" altLang="zh-CN" sz="2400" dirty="0">
                <a:latin typeface="Arial" charset="0"/>
                <a:cs typeface="Arial" charset="0"/>
              </a:rPr>
              <a:t>高</a:t>
            </a:r>
            <a:r>
              <a:rPr lang="zh-CN" altLang="en-US" sz="2400" dirty="0">
                <a:latin typeface="Arial" charset="0"/>
                <a:cs typeface="Arial" charset="0"/>
              </a:rPr>
              <a:t>含水量镜片</a:t>
            </a:r>
            <a:r>
              <a:rPr lang="en-US" altLang="zh-CN" sz="2400" dirty="0" err="1">
                <a:latin typeface="Arial" charset="0"/>
                <a:cs typeface="Arial" charset="0"/>
              </a:rPr>
              <a:t>使用未中和的过氧化</a:t>
            </a:r>
            <a:r>
              <a:rPr lang="zh-CN" altLang="en-US" sz="2400" dirty="0">
                <a:latin typeface="Arial" charset="0"/>
                <a:cs typeface="Arial" charset="0"/>
              </a:rPr>
              <a:t>氢</a:t>
            </a:r>
            <a:endParaRPr lang="en-US" altLang="zh-CN" sz="2400" dirty="0">
              <a:latin typeface="Arial" charset="0"/>
              <a:cs typeface="Arial" charset="0"/>
            </a:endParaRPr>
          </a:p>
          <a:p>
            <a:pPr lvl="1">
              <a:lnSpc>
                <a:spcPts val="3000"/>
              </a:lnSpc>
              <a:spcAft>
                <a:spcPts val="600"/>
              </a:spcAft>
              <a:tabLst>
                <a:tab pos="2511425" algn="l"/>
              </a:tabLst>
            </a:pPr>
            <a:r>
              <a:rPr lang="en-US" altLang="zh-CN" sz="2000" dirty="0" err="1">
                <a:latin typeface="Arial" charset="0"/>
                <a:cs typeface="Arial" charset="0"/>
              </a:rPr>
              <a:t>必须</a:t>
            </a:r>
            <a:r>
              <a:rPr lang="zh-CN" altLang="en-US" sz="2000" dirty="0">
                <a:latin typeface="Arial" charset="0"/>
                <a:cs typeface="Arial" charset="0"/>
              </a:rPr>
              <a:t>满足</a:t>
            </a:r>
            <a:r>
              <a:rPr lang="en-US" altLang="zh-CN" sz="2000" dirty="0" err="1">
                <a:latin typeface="Arial" charset="0"/>
                <a:cs typeface="Arial" charset="0"/>
              </a:rPr>
              <a:t>使用</a:t>
            </a:r>
            <a:r>
              <a:rPr lang="zh-CN" altLang="en-US" sz="2000" dirty="0">
                <a:latin typeface="Arial" charset="0"/>
                <a:cs typeface="Arial" charset="0"/>
              </a:rPr>
              <a:t>预期</a:t>
            </a:r>
            <a:r>
              <a:rPr lang="en-US" altLang="zh-CN" sz="2000" dirty="0">
                <a:latin typeface="Arial" charset="0"/>
                <a:cs typeface="Arial" charset="0"/>
                <a:sym typeface="Symbol" panose="05050102010706020507" pitchFamily="18" charset="2"/>
              </a:rPr>
              <a:t></a:t>
            </a:r>
            <a:r>
              <a:rPr lang="zh-CN" altLang="en-US" sz="2000" dirty="0">
                <a:latin typeface="Arial" charset="0"/>
                <a:cs typeface="Arial" charset="0"/>
              </a:rPr>
              <a:t>使充分中和</a:t>
            </a:r>
          </a:p>
          <a:p>
            <a:pPr>
              <a:lnSpc>
                <a:spcPts val="3000"/>
              </a:lnSpc>
              <a:spcAft>
                <a:spcPts val="600"/>
              </a:spcAft>
              <a:tabLst>
                <a:tab pos="2511425" algn="l"/>
              </a:tabLst>
            </a:pPr>
            <a:r>
              <a:rPr lang="zh-CN" altLang="en-US" sz="2400" dirty="0">
                <a:latin typeface="Arial" charset="0"/>
                <a:cs typeface="Arial" charset="0"/>
              </a:rPr>
              <a:t>尽可能</a:t>
            </a:r>
            <a:r>
              <a:rPr lang="en-US" altLang="zh-CN" sz="2400" dirty="0" err="1">
                <a:latin typeface="Arial" charset="0"/>
                <a:cs typeface="Arial" charset="0"/>
              </a:rPr>
              <a:t>使用一次性镜片</a:t>
            </a:r>
            <a:endParaRPr lang="en-US" altLang="zh-CN" sz="2400" dirty="0">
              <a:latin typeface="Arial" charset="0"/>
              <a:cs typeface="Arial" charset="0"/>
            </a:endParaRPr>
          </a:p>
          <a:p>
            <a:pPr>
              <a:lnSpc>
                <a:spcPts val="3000"/>
              </a:lnSpc>
              <a:spcAft>
                <a:spcPts val="600"/>
              </a:spcAft>
              <a:tabLst>
                <a:tab pos="2511425" algn="l"/>
              </a:tabLst>
            </a:pPr>
            <a:endParaRPr lang="en-AU" altLang="zh-CN" sz="2400" b="1" dirty="0"/>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a:extLst>
              <a:ext uri="{FF2B5EF4-FFF2-40B4-BE49-F238E27FC236}">
                <a16:creationId xmlns:a16="http://schemas.microsoft.com/office/drawing/2014/main" id="{FE34096E-1E1A-4222-8BCC-D2768C46E812}"/>
              </a:ext>
            </a:extLst>
          </p:cNvPr>
          <p:cNvSpPr>
            <a:spLocks noGrp="1" noChangeArrowheads="1"/>
          </p:cNvSpPr>
          <p:nvPr>
            <p:ph type="title"/>
          </p:nvPr>
        </p:nvSpPr>
        <p:spPr>
          <a:xfrm>
            <a:off x="539552" y="0"/>
            <a:ext cx="6851650" cy="1143000"/>
          </a:xfrm>
        </p:spPr>
        <p:txBody>
          <a:bodyPr/>
          <a:lstStyle/>
          <a:p>
            <a:r>
              <a:rPr lang="zh-CN" altLang="en-US" sz="3600" dirty="0">
                <a:ea typeface="宋体" panose="02010600030101010101" pitchFamily="2" charset="-122"/>
              </a:rPr>
              <a:t>蛋白质的去除</a:t>
            </a:r>
          </a:p>
        </p:txBody>
      </p:sp>
      <p:sp>
        <p:nvSpPr>
          <p:cNvPr id="190466" name="Content Placeholder 3">
            <a:extLst>
              <a:ext uri="{FF2B5EF4-FFF2-40B4-BE49-F238E27FC236}">
                <a16:creationId xmlns:a16="http://schemas.microsoft.com/office/drawing/2014/main" id="{3F67CDDA-B1CD-4F7E-9FBB-71D9B82B069D}"/>
              </a:ext>
            </a:extLst>
          </p:cNvPr>
          <p:cNvSpPr>
            <a:spLocks noGrp="1" noChangeArrowheads="1"/>
          </p:cNvSpPr>
          <p:nvPr>
            <p:ph idx="1"/>
          </p:nvPr>
        </p:nvSpPr>
        <p:spPr>
          <a:xfrm>
            <a:off x="467544" y="1340768"/>
            <a:ext cx="8352928" cy="4559424"/>
          </a:xfrm>
        </p:spPr>
        <p:txBody>
          <a:bodyPr/>
          <a:lstStyle/>
          <a:p>
            <a:pPr>
              <a:lnSpc>
                <a:spcPts val="3200"/>
              </a:lnSpc>
              <a:spcAft>
                <a:spcPts val="600"/>
              </a:spcAft>
              <a:tabLst>
                <a:tab pos="2511425" algn="l"/>
              </a:tabLst>
            </a:pPr>
            <a:r>
              <a:rPr lang="zh-CN" altLang="en-US" sz="2400" dirty="0">
                <a:latin typeface="Arial" charset="0"/>
                <a:cs typeface="Arial" charset="0"/>
              </a:rPr>
              <a:t>在所有</a:t>
            </a:r>
            <a:r>
              <a:rPr lang="en-US" altLang="zh-CN" sz="2400" dirty="0">
                <a:latin typeface="Arial" charset="0"/>
                <a:cs typeface="Arial" charset="0"/>
              </a:rPr>
              <a:t>CL</a:t>
            </a:r>
            <a:r>
              <a:rPr lang="zh-CN" altLang="en-US" sz="2400" dirty="0">
                <a:latin typeface="Arial" charset="0"/>
                <a:cs typeface="Arial" charset="0"/>
              </a:rPr>
              <a:t>中，除了那些需要频繁更换的一次性用品，</a:t>
            </a:r>
            <a:r>
              <a:rPr lang="en-US" altLang="zh-CN" sz="2400" dirty="0" err="1">
                <a:latin typeface="Arial" charset="0"/>
                <a:cs typeface="Arial" charset="0"/>
              </a:rPr>
              <a:t>有效去除蛋白</a:t>
            </a:r>
            <a:r>
              <a:rPr lang="zh-CN" altLang="en-US" sz="2400" dirty="0">
                <a:latin typeface="Arial" charset="0"/>
                <a:cs typeface="Arial" charset="0"/>
              </a:rPr>
              <a:t>质沉淀物</a:t>
            </a:r>
            <a:r>
              <a:rPr lang="en-US" altLang="zh-CN" sz="2400" dirty="0">
                <a:latin typeface="Arial" charset="0"/>
                <a:cs typeface="Arial" charset="0"/>
              </a:rPr>
              <a:t>是</a:t>
            </a:r>
            <a:r>
              <a:rPr lang="zh-CN" altLang="en-US" sz="2400" dirty="0">
                <a:latin typeface="Arial" charset="0"/>
                <a:cs typeface="Arial" charset="0"/>
              </a:rPr>
              <a:t>必不可少</a:t>
            </a:r>
            <a:r>
              <a:rPr lang="en-US" altLang="zh-CN" sz="2400" dirty="0">
                <a:latin typeface="Arial" charset="0"/>
                <a:cs typeface="Arial" charset="0"/>
              </a:rPr>
              <a:t>的(&lt;14 – &lt;30</a:t>
            </a:r>
            <a:r>
              <a:rPr lang="zh-CN" altLang="en-US" sz="2400" dirty="0">
                <a:latin typeface="Arial" charset="0"/>
                <a:cs typeface="Arial" charset="0"/>
              </a:rPr>
              <a:t>天</a:t>
            </a:r>
            <a:r>
              <a:rPr lang="en-US" altLang="zh-CN" sz="2400" dirty="0">
                <a:latin typeface="Arial" charset="0"/>
                <a:cs typeface="Arial" charset="0"/>
              </a:rPr>
              <a:t> – </a:t>
            </a:r>
            <a:r>
              <a:rPr lang="zh-CN" altLang="en-US" sz="2400" dirty="0">
                <a:latin typeface="Arial" charset="0"/>
                <a:cs typeface="Arial" charset="0"/>
              </a:rPr>
              <a:t>取决于患者</a:t>
            </a:r>
            <a:r>
              <a:rPr lang="en-US" altLang="zh-CN" sz="2400" dirty="0">
                <a:latin typeface="Arial" charset="0"/>
                <a:cs typeface="Arial" charset="0"/>
              </a:rPr>
              <a:t>)</a:t>
            </a:r>
            <a:r>
              <a:rPr lang="zh-CN" altLang="en-US" sz="2400" dirty="0">
                <a:latin typeface="Arial" charset="0"/>
                <a:cs typeface="Arial" charset="0"/>
              </a:rPr>
              <a:t>。</a:t>
            </a:r>
            <a:endParaRPr lang="en-US" altLang="zh-CN" sz="2400" dirty="0">
              <a:latin typeface="Arial" charset="0"/>
              <a:cs typeface="Arial" charset="0"/>
            </a:endParaRPr>
          </a:p>
          <a:p>
            <a:pPr>
              <a:lnSpc>
                <a:spcPts val="3200"/>
              </a:lnSpc>
              <a:spcAft>
                <a:spcPts val="600"/>
              </a:spcAft>
              <a:tabLst>
                <a:tab pos="2511425" algn="l"/>
              </a:tabLst>
            </a:pPr>
            <a:r>
              <a:rPr lang="en-US" altLang="zh-CN" sz="2400" dirty="0" err="1">
                <a:ea typeface="宋体" panose="02010600030101010101" pitchFamily="2" charset="-122"/>
              </a:rPr>
              <a:t>通常，仅去除蛋白</a:t>
            </a:r>
            <a:r>
              <a:rPr lang="zh-CN" altLang="en-US" sz="2400" dirty="0">
                <a:ea typeface="宋体" panose="02010600030101010101" pitchFamily="2" charset="-122"/>
              </a:rPr>
              <a:t>质</a:t>
            </a:r>
            <a:r>
              <a:rPr lang="en-US" altLang="zh-CN" sz="2400" dirty="0" err="1">
                <a:ea typeface="宋体" panose="02010600030101010101" pitchFamily="2" charset="-122"/>
              </a:rPr>
              <a:t>沉积物</a:t>
            </a:r>
            <a:r>
              <a:rPr lang="zh-CN" altLang="en-US" sz="2400" dirty="0">
                <a:ea typeface="宋体" panose="02010600030101010101" pitchFamily="2" charset="-122"/>
              </a:rPr>
              <a:t>。</a:t>
            </a:r>
            <a:endParaRPr lang="en-US" altLang="zh-CN" sz="2400" dirty="0">
              <a:ea typeface="宋体" panose="02010600030101010101" pitchFamily="2" charset="-122"/>
            </a:endParaRPr>
          </a:p>
          <a:p>
            <a:pPr lvl="1">
              <a:lnSpc>
                <a:spcPts val="3200"/>
              </a:lnSpc>
              <a:spcAft>
                <a:spcPts val="600"/>
              </a:spcAft>
              <a:tabLst>
                <a:tab pos="2511425" algn="l"/>
              </a:tabLst>
            </a:pPr>
            <a:r>
              <a:rPr lang="en-US" altLang="zh-CN" sz="2000" dirty="0" err="1">
                <a:latin typeface="Arial" charset="0"/>
                <a:cs typeface="Arial" charset="0"/>
              </a:rPr>
              <a:t>对其他沉积物的影响很小或没有影响</a:t>
            </a:r>
            <a:endParaRPr lang="en-US" altLang="zh-CN" sz="2000" dirty="0">
              <a:latin typeface="Arial" charset="0"/>
              <a:cs typeface="Arial" charset="0"/>
            </a:endParaRPr>
          </a:p>
          <a:p>
            <a:pPr>
              <a:lnSpc>
                <a:spcPts val="3200"/>
              </a:lnSpc>
              <a:spcAft>
                <a:spcPts val="600"/>
              </a:spcAft>
              <a:tabLst>
                <a:tab pos="2511425" algn="l"/>
              </a:tabLst>
            </a:pPr>
            <a:r>
              <a:rPr lang="en-US" altLang="zh-CN" sz="2400" dirty="0" err="1">
                <a:latin typeface="Arial" charset="0"/>
                <a:cs typeface="Arial" charset="0"/>
              </a:rPr>
              <a:t>通过断裂蛋白质结构中的二硫键</a:t>
            </a:r>
            <a:r>
              <a:rPr lang="zh-CN" altLang="en-US" sz="2400" dirty="0">
                <a:latin typeface="Arial" charset="0"/>
                <a:cs typeface="Arial" charset="0"/>
              </a:rPr>
              <a:t>起作用</a:t>
            </a:r>
            <a:endParaRPr lang="en-US" altLang="zh-CN" sz="2400" dirty="0">
              <a:latin typeface="Arial" charset="0"/>
              <a:cs typeface="Arial" charset="0"/>
            </a:endParaRPr>
          </a:p>
          <a:p>
            <a:pPr>
              <a:lnSpc>
                <a:spcPts val="3200"/>
              </a:lnSpc>
              <a:spcAft>
                <a:spcPts val="600"/>
              </a:spcAft>
              <a:buFontTx/>
              <a:buNone/>
              <a:tabLst>
                <a:tab pos="2511425" algn="l"/>
              </a:tabLst>
            </a:pPr>
            <a:r>
              <a:rPr lang="en-US" altLang="zh-CN" sz="2400" dirty="0">
                <a:ea typeface="宋体" panose="02010600030101010101" pitchFamily="2" charset="-122"/>
              </a:rPr>
              <a:t>	</a:t>
            </a:r>
            <a:r>
              <a:rPr lang="en-US" altLang="zh-CN" dirty="0">
                <a:latin typeface="Arial" charset="0"/>
                <a:cs typeface="Arial" charset="0"/>
              </a:rPr>
              <a:t>(</a:t>
            </a:r>
            <a:r>
              <a:rPr lang="en-US" altLang="zh-CN" dirty="0" err="1">
                <a:latin typeface="Arial" charset="0"/>
                <a:cs typeface="Arial" charset="0"/>
              </a:rPr>
              <a:t>下一张幻灯片</a:t>
            </a:r>
            <a:r>
              <a:rPr lang="en-US" altLang="zh-CN" dirty="0">
                <a:latin typeface="Arial" charset="0"/>
                <a:cs typeface="Arial" charset="0"/>
              </a:rPr>
              <a:t>)</a:t>
            </a:r>
          </a:p>
          <a:p>
            <a:pPr lvl="1">
              <a:lnSpc>
                <a:spcPts val="3200"/>
              </a:lnSpc>
              <a:spcAft>
                <a:spcPts val="600"/>
              </a:spcAft>
              <a:tabLst>
                <a:tab pos="2511425" algn="l"/>
              </a:tabLst>
            </a:pPr>
            <a:r>
              <a:rPr lang="en-US" altLang="zh-CN" sz="2000" dirty="0" err="1">
                <a:latin typeface="Arial" charset="0"/>
                <a:cs typeface="Arial" charset="0"/>
              </a:rPr>
              <a:t>分裂的蛋白质更容易去除或</a:t>
            </a:r>
            <a:r>
              <a:rPr lang="zh-CN" altLang="en-US" sz="2000" dirty="0">
                <a:latin typeface="Arial" charset="0"/>
                <a:cs typeface="Arial" charset="0"/>
              </a:rPr>
              <a:t>脱落</a:t>
            </a:r>
            <a:endParaRPr lang="en-US" altLang="zh-CN" sz="2000" dirty="0">
              <a:latin typeface="Arial" charset="0"/>
              <a:cs typeface="Arial" charset="0"/>
            </a:endParaRPr>
          </a:p>
          <a:p>
            <a:pPr>
              <a:lnSpc>
                <a:spcPts val="3200"/>
              </a:lnSpc>
              <a:spcAft>
                <a:spcPts val="600"/>
              </a:spcAft>
              <a:tabLst>
                <a:tab pos="2511425" algn="l"/>
              </a:tabLst>
            </a:pPr>
            <a:endParaRPr lang="en-AU" altLang="zh-CN" sz="2400" b="1" dirty="0"/>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5">
            <a:extLst>
              <a:ext uri="{FF2B5EF4-FFF2-40B4-BE49-F238E27FC236}">
                <a16:creationId xmlns:a16="http://schemas.microsoft.com/office/drawing/2014/main" id="{09105904-CA7C-405B-ACDD-19EA64861C29}"/>
              </a:ext>
            </a:extLst>
          </p:cNvPr>
          <p:cNvSpPr>
            <a:spLocks noChangeArrowheads="1"/>
          </p:cNvSpPr>
          <p:nvPr/>
        </p:nvSpPr>
        <p:spPr bwMode="auto">
          <a:xfrm>
            <a:off x="3703638" y="1279525"/>
            <a:ext cx="4057650" cy="5122863"/>
          </a:xfrm>
          <a:prstGeom prst="rect">
            <a:avLst/>
          </a:prstGeom>
          <a:solidFill>
            <a:srgbClr val="CCFFFF"/>
          </a:solidFill>
          <a:ln w="12700">
            <a:solidFill>
              <a:schemeClr val="tx1"/>
            </a:solidFill>
            <a:miter lim="800000"/>
            <a:headEnd type="none" w="sm" len="sm"/>
            <a:tailEnd type="none" w="sm" len="sm"/>
          </a:ln>
        </p:spPr>
        <p:txBody>
          <a:bodyPr wrap="none" anchor="ctr"/>
          <a:lstStyle/>
          <a:p>
            <a:endParaRPr lang="en-AU" altLang="zh-CN" sz="1000" b="1">
              <a:solidFill>
                <a:srgbClr val="000000"/>
              </a:solidFill>
              <a:cs typeface="Arial" panose="020B0604020202020204" pitchFamily="34" charset="0"/>
            </a:endParaRPr>
          </a:p>
        </p:txBody>
      </p:sp>
      <p:sp>
        <p:nvSpPr>
          <p:cNvPr id="122883" name="Rectangle 2">
            <a:extLst>
              <a:ext uri="{FF2B5EF4-FFF2-40B4-BE49-F238E27FC236}">
                <a16:creationId xmlns:a16="http://schemas.microsoft.com/office/drawing/2014/main" id="{03E53D73-38FB-4F6F-9208-702CA15FEF4B}"/>
              </a:ext>
            </a:extLst>
          </p:cNvPr>
          <p:cNvSpPr>
            <a:spLocks noGrp="1" noChangeArrowheads="1"/>
          </p:cNvSpPr>
          <p:nvPr>
            <p:ph type="title"/>
          </p:nvPr>
        </p:nvSpPr>
        <p:spPr>
          <a:xfrm>
            <a:off x="179512" y="222249"/>
            <a:ext cx="8996238" cy="1108075"/>
          </a:xfrm>
        </p:spPr>
        <p:txBody>
          <a:bodyPr lIns="92075" tIns="46038" rIns="92075" bIns="46038">
            <a:normAutofit/>
          </a:bodyPr>
          <a:lstStyle/>
          <a:p>
            <a:pPr defTabSz="762000"/>
            <a:r>
              <a:rPr lang="zh-CN" altLang="en-US" sz="3200" dirty="0">
                <a:solidFill>
                  <a:srgbClr val="FFFFFF"/>
                </a:solidFill>
                <a:ea typeface="宋体" panose="02010600030101010101" pitchFamily="2" charset="-122"/>
              </a:rPr>
              <a:t>接触镜的护理：</a:t>
            </a:r>
            <a:r>
              <a:rPr lang="zh-CN" altLang="en-US" sz="3200" dirty="0">
                <a:solidFill>
                  <a:srgbClr val="FFFF00"/>
                </a:solidFill>
                <a:ea typeface="宋体" panose="02010600030101010101" pitchFamily="2" charset="-122"/>
              </a:rPr>
              <a:t>去除蛋白质</a:t>
            </a:r>
            <a:br>
              <a:rPr lang="en-US" altLang="en-US" sz="3200" dirty="0">
                <a:solidFill>
                  <a:srgbClr val="FFFF00"/>
                </a:solidFill>
              </a:rPr>
            </a:br>
            <a:endParaRPr lang="en-US" altLang="en-US" sz="3200" dirty="0">
              <a:solidFill>
                <a:srgbClr val="FFFF00"/>
              </a:solidFill>
            </a:endParaRPr>
          </a:p>
        </p:txBody>
      </p:sp>
      <p:pic>
        <p:nvPicPr>
          <p:cNvPr id="192515" name="Picture 7" descr="chainsaw Desktop">
            <a:extLst>
              <a:ext uri="{FF2B5EF4-FFF2-40B4-BE49-F238E27FC236}">
                <a16:creationId xmlns:a16="http://schemas.microsoft.com/office/drawing/2014/main" id="{73AC9D21-FBA8-4B10-9EF5-8F2E0E936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17325">
            <a:off x="6380163" y="2179638"/>
            <a:ext cx="17653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6" name="Picture 9" descr="chainsaw Desktop">
            <a:extLst>
              <a:ext uri="{FF2B5EF4-FFF2-40B4-BE49-F238E27FC236}">
                <a16:creationId xmlns:a16="http://schemas.microsoft.com/office/drawing/2014/main" id="{CEF5B5B0-F13D-4622-87F5-5A63076D71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8613">
            <a:off x="5126038" y="4362450"/>
            <a:ext cx="6731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7" name="Picture 10" descr="chainsaw Mirror Desktop">
            <a:extLst>
              <a:ext uri="{FF2B5EF4-FFF2-40B4-BE49-F238E27FC236}">
                <a16:creationId xmlns:a16="http://schemas.microsoft.com/office/drawing/2014/main" id="{523BEE35-7210-4716-B356-E5CD9ECFDE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56527">
            <a:off x="4052888" y="1752600"/>
            <a:ext cx="1754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Picture 12" descr="chainsaw Mirror Desktop">
            <a:extLst>
              <a:ext uri="{FF2B5EF4-FFF2-40B4-BE49-F238E27FC236}">
                <a16:creationId xmlns:a16="http://schemas.microsoft.com/office/drawing/2014/main" id="{EC98D3A8-58A7-4142-9255-223F697667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063" y="2990850"/>
            <a:ext cx="6651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9" name="Picture 4" descr="Lysozyme Human Desk Pub">
            <a:extLst>
              <a:ext uri="{FF2B5EF4-FFF2-40B4-BE49-F238E27FC236}">
                <a16:creationId xmlns:a16="http://schemas.microsoft.com/office/drawing/2014/main" id="{8F1FA5AA-1407-4D17-BFCF-21017859CD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4763" y="1322388"/>
            <a:ext cx="34671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0" name="Picture 7" descr="chainsaw Desktop">
            <a:extLst>
              <a:ext uri="{FF2B5EF4-FFF2-40B4-BE49-F238E27FC236}">
                <a16:creationId xmlns:a16="http://schemas.microsoft.com/office/drawing/2014/main" id="{253B6783-1280-451C-B27B-883E7D106456}"/>
              </a:ext>
            </a:extLst>
          </p:cNvPr>
          <p:cNvPicPr>
            <a:picLocks noChangeAspect="1" noChangeArrowheads="1"/>
          </p:cNvPicPr>
          <p:nvPr/>
        </p:nvPicPr>
        <p:blipFill>
          <a:blip r:embed="rId3" cstate="print">
            <a:lum bright="30000"/>
            <a:extLst>
              <a:ext uri="{28A0092B-C50C-407E-A947-70E740481C1C}">
                <a14:useLocalDpi xmlns:a14="http://schemas.microsoft.com/office/drawing/2010/main" val="0"/>
              </a:ext>
            </a:extLst>
          </a:blip>
          <a:srcRect/>
          <a:stretch>
            <a:fillRect/>
          </a:stretch>
        </p:blipFill>
        <p:spPr bwMode="auto">
          <a:xfrm rot="2317325">
            <a:off x="1243013" y="3360738"/>
            <a:ext cx="17653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3">
            <a:extLst>
              <a:ext uri="{FF2B5EF4-FFF2-40B4-BE49-F238E27FC236}">
                <a16:creationId xmlns:a16="http://schemas.microsoft.com/office/drawing/2014/main" id="{DAB51959-900B-4873-A16C-D1C239555D3D}"/>
              </a:ext>
            </a:extLst>
          </p:cNvPr>
          <p:cNvSpPr>
            <a:spLocks noGrp="1" noChangeArrowheads="1"/>
          </p:cNvSpPr>
          <p:nvPr>
            <p:ph idx="1"/>
          </p:nvPr>
        </p:nvSpPr>
        <p:spPr>
          <a:xfrm>
            <a:off x="284163" y="1933575"/>
            <a:ext cx="3314700" cy="2660650"/>
          </a:xfrm>
        </p:spPr>
        <p:txBody>
          <a:bodyPr lIns="92075" tIns="46038" rIns="92075" bIns="46038"/>
          <a:lstStyle/>
          <a:p>
            <a:pPr marL="0" indent="0" defTabSz="762000">
              <a:lnSpc>
                <a:spcPct val="90000"/>
              </a:lnSpc>
              <a:spcBef>
                <a:spcPct val="0"/>
              </a:spcBef>
              <a:spcAft>
                <a:spcPct val="30000"/>
              </a:spcAft>
              <a:buClr>
                <a:srgbClr val="BFBFBF"/>
              </a:buClr>
              <a:buFontTx/>
              <a:buNone/>
            </a:pPr>
            <a:r>
              <a:rPr lang="en-US" altLang="en-US" sz="2400" dirty="0" err="1"/>
              <a:t>为了去除蛋白质，必须</a:t>
            </a:r>
            <a:r>
              <a:rPr lang="zh-CN" altLang="en-US" sz="2400" dirty="0"/>
              <a:t>将其</a:t>
            </a:r>
            <a:r>
              <a:rPr lang="en-US" altLang="en-US" sz="2400" dirty="0" err="1"/>
              <a:t>水解</a:t>
            </a:r>
            <a:r>
              <a:rPr lang="zh-CN" altLang="en-US" sz="2400" dirty="0"/>
              <a:t>。</a:t>
            </a:r>
            <a:r>
              <a:rPr lang="en-US" altLang="en-US" sz="2400" dirty="0" err="1"/>
              <a:t>对于溶菌酶</a:t>
            </a:r>
            <a:r>
              <a:rPr lang="en-US" altLang="en-US" sz="2400" dirty="0"/>
              <a:t>, </a:t>
            </a:r>
            <a:r>
              <a:rPr lang="zh-CN" altLang="en-US" sz="2400" dirty="0"/>
              <a:t>必须裂解</a:t>
            </a:r>
            <a:r>
              <a:rPr lang="zh-CN" altLang="en-US" sz="2400" dirty="0">
                <a:ea typeface="宋体" panose="02010600030101010101" pitchFamily="2" charset="-122"/>
              </a:rPr>
              <a:t>四个</a:t>
            </a:r>
            <a:r>
              <a:rPr lang="en-US" altLang="en-US" sz="2400" dirty="0"/>
              <a:t> </a:t>
            </a:r>
            <a:r>
              <a:rPr lang="en-US" altLang="en-US" sz="2400" dirty="0">
                <a:solidFill>
                  <a:srgbClr val="FF0000"/>
                </a:solidFill>
              </a:rPr>
              <a:t>S–</a:t>
            </a:r>
            <a:r>
              <a:rPr lang="en-US" altLang="en-US" sz="2400" dirty="0" err="1">
                <a:solidFill>
                  <a:srgbClr val="FF0000"/>
                </a:solidFill>
              </a:rPr>
              <a:t>S</a:t>
            </a:r>
            <a:r>
              <a:rPr lang="en-US" altLang="en-US" sz="2400" dirty="0"/>
              <a:t> (</a:t>
            </a:r>
            <a:r>
              <a:rPr lang="en-US" altLang="en-US" sz="2400" dirty="0" err="1"/>
              <a:t>二硫</a:t>
            </a:r>
            <a:r>
              <a:rPr lang="zh-CN" altLang="en-US" sz="2400" dirty="0"/>
              <a:t>键</a:t>
            </a:r>
            <a:r>
              <a:rPr lang="en-US" altLang="en-US" sz="2400" dirty="0"/>
              <a:t>) </a:t>
            </a:r>
            <a:r>
              <a:rPr lang="zh-CN" altLang="en-US" sz="2400" dirty="0">
                <a:ea typeface="宋体" panose="02010600030101010101" pitchFamily="2" charset="-122"/>
              </a:rPr>
              <a:t>键，</a:t>
            </a:r>
            <a:r>
              <a:rPr lang="zh-CN" altLang="en-US" sz="2400" dirty="0"/>
              <a:t>使</a:t>
            </a:r>
            <a:r>
              <a:rPr lang="en-US" altLang="en-US" sz="2400" dirty="0" err="1"/>
              <a:t>蛋白质链</a:t>
            </a:r>
            <a:r>
              <a:rPr lang="en-US" altLang="en-US" sz="2400" dirty="0"/>
              <a:t>“</a:t>
            </a:r>
            <a:r>
              <a:rPr lang="zh-CN" altLang="en-US" sz="2400" dirty="0">
                <a:ea typeface="宋体" panose="02010600030101010101" pitchFamily="2" charset="-122"/>
              </a:rPr>
              <a:t>解开</a:t>
            </a:r>
            <a:r>
              <a:rPr lang="en-US" altLang="en-US" sz="2400" dirty="0"/>
              <a:t>”</a:t>
            </a:r>
            <a:r>
              <a:rPr lang="zh-CN" altLang="en-US" sz="2400" dirty="0"/>
              <a:t>。</a:t>
            </a:r>
            <a:endParaRPr lang="en-US" altLang="en-US" sz="2400" dirty="0"/>
          </a:p>
        </p:txBody>
      </p:sp>
      <p:sp>
        <p:nvSpPr>
          <p:cNvPr id="11" name="TextBox 10"/>
          <p:cNvSpPr txBox="1"/>
          <p:nvPr/>
        </p:nvSpPr>
        <p:spPr>
          <a:xfrm>
            <a:off x="4716016" y="5805264"/>
            <a:ext cx="2232248" cy="261610"/>
          </a:xfrm>
          <a:prstGeom prst="rect">
            <a:avLst/>
          </a:prstGeom>
          <a:solidFill>
            <a:schemeClr val="accent5">
              <a:lumMod val="20000"/>
              <a:lumOff val="80000"/>
            </a:schemeClr>
          </a:solidFill>
        </p:spPr>
        <p:txBody>
          <a:bodyPr wrap="square" rtlCol="0">
            <a:spAutoFit/>
          </a:bodyPr>
          <a:lstStyle/>
          <a:p>
            <a:pPr algn="ctr"/>
            <a:r>
              <a:rPr lang="zh-CN" altLang="en-US" sz="1100" b="1" dirty="0"/>
              <a:t>人的溶酶菌</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3">
            <a:extLst>
              <a:ext uri="{FF2B5EF4-FFF2-40B4-BE49-F238E27FC236}">
                <a16:creationId xmlns:a16="http://schemas.microsoft.com/office/drawing/2014/main" id="{9542C34D-CBF1-4A93-B1B0-E04B8DF59C34}"/>
              </a:ext>
            </a:extLst>
          </p:cNvPr>
          <p:cNvSpPr>
            <a:spLocks noGrp="1" noChangeArrowheads="1"/>
          </p:cNvSpPr>
          <p:nvPr>
            <p:ph idx="1"/>
          </p:nvPr>
        </p:nvSpPr>
        <p:spPr>
          <a:xfrm>
            <a:off x="533400" y="1268760"/>
            <a:ext cx="8143056" cy="4419600"/>
          </a:xfrm>
        </p:spPr>
        <p:txBody>
          <a:bodyPr/>
          <a:lstStyle/>
          <a:p>
            <a:pPr>
              <a:lnSpc>
                <a:spcPts val="3200"/>
              </a:lnSpc>
              <a:tabLst>
                <a:tab pos="2511425" algn="l"/>
              </a:tabLst>
            </a:pPr>
            <a:r>
              <a:rPr lang="en-AU" altLang="zh-CN" sz="2400" dirty="0" err="1"/>
              <a:t>定期进行，每日清洁和冲洗步骤后</a:t>
            </a:r>
            <a:r>
              <a:rPr lang="zh-CN" altLang="en-US" sz="2400" dirty="0"/>
              <a:t>。</a:t>
            </a:r>
            <a:endParaRPr lang="en-AU" altLang="zh-CN" sz="2400" dirty="0"/>
          </a:p>
          <a:p>
            <a:pPr>
              <a:lnSpc>
                <a:spcPts val="3200"/>
              </a:lnSpc>
              <a:tabLst>
                <a:tab pos="2511425" algn="l"/>
              </a:tabLst>
            </a:pPr>
            <a:r>
              <a:rPr lang="en-AU" altLang="zh-CN" sz="2400" dirty="0"/>
              <a:t>可以在</a:t>
            </a:r>
            <a:r>
              <a:rPr lang="en-AU" altLang="zh-CN" sz="2400" b="1" i="1" dirty="0">
                <a:solidFill>
                  <a:srgbClr val="FF0000"/>
                </a:solidFill>
              </a:rPr>
              <a:t>消毒前</a:t>
            </a:r>
            <a:r>
              <a:rPr lang="en-AU" altLang="zh-CN" sz="2400" dirty="0"/>
              <a:t>进行，或在</a:t>
            </a:r>
            <a:r>
              <a:rPr lang="en-AU" altLang="zh-CN" sz="2400" b="1" i="1" dirty="0">
                <a:solidFill>
                  <a:srgbClr val="FF0000"/>
                </a:solidFill>
              </a:rPr>
              <a:t>消毒期间</a:t>
            </a:r>
            <a:r>
              <a:rPr lang="en-AU" altLang="zh-CN" sz="2400" dirty="0"/>
              <a:t>进行（使用H </a:t>
            </a:r>
            <a:r>
              <a:rPr lang="en-AU" altLang="zh-CN" sz="2400" baseline="-25000" dirty="0"/>
              <a:t>2 </a:t>
            </a:r>
            <a:r>
              <a:rPr lang="en-AU" altLang="zh-CN" sz="2400" dirty="0"/>
              <a:t>O </a:t>
            </a:r>
            <a:r>
              <a:rPr lang="en-AU" altLang="zh-CN" sz="2400" baseline="-25000" dirty="0"/>
              <a:t>2</a:t>
            </a:r>
            <a:r>
              <a:rPr lang="en-AU" altLang="zh-CN" sz="2400" dirty="0"/>
              <a:t>系统，需要</a:t>
            </a:r>
            <a:r>
              <a:rPr lang="zh-CN" altLang="en-US" sz="2400" dirty="0"/>
              <a:t>兼</a:t>
            </a:r>
            <a:r>
              <a:rPr lang="en-AU" altLang="zh-CN" sz="2400" dirty="0" err="1"/>
              <a:t>容的酶</a:t>
            </a:r>
            <a:r>
              <a:rPr lang="en-AU" altLang="zh-CN" sz="2400" dirty="0"/>
              <a:t>）</a:t>
            </a:r>
            <a:r>
              <a:rPr lang="zh-CN" altLang="en-US" sz="2400" dirty="0"/>
              <a:t>。</a:t>
            </a:r>
            <a:endParaRPr lang="en-AU" altLang="zh-CN" sz="2400" dirty="0"/>
          </a:p>
          <a:p>
            <a:pPr>
              <a:lnSpc>
                <a:spcPts val="3200"/>
              </a:lnSpc>
              <a:tabLst>
                <a:tab pos="2511425" algn="l"/>
              </a:tabLst>
            </a:pPr>
            <a:r>
              <a:rPr lang="zh-CN" altLang="en-US" sz="2400" b="1" i="1" dirty="0">
                <a:solidFill>
                  <a:srgbClr val="FF0000"/>
                </a:solidFill>
                <a:ea typeface="宋体" panose="02010600030101010101" pitchFamily="2" charset="-122"/>
              </a:rPr>
              <a:t>消毒</a:t>
            </a:r>
            <a:r>
              <a:rPr lang="zh-CN" altLang="en-AU" sz="2400" b="1" i="1" dirty="0">
                <a:solidFill>
                  <a:srgbClr val="FF0000"/>
                </a:solidFill>
                <a:ea typeface="宋体" panose="02010600030101010101" pitchFamily="2" charset="-122"/>
              </a:rPr>
              <a:t>前</a:t>
            </a:r>
            <a:r>
              <a:rPr lang="en-AU" altLang="zh-CN" sz="2400" dirty="0"/>
              <a:t>: 镜片浸泡在MPS或盐水中，酶溶解在溶液中 - 15分钟至过夜（取决于制造商的建议）</a:t>
            </a:r>
            <a:r>
              <a:rPr lang="zh-CN" altLang="en-US" sz="2400" dirty="0"/>
              <a:t>。</a:t>
            </a:r>
            <a:endParaRPr lang="en-AU" altLang="zh-CN" sz="2400" dirty="0"/>
          </a:p>
          <a:p>
            <a:pPr>
              <a:lnSpc>
                <a:spcPts val="3200"/>
              </a:lnSpc>
              <a:tabLst>
                <a:tab pos="2511425" algn="l"/>
              </a:tabLst>
            </a:pPr>
            <a:r>
              <a:rPr lang="en-AU" altLang="zh-CN" sz="2400" dirty="0" err="1"/>
              <a:t>CLs应在蛋白质处理后用MPS或无菌盐水彻底</a:t>
            </a:r>
            <a:r>
              <a:rPr lang="zh-CN" altLang="en-US" sz="2400" dirty="0"/>
              <a:t>揉搓</a:t>
            </a:r>
            <a:r>
              <a:rPr lang="en-AU" altLang="zh-CN" sz="2400" dirty="0" err="1"/>
              <a:t>和冲洗</a:t>
            </a:r>
            <a:r>
              <a:rPr lang="en-AU" altLang="zh-CN" sz="2400" dirty="0"/>
              <a:t> </a:t>
            </a:r>
            <a:r>
              <a:rPr lang="en-AU" altLang="zh-CN" sz="1800" dirty="0"/>
              <a:t>(</a:t>
            </a:r>
            <a:r>
              <a:rPr lang="en-AU" altLang="zh-CN" sz="1800" dirty="0" err="1"/>
              <a:t>酶是生物实体</a:t>
            </a:r>
            <a:r>
              <a:rPr lang="en-AU" altLang="zh-CN" sz="1800" dirty="0"/>
              <a:t>)</a:t>
            </a:r>
            <a:r>
              <a:rPr lang="zh-CN" altLang="en-US" sz="1800" dirty="0"/>
              <a:t>。</a:t>
            </a:r>
            <a:endParaRPr lang="en-AU" altLang="zh-CN" sz="1800" b="1" dirty="0"/>
          </a:p>
          <a:p>
            <a:pPr>
              <a:lnSpc>
                <a:spcPts val="3200"/>
              </a:lnSpc>
              <a:tabLst>
                <a:tab pos="2511425" algn="l"/>
              </a:tabLst>
            </a:pPr>
            <a:r>
              <a:rPr lang="en-AU" altLang="zh-CN" sz="2400" dirty="0" err="1"/>
              <a:t>蛋白质去除后必须进行消毒</a:t>
            </a:r>
            <a:r>
              <a:rPr lang="zh-CN" altLang="en-US" sz="2400" dirty="0"/>
              <a:t>。</a:t>
            </a:r>
            <a:endParaRPr lang="en-AU" altLang="zh-CN" sz="2400" dirty="0"/>
          </a:p>
        </p:txBody>
      </p:sp>
      <p:sp>
        <p:nvSpPr>
          <p:cNvPr id="5" name="Title 1">
            <a:extLst>
              <a:ext uri="{FF2B5EF4-FFF2-40B4-BE49-F238E27FC236}">
                <a16:creationId xmlns:a16="http://schemas.microsoft.com/office/drawing/2014/main" id="{96BD588C-3B79-4934-9E88-45E938A2E57D}"/>
              </a:ext>
            </a:extLst>
          </p:cNvPr>
          <p:cNvSpPr txBox="1">
            <a:spLocks noChangeArrowheads="1"/>
          </p:cNvSpPr>
          <p:nvPr/>
        </p:nvSpPr>
        <p:spPr>
          <a:xfrm>
            <a:off x="323528" y="0"/>
            <a:ext cx="6851650" cy="1143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0" noProof="0">
                <a:ln>
                  <a:noFill/>
                </a:ln>
                <a:solidFill>
                  <a:schemeClr val="bg1"/>
                </a:solidFill>
                <a:effectLst/>
                <a:uLnTx/>
                <a:uFillTx/>
                <a:latin typeface="Arial" pitchFamily="34" charset="0"/>
                <a:ea typeface="宋体" panose="02010600030101010101" pitchFamily="2" charset="-122"/>
                <a:cs typeface="Arial" pitchFamily="34" charset="0"/>
              </a:rPr>
              <a:t>去除蛋白质</a:t>
            </a:r>
            <a:endParaRPr kumimoji="0" lang="zh-CN" altLang="en-US"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endParaRP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3">
            <a:extLst>
              <a:ext uri="{FF2B5EF4-FFF2-40B4-BE49-F238E27FC236}">
                <a16:creationId xmlns:a16="http://schemas.microsoft.com/office/drawing/2014/main" id="{F9416B4E-B731-4F7B-ABFE-1FF84F2FCE07}"/>
              </a:ext>
            </a:extLst>
          </p:cNvPr>
          <p:cNvSpPr>
            <a:spLocks noGrp="1" noChangeArrowheads="1"/>
          </p:cNvSpPr>
          <p:nvPr>
            <p:ph idx="1"/>
          </p:nvPr>
        </p:nvSpPr>
        <p:spPr>
          <a:xfrm>
            <a:off x="395536" y="1412776"/>
            <a:ext cx="8136904" cy="4378424"/>
          </a:xfrm>
        </p:spPr>
        <p:txBody>
          <a:bodyPr/>
          <a:lstStyle/>
          <a:p>
            <a:pPr>
              <a:lnSpc>
                <a:spcPts val="3000"/>
              </a:lnSpc>
              <a:spcAft>
                <a:spcPts val="1200"/>
              </a:spcAft>
              <a:tabLst>
                <a:tab pos="2511425" algn="l"/>
              </a:tabLst>
            </a:pPr>
            <a:r>
              <a:rPr lang="zh-CN" altLang="en-US" sz="2400" b="1" i="1" dirty="0">
                <a:solidFill>
                  <a:srgbClr val="FF0000"/>
                </a:solidFill>
                <a:ea typeface="宋体" panose="02010600030101010101" pitchFamily="2" charset="-122"/>
              </a:rPr>
              <a:t>消毒期间</a:t>
            </a:r>
            <a:r>
              <a:rPr lang="en-AU" altLang="zh-CN" sz="2400" dirty="0"/>
              <a:t>: </a:t>
            </a:r>
            <a:r>
              <a:rPr lang="en-AU" altLang="zh-CN" sz="2400" dirty="0" err="1"/>
              <a:t>蛋白质去除剂片剂在</a:t>
            </a:r>
            <a:r>
              <a:rPr lang="zh-CN" altLang="en-US" sz="2400" dirty="0"/>
              <a:t>过氧化氢</a:t>
            </a:r>
            <a:r>
              <a:rPr lang="en-AU" altLang="zh-CN" sz="2400" b="1" dirty="0" err="1">
                <a:solidFill>
                  <a:srgbClr val="FF0000"/>
                </a:solidFill>
              </a:rPr>
              <a:t>装满</a:t>
            </a:r>
            <a:r>
              <a:rPr lang="zh-CN" altLang="en-US" sz="2400" dirty="0"/>
              <a:t>镜盒</a:t>
            </a:r>
            <a:r>
              <a:rPr lang="en-AU" altLang="zh-CN" sz="2400" b="1" dirty="0" err="1">
                <a:solidFill>
                  <a:srgbClr val="FF0000"/>
                </a:solidFill>
              </a:rPr>
              <a:t>之后</a:t>
            </a:r>
            <a:r>
              <a:rPr lang="zh-CN" altLang="en-US" sz="2400" dirty="0">
                <a:solidFill>
                  <a:srgbClr val="FF0000"/>
                </a:solidFill>
              </a:rPr>
              <a:t>，</a:t>
            </a:r>
            <a:r>
              <a:rPr lang="en-AU" altLang="zh-CN" sz="2400" dirty="0"/>
              <a:t>但在CL</a:t>
            </a:r>
            <a:r>
              <a:rPr lang="en-AU" altLang="zh-CN" sz="2400" b="1" dirty="0">
                <a:solidFill>
                  <a:srgbClr val="FF0000"/>
                </a:solidFill>
              </a:rPr>
              <a:t>浸入</a:t>
            </a:r>
            <a:r>
              <a:rPr lang="zh-CN" altLang="en-US" sz="2400" b="1" dirty="0">
                <a:solidFill>
                  <a:srgbClr val="FF0000"/>
                </a:solidFill>
              </a:rPr>
              <a:t>前</a:t>
            </a:r>
            <a:r>
              <a:rPr lang="en-AU" altLang="zh-CN" sz="2400" dirty="0"/>
              <a:t>或</a:t>
            </a:r>
            <a:r>
              <a:rPr lang="zh-CN" altLang="en-US" sz="2400" dirty="0"/>
              <a:t>加入</a:t>
            </a:r>
            <a:r>
              <a:rPr lang="en-AU" altLang="zh-CN" sz="2400" dirty="0" err="1"/>
              <a:t>中和片剂</a:t>
            </a:r>
            <a:r>
              <a:rPr lang="en-AU" altLang="zh-CN" sz="2400" b="1" dirty="0" err="1">
                <a:solidFill>
                  <a:srgbClr val="FF0000"/>
                </a:solidFill>
              </a:rPr>
              <a:t>之前</a:t>
            </a:r>
            <a:r>
              <a:rPr lang="zh-CN" altLang="en-US" sz="2400" dirty="0"/>
              <a:t>置于过氧化氢中。</a:t>
            </a:r>
            <a:endParaRPr lang="en-AU" altLang="zh-CN" sz="2400" dirty="0"/>
          </a:p>
          <a:p>
            <a:pPr>
              <a:lnSpc>
                <a:spcPts val="3000"/>
              </a:lnSpc>
              <a:spcAft>
                <a:spcPts val="1200"/>
              </a:spcAft>
              <a:tabLst>
                <a:tab pos="2511425" algn="l"/>
              </a:tabLst>
            </a:pPr>
            <a:r>
              <a:rPr lang="en-AU" altLang="zh-CN" sz="2400" dirty="0" err="1"/>
              <a:t>处理时间由过氧化</a:t>
            </a:r>
            <a:r>
              <a:rPr lang="zh-CN" altLang="en-US" sz="2400" dirty="0"/>
              <a:t>氢</a:t>
            </a:r>
            <a:r>
              <a:rPr lang="en-AU" altLang="zh-CN" sz="2400" dirty="0" err="1"/>
              <a:t>的消毒</a:t>
            </a:r>
            <a:r>
              <a:rPr lang="zh-CN" altLang="en-US" sz="2400" dirty="0"/>
              <a:t>时间</a:t>
            </a:r>
            <a:r>
              <a:rPr lang="zh-CN" altLang="en-AU" sz="2400" dirty="0">
                <a:ea typeface="宋体" panose="02010600030101010101" pitchFamily="2" charset="-122"/>
              </a:rPr>
              <a:t>来</a:t>
            </a:r>
            <a:r>
              <a:rPr lang="en-AU" altLang="zh-CN" sz="2400" dirty="0" err="1"/>
              <a:t>决定</a:t>
            </a:r>
            <a:r>
              <a:rPr lang="zh-CN" altLang="en-US" sz="2400" dirty="0"/>
              <a:t>。</a:t>
            </a:r>
            <a:endParaRPr lang="en-AU" altLang="zh-CN" sz="2400" dirty="0"/>
          </a:p>
          <a:p>
            <a:pPr>
              <a:lnSpc>
                <a:spcPts val="3000"/>
              </a:lnSpc>
              <a:spcAft>
                <a:spcPts val="1200"/>
              </a:spcAft>
              <a:tabLst>
                <a:tab pos="2511425" algn="l"/>
              </a:tabLst>
            </a:pPr>
            <a:r>
              <a:rPr lang="en-AU" altLang="zh-CN" sz="2400" dirty="0" err="1"/>
              <a:t>蛋白质处理</a:t>
            </a:r>
            <a:r>
              <a:rPr lang="en-AU" altLang="zh-CN" sz="2400" b="1" dirty="0" err="1">
                <a:solidFill>
                  <a:srgbClr val="FF0000"/>
                </a:solidFill>
              </a:rPr>
              <a:t>后</a:t>
            </a:r>
            <a:r>
              <a:rPr lang="en-AU" altLang="zh-CN" sz="2400" dirty="0"/>
              <a:t>，</a:t>
            </a:r>
            <a:r>
              <a:rPr lang="zh-CN" altLang="en-US" sz="2400" dirty="0"/>
              <a:t>应在插入镜片</a:t>
            </a:r>
            <a:r>
              <a:rPr lang="zh-CN" altLang="en-US" sz="2400" b="1" dirty="0">
                <a:solidFill>
                  <a:srgbClr val="FF0000"/>
                </a:solidFill>
              </a:rPr>
              <a:t>前</a:t>
            </a:r>
            <a:r>
              <a:rPr lang="zh-CN" altLang="en-US" sz="2400" dirty="0"/>
              <a:t>，立即</a:t>
            </a:r>
            <a:r>
              <a:rPr lang="en-AU" altLang="zh-CN" sz="2400" dirty="0" err="1"/>
              <a:t>用新鲜的无菌</a:t>
            </a:r>
            <a:r>
              <a:rPr lang="zh-CN" altLang="en-US" sz="2400" dirty="0"/>
              <a:t>生理</a:t>
            </a:r>
            <a:r>
              <a:rPr lang="en-AU" altLang="zh-CN" sz="2400" dirty="0" err="1"/>
              <a:t>盐水</a:t>
            </a:r>
            <a:r>
              <a:rPr lang="zh-CN" altLang="en-US" sz="2400" dirty="0"/>
              <a:t>揉搓和</a:t>
            </a:r>
            <a:r>
              <a:rPr lang="en-AU" altLang="zh-CN" sz="2400" dirty="0" err="1"/>
              <a:t>彻底冲洗</a:t>
            </a:r>
            <a:r>
              <a:rPr lang="zh-CN" altLang="en-US" sz="2400" dirty="0"/>
              <a:t>镜片</a:t>
            </a:r>
            <a:r>
              <a:rPr lang="en-AU" altLang="zh-CN" sz="2400" dirty="0"/>
              <a:t> </a:t>
            </a:r>
            <a:r>
              <a:rPr lang="en-AU" altLang="zh-CN" sz="2000" dirty="0"/>
              <a:t>(</a:t>
            </a:r>
            <a:r>
              <a:rPr lang="en-AU" altLang="zh-CN" sz="2000" dirty="0" err="1"/>
              <a:t>酶是生物实体</a:t>
            </a:r>
            <a:r>
              <a:rPr lang="en-AU" altLang="zh-CN" sz="2000" dirty="0"/>
              <a:t>)</a:t>
            </a:r>
            <a:r>
              <a:rPr lang="zh-CN" altLang="en-US" sz="2000" dirty="0"/>
              <a:t>。</a:t>
            </a:r>
            <a:endParaRPr lang="en-AU" altLang="zh-CN" sz="2400" b="1" dirty="0"/>
          </a:p>
        </p:txBody>
      </p:sp>
      <p:sp>
        <p:nvSpPr>
          <p:cNvPr id="5" name="Title 1">
            <a:extLst>
              <a:ext uri="{FF2B5EF4-FFF2-40B4-BE49-F238E27FC236}">
                <a16:creationId xmlns:a16="http://schemas.microsoft.com/office/drawing/2014/main" id="{96BD588C-3B79-4934-9E88-45E938A2E57D}"/>
              </a:ext>
            </a:extLst>
          </p:cNvPr>
          <p:cNvSpPr>
            <a:spLocks noGrp="1" noChangeArrowheads="1"/>
          </p:cNvSpPr>
          <p:nvPr>
            <p:ph type="title"/>
          </p:nvPr>
        </p:nvSpPr>
        <p:spPr>
          <a:xfrm>
            <a:off x="323528" y="0"/>
            <a:ext cx="6851650" cy="1143000"/>
          </a:xfrm>
        </p:spPr>
        <p:txBody>
          <a:bodyPr/>
          <a:lstStyle/>
          <a:p>
            <a:r>
              <a:rPr lang="zh-CN" altLang="en-US" sz="3600" dirty="0">
                <a:ea typeface="宋体" panose="02010600030101010101" pitchFamily="2" charset="-122"/>
              </a:rPr>
              <a:t>去除蛋白质</a:t>
            </a:r>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ontent Placeholder 3">
            <a:extLst>
              <a:ext uri="{FF2B5EF4-FFF2-40B4-BE49-F238E27FC236}">
                <a16:creationId xmlns:a16="http://schemas.microsoft.com/office/drawing/2014/main" id="{BA6493DF-DE1A-47A3-9B75-C37B749B9F42}"/>
              </a:ext>
            </a:extLst>
          </p:cNvPr>
          <p:cNvSpPr>
            <a:spLocks noGrp="1" noChangeArrowheads="1"/>
          </p:cNvSpPr>
          <p:nvPr>
            <p:ph idx="1"/>
          </p:nvPr>
        </p:nvSpPr>
        <p:spPr>
          <a:xfrm>
            <a:off x="304800" y="1371600"/>
            <a:ext cx="8534400" cy="4876800"/>
          </a:xfrm>
        </p:spPr>
        <p:txBody>
          <a:bodyPr/>
          <a:lstStyle/>
          <a:p>
            <a:pPr>
              <a:lnSpc>
                <a:spcPts val="3800"/>
              </a:lnSpc>
              <a:spcBef>
                <a:spcPts val="600"/>
              </a:spcBef>
              <a:buNone/>
              <a:tabLst>
                <a:tab pos="2511425" algn="l"/>
              </a:tabLst>
              <a:defRPr/>
            </a:pPr>
            <a:r>
              <a:rPr lang="en-US" altLang="zh-CN" sz="2400" b="1" dirty="0"/>
              <a:t>软</a:t>
            </a:r>
            <a:r>
              <a:rPr lang="zh-CN" altLang="en-US" sz="2400" b="1" dirty="0"/>
              <a:t>性</a:t>
            </a:r>
            <a:r>
              <a:rPr lang="en-US" altLang="zh-CN" sz="2400" b="1" dirty="0"/>
              <a:t>CL蛋白</a:t>
            </a:r>
            <a:r>
              <a:rPr lang="zh-CN" altLang="en-US" sz="2400" b="1" dirty="0"/>
              <a:t>清除</a:t>
            </a:r>
            <a:r>
              <a:rPr lang="en-US" altLang="zh-CN" sz="2400" b="1" dirty="0" err="1"/>
              <a:t>剂通常包含以下之一</a:t>
            </a:r>
            <a:r>
              <a:rPr lang="en-US" altLang="zh-CN" sz="2400" b="1" dirty="0"/>
              <a:t>:</a:t>
            </a:r>
          </a:p>
          <a:p>
            <a:pPr lvl="2">
              <a:lnSpc>
                <a:spcPts val="3800"/>
              </a:lnSpc>
              <a:spcBef>
                <a:spcPts val="600"/>
              </a:spcBef>
              <a:tabLst>
                <a:tab pos="2511425" algn="l"/>
              </a:tabLst>
            </a:pPr>
            <a:r>
              <a:rPr lang="zh-CN" altLang="en-US" dirty="0">
                <a:ea typeface="宋体" panose="02010600030101010101" pitchFamily="2" charset="-122"/>
              </a:rPr>
              <a:t>番</a:t>
            </a:r>
            <a:r>
              <a:rPr lang="en-US" altLang="zh-CN" dirty="0" err="1">
                <a:ea typeface="宋体" panose="02010600030101010101" pitchFamily="2" charset="-122"/>
              </a:rPr>
              <a:t>木瓜</a:t>
            </a:r>
            <a:r>
              <a:rPr lang="zh-CN" altLang="en-US" dirty="0">
                <a:ea typeface="宋体" panose="02010600030101010101" pitchFamily="2" charset="-122"/>
              </a:rPr>
              <a:t>蛋白酶</a:t>
            </a:r>
            <a:endParaRPr lang="en-US" altLang="zh-CN" dirty="0">
              <a:ea typeface="宋体" panose="02010600030101010101" pitchFamily="2" charset="-122"/>
            </a:endParaRPr>
          </a:p>
          <a:p>
            <a:pPr lvl="2">
              <a:lnSpc>
                <a:spcPts val="3800"/>
              </a:lnSpc>
              <a:spcBef>
                <a:spcPts val="600"/>
              </a:spcBef>
              <a:tabLst>
                <a:tab pos="2511425" algn="l"/>
              </a:tabLst>
            </a:pPr>
            <a:r>
              <a:rPr lang="en-US" altLang="zh-CN" dirty="0">
                <a:ea typeface="宋体" panose="02010600030101010101" pitchFamily="2" charset="-122"/>
              </a:rPr>
              <a:t>胰</a:t>
            </a:r>
            <a:r>
              <a:rPr lang="zh-CN" altLang="en-US" dirty="0">
                <a:ea typeface="宋体" panose="02010600030101010101" pitchFamily="2" charset="-122"/>
              </a:rPr>
              <a:t>蛋白酶</a:t>
            </a:r>
            <a:endParaRPr lang="en-US" altLang="zh-CN" dirty="0">
              <a:ea typeface="宋体" panose="02010600030101010101" pitchFamily="2" charset="-122"/>
            </a:endParaRPr>
          </a:p>
          <a:p>
            <a:pPr lvl="2">
              <a:lnSpc>
                <a:spcPts val="3800"/>
              </a:lnSpc>
              <a:spcBef>
                <a:spcPts val="600"/>
              </a:spcBef>
              <a:tabLst>
                <a:tab pos="2511425" algn="l"/>
              </a:tabLst>
            </a:pPr>
            <a:r>
              <a:rPr lang="en-US" altLang="zh-CN" dirty="0">
                <a:ea typeface="宋体" panose="02010600030101010101" pitchFamily="2" charset="-122"/>
              </a:rPr>
              <a:t>枯草杆菌蛋白酶A或枯草杆菌蛋白酶B</a:t>
            </a:r>
            <a:endParaRPr lang="en-US" altLang="zh-CN" sz="2400" dirty="0"/>
          </a:p>
          <a:p>
            <a:pPr lvl="2">
              <a:lnSpc>
                <a:spcPts val="3800"/>
              </a:lnSpc>
              <a:spcBef>
                <a:spcPts val="600"/>
              </a:spcBef>
              <a:buNone/>
              <a:tabLst>
                <a:tab pos="2511425" algn="l"/>
              </a:tabLst>
            </a:pPr>
            <a:r>
              <a:rPr lang="en-US" altLang="zh-CN" sz="2000" dirty="0"/>
              <a:t>GP</a:t>
            </a:r>
            <a:r>
              <a:rPr lang="zh-CN" altLang="en-US" sz="2000" dirty="0"/>
              <a:t>镜片</a:t>
            </a:r>
            <a:r>
              <a:rPr lang="en-US" altLang="zh-CN" sz="2000" dirty="0" err="1"/>
              <a:t>蛋白去除剂不一定是酶促的</a:t>
            </a:r>
            <a:r>
              <a:rPr lang="en-US" altLang="zh-CN" sz="2400" dirty="0"/>
              <a:t>，</a:t>
            </a:r>
            <a:br>
              <a:rPr lang="en-US" altLang="zh-CN" dirty="0">
                <a:ea typeface="宋体" panose="02010600030101010101" pitchFamily="2" charset="-122"/>
              </a:rPr>
            </a:br>
            <a:r>
              <a:rPr lang="en-US" altLang="zh-CN" dirty="0">
                <a:ea typeface="宋体" panose="02010600030101010101" pitchFamily="2" charset="-122"/>
              </a:rPr>
              <a:t>e.g. </a:t>
            </a:r>
            <a:r>
              <a:rPr lang="zh-CN" altLang="en-US" dirty="0">
                <a:ea typeface="宋体" panose="02010600030101010101" pitchFamily="2" charset="-122"/>
              </a:rPr>
              <a:t>除蛋白护理液</a:t>
            </a:r>
            <a:r>
              <a:rPr lang="en-US" altLang="zh-CN" dirty="0">
                <a:ea typeface="宋体" panose="02010600030101010101" pitchFamily="2" charset="-122"/>
              </a:rPr>
              <a:t> </a:t>
            </a:r>
            <a:r>
              <a:rPr lang="en-US" altLang="zh-CN" sz="1600" dirty="0">
                <a:ea typeface="宋体" panose="02010600030101010101" pitchFamily="2" charset="-122"/>
              </a:rPr>
              <a:t>(</a:t>
            </a:r>
            <a:r>
              <a:rPr lang="zh-CN" altLang="en-US" sz="1600" dirty="0">
                <a:ea typeface="宋体" panose="02010600030101010101" pitchFamily="2" charset="-122"/>
              </a:rPr>
              <a:t>美尼康</a:t>
            </a:r>
            <a:r>
              <a:rPr lang="en-US" altLang="zh-CN" sz="1600" dirty="0">
                <a:ea typeface="宋体" panose="02010600030101010101" pitchFamily="2" charset="-122"/>
              </a:rPr>
              <a:t>)</a:t>
            </a:r>
            <a:r>
              <a:rPr lang="en-US" altLang="zh-CN" dirty="0">
                <a:ea typeface="宋体" panose="02010600030101010101" pitchFamily="2" charset="-122"/>
              </a:rPr>
              <a:t>:</a:t>
            </a:r>
          </a:p>
          <a:p>
            <a:pPr lvl="3">
              <a:lnSpc>
                <a:spcPts val="3800"/>
              </a:lnSpc>
              <a:spcBef>
                <a:spcPts val="600"/>
              </a:spcBef>
              <a:tabLst>
                <a:tab pos="2511425" algn="l"/>
              </a:tabLst>
            </a:pPr>
            <a:r>
              <a:rPr lang="zh-CN" altLang="en-US" dirty="0">
                <a:ea typeface="宋体" panose="02010600030101010101" pitchFamily="2" charset="-122"/>
                <a:cs typeface="Arial" panose="020B0604020202020204" pitchFamily="34" charset="0"/>
              </a:rPr>
              <a:t>试剂</a:t>
            </a:r>
            <a:r>
              <a:rPr lang="en-US" altLang="zh-CN" dirty="0" err="1">
                <a:ea typeface="宋体" panose="02010600030101010101" pitchFamily="2" charset="-122"/>
              </a:rPr>
              <a:t>A含有次氯酸钠（NaClO，漂白剂</a:t>
            </a:r>
            <a:r>
              <a:rPr lang="en-US" altLang="zh-CN" dirty="0">
                <a:ea typeface="宋体" panose="02010600030101010101" pitchFamily="2" charset="-122"/>
              </a:rPr>
              <a:t>） </a:t>
            </a:r>
          </a:p>
          <a:p>
            <a:pPr lvl="3">
              <a:lnSpc>
                <a:spcPts val="3800"/>
              </a:lnSpc>
              <a:spcBef>
                <a:spcPts val="600"/>
              </a:spcBef>
              <a:tabLst>
                <a:tab pos="2511425" algn="l"/>
              </a:tabLst>
            </a:pPr>
            <a:r>
              <a:rPr lang="zh-CN" altLang="en-US" dirty="0">
                <a:ea typeface="宋体" panose="02010600030101010101" pitchFamily="2" charset="-122"/>
              </a:rPr>
              <a:t>试剂</a:t>
            </a:r>
            <a:r>
              <a:rPr lang="en-US" altLang="zh-CN" dirty="0">
                <a:ea typeface="宋体" panose="02010600030101010101" pitchFamily="2" charset="-122"/>
              </a:rPr>
              <a:t>B含有溴化钾 (</a:t>
            </a:r>
            <a:r>
              <a:rPr lang="en-US" altLang="zh-CN" dirty="0" err="1">
                <a:ea typeface="宋体" panose="02010600030101010101" pitchFamily="2" charset="-122"/>
              </a:rPr>
              <a:t>KBr</a:t>
            </a:r>
            <a:r>
              <a:rPr lang="en-US" altLang="zh-CN" dirty="0">
                <a:ea typeface="宋体" panose="02010600030101010101" pitchFamily="2" charset="-122"/>
              </a:rPr>
              <a:t>)</a:t>
            </a:r>
          </a:p>
          <a:p>
            <a:pPr lvl="2">
              <a:lnSpc>
                <a:spcPts val="3800"/>
              </a:lnSpc>
              <a:spcBef>
                <a:spcPts val="600"/>
              </a:spcBef>
              <a:tabLst>
                <a:tab pos="2511425" algn="l"/>
              </a:tabLst>
            </a:pPr>
            <a:endParaRPr lang="en-US" altLang="zh-CN" dirty="0">
              <a:ea typeface="宋体" panose="02010600030101010101" pitchFamily="2" charset="-122"/>
            </a:endParaRPr>
          </a:p>
          <a:p>
            <a:pPr>
              <a:lnSpc>
                <a:spcPts val="3800"/>
              </a:lnSpc>
              <a:spcBef>
                <a:spcPts val="600"/>
              </a:spcBef>
              <a:tabLst>
                <a:tab pos="2511425" algn="l"/>
              </a:tabLst>
            </a:pPr>
            <a:endParaRPr lang="en-AU" altLang="zh-CN" sz="3000" b="1" dirty="0"/>
          </a:p>
        </p:txBody>
      </p:sp>
      <p:sp>
        <p:nvSpPr>
          <p:cNvPr id="5" name="Title 1">
            <a:extLst>
              <a:ext uri="{FF2B5EF4-FFF2-40B4-BE49-F238E27FC236}">
                <a16:creationId xmlns:a16="http://schemas.microsoft.com/office/drawing/2014/main" id="{96BD588C-3B79-4934-9E88-45E938A2E57D}"/>
              </a:ext>
            </a:extLst>
          </p:cNvPr>
          <p:cNvSpPr txBox="1">
            <a:spLocks noChangeArrowheads="1"/>
          </p:cNvSpPr>
          <p:nvPr/>
        </p:nvSpPr>
        <p:spPr>
          <a:xfrm>
            <a:off x="323528" y="0"/>
            <a:ext cx="6851650" cy="1143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rPr>
              <a:t>去除蛋白质</a:t>
            </a:r>
          </a:p>
        </p:txBody>
      </p:sp>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Content Placeholder 3">
            <a:extLst>
              <a:ext uri="{FF2B5EF4-FFF2-40B4-BE49-F238E27FC236}">
                <a16:creationId xmlns:a16="http://schemas.microsoft.com/office/drawing/2014/main" id="{E29C1FFE-52AE-4EAC-BFE6-BB34DE69ED9D}"/>
              </a:ext>
            </a:extLst>
          </p:cNvPr>
          <p:cNvSpPr>
            <a:spLocks noGrp="1" noChangeArrowheads="1"/>
          </p:cNvSpPr>
          <p:nvPr>
            <p:ph idx="1"/>
          </p:nvPr>
        </p:nvSpPr>
        <p:spPr>
          <a:xfrm>
            <a:off x="467544" y="1295400"/>
            <a:ext cx="8064896" cy="5013920"/>
          </a:xfrm>
        </p:spPr>
        <p:txBody>
          <a:bodyPr/>
          <a:lstStyle/>
          <a:p>
            <a:pPr marL="0" indent="0">
              <a:lnSpc>
                <a:spcPts val="2500"/>
              </a:lnSpc>
              <a:buNone/>
              <a:tabLst>
                <a:tab pos="2511425" algn="l"/>
              </a:tabLst>
              <a:defRPr/>
            </a:pPr>
            <a:r>
              <a:rPr lang="zh-CN" altLang="en-US" sz="2000" b="1" dirty="0"/>
              <a:t>番木瓜蛋白酶</a:t>
            </a:r>
          </a:p>
          <a:p>
            <a:pPr>
              <a:lnSpc>
                <a:spcPts val="2500"/>
              </a:lnSpc>
              <a:buFont typeface="Arial" pitchFamily="34" charset="0"/>
              <a:buChar char="•"/>
              <a:tabLst>
                <a:tab pos="2511425" algn="l"/>
              </a:tabLst>
              <a:defRPr/>
            </a:pPr>
            <a:r>
              <a:rPr lang="en-US" altLang="zh-CN" dirty="0" err="1"/>
              <a:t>来自木瓜植物的蛋白酶</a:t>
            </a:r>
            <a:endParaRPr lang="en-US" altLang="zh-CN" dirty="0"/>
          </a:p>
          <a:p>
            <a:pPr>
              <a:lnSpc>
                <a:spcPts val="2500"/>
              </a:lnSpc>
              <a:buFont typeface="Arial" pitchFamily="34" charset="0"/>
              <a:buChar char="•"/>
              <a:tabLst>
                <a:tab pos="2511425" algn="l"/>
              </a:tabLst>
              <a:defRPr/>
            </a:pPr>
            <a:r>
              <a:rPr lang="en-US" altLang="zh-CN" dirty="0"/>
              <a:t>与CL材料结合，可引起</a:t>
            </a:r>
            <a:r>
              <a:rPr lang="zh-CN" altLang="en-US" dirty="0"/>
              <a:t>过敏</a:t>
            </a:r>
            <a:r>
              <a:rPr lang="en-US" altLang="zh-CN" dirty="0" err="1"/>
              <a:t>反应</a:t>
            </a:r>
            <a:endParaRPr lang="en-US" altLang="zh-CN" dirty="0"/>
          </a:p>
          <a:p>
            <a:pPr>
              <a:lnSpc>
                <a:spcPts val="2500"/>
              </a:lnSpc>
              <a:buFont typeface="Arial" pitchFamily="34" charset="0"/>
              <a:buChar char="•"/>
              <a:tabLst>
                <a:tab pos="2511425" algn="l"/>
              </a:tabLst>
              <a:defRPr/>
            </a:pPr>
            <a:r>
              <a:rPr lang="zh-CN" altLang="en-US" dirty="0"/>
              <a:t>短达</a:t>
            </a:r>
            <a:r>
              <a:rPr lang="en-US" altLang="zh-CN" dirty="0"/>
              <a:t>15分钟的浸泡时间</a:t>
            </a:r>
          </a:p>
          <a:p>
            <a:pPr marL="0" indent="0">
              <a:lnSpc>
                <a:spcPts val="2500"/>
              </a:lnSpc>
              <a:buNone/>
              <a:tabLst>
                <a:tab pos="2511425" algn="l"/>
              </a:tabLst>
              <a:defRPr/>
            </a:pPr>
            <a:r>
              <a:rPr lang="en-US" altLang="zh-CN" sz="2000" b="1" dirty="0"/>
              <a:t>胰</a:t>
            </a:r>
            <a:r>
              <a:rPr lang="zh-CN" altLang="en-US" sz="2000" b="1" dirty="0"/>
              <a:t>蛋白</a:t>
            </a:r>
            <a:r>
              <a:rPr lang="en-US" altLang="zh-CN" sz="2000" b="1" dirty="0"/>
              <a:t>酶</a:t>
            </a:r>
          </a:p>
          <a:p>
            <a:pPr>
              <a:lnSpc>
                <a:spcPts val="2500"/>
              </a:lnSpc>
              <a:buFont typeface="Arial" pitchFamily="34" charset="0"/>
              <a:buChar char="•"/>
              <a:tabLst>
                <a:tab pos="2511425" algn="l"/>
              </a:tabLst>
              <a:defRPr/>
            </a:pPr>
            <a:r>
              <a:rPr lang="en-US" altLang="zh-CN" sz="1600" dirty="0" err="1">
                <a:ea typeface="宋体" panose="02010600030101010101" pitchFamily="2" charset="-122"/>
              </a:rPr>
              <a:t>蛋白酶（靶蛋白</a:t>
            </a:r>
            <a:r>
              <a:rPr lang="en-US" altLang="zh-CN" sz="1600" dirty="0">
                <a:ea typeface="宋体" panose="02010600030101010101" pitchFamily="2" charset="-122"/>
              </a:rPr>
              <a:t>），</a:t>
            </a:r>
            <a:r>
              <a:rPr lang="en-US" altLang="zh-CN" sz="1600" dirty="0" err="1">
                <a:ea typeface="宋体" panose="02010600030101010101" pitchFamily="2" charset="-122"/>
              </a:rPr>
              <a:t>脂肪酶（靶脂质）和淀粉酶（靶多糖</a:t>
            </a:r>
            <a:r>
              <a:rPr lang="en-US" altLang="zh-CN" sz="1600" dirty="0">
                <a:ea typeface="宋体" panose="02010600030101010101" pitchFamily="2" charset="-122"/>
              </a:rPr>
              <a:t>）</a:t>
            </a:r>
            <a:endParaRPr lang="en-US" altLang="zh-CN" dirty="0"/>
          </a:p>
          <a:p>
            <a:pPr>
              <a:lnSpc>
                <a:spcPts val="2500"/>
              </a:lnSpc>
              <a:buFont typeface="Arial" pitchFamily="34" charset="0"/>
              <a:buChar char="•"/>
              <a:tabLst>
                <a:tab pos="2511425" algn="l"/>
              </a:tabLst>
              <a:defRPr/>
            </a:pPr>
            <a:r>
              <a:rPr lang="en-US" altLang="zh-CN" dirty="0" err="1"/>
              <a:t>猪胰腺</a:t>
            </a:r>
            <a:r>
              <a:rPr lang="zh-CN" altLang="en-US" dirty="0"/>
              <a:t>提取</a:t>
            </a:r>
            <a:r>
              <a:rPr lang="en-US" altLang="zh-CN" dirty="0"/>
              <a:t>物（</a:t>
            </a:r>
            <a:r>
              <a:rPr lang="zh-CN" altLang="en-US" dirty="0"/>
              <a:t>影响有</a:t>
            </a:r>
            <a:r>
              <a:rPr lang="en-US" altLang="zh-CN" dirty="0" err="1"/>
              <a:t>宗教</a:t>
            </a:r>
            <a:r>
              <a:rPr lang="zh-CN" altLang="en-US" dirty="0"/>
              <a:t>信仰的人</a:t>
            </a:r>
            <a:r>
              <a:rPr lang="en-US" altLang="zh-CN" dirty="0" err="1"/>
              <a:t>和素食</a:t>
            </a:r>
            <a:r>
              <a:rPr lang="zh-CN" altLang="en-US" dirty="0"/>
              <a:t>主义者</a:t>
            </a:r>
            <a:r>
              <a:rPr lang="en-US" altLang="zh-CN" dirty="0"/>
              <a:t>？）</a:t>
            </a:r>
          </a:p>
          <a:p>
            <a:pPr>
              <a:lnSpc>
                <a:spcPts val="2500"/>
              </a:lnSpc>
              <a:buFont typeface="Arial" pitchFamily="34" charset="0"/>
              <a:buChar char="•"/>
              <a:tabLst>
                <a:tab pos="2511425" algn="l"/>
              </a:tabLst>
              <a:defRPr/>
            </a:pPr>
            <a:r>
              <a:rPr lang="en-US" altLang="zh-CN" dirty="0" err="1"/>
              <a:t>清洗效果类似于</a:t>
            </a:r>
            <a:r>
              <a:rPr lang="zh-CN" altLang="en-US" dirty="0"/>
              <a:t>番</a:t>
            </a:r>
            <a:r>
              <a:rPr lang="en-US" altLang="zh-CN" dirty="0" err="1"/>
              <a:t>木瓜蛋白酶</a:t>
            </a:r>
            <a:endParaRPr lang="en-US" altLang="zh-CN" dirty="0"/>
          </a:p>
          <a:p>
            <a:pPr marL="0" indent="0">
              <a:lnSpc>
                <a:spcPts val="2500"/>
              </a:lnSpc>
              <a:buNone/>
              <a:tabLst>
                <a:tab pos="2511425" algn="l"/>
              </a:tabLst>
              <a:defRPr/>
            </a:pPr>
            <a:r>
              <a:rPr lang="en-AU" altLang="zh-CN" sz="2000" b="1" dirty="0"/>
              <a:t>枯草杆菌蛋白酶A和B</a:t>
            </a:r>
          </a:p>
          <a:p>
            <a:pPr>
              <a:lnSpc>
                <a:spcPts val="2500"/>
              </a:lnSpc>
              <a:buFont typeface="Arial" pitchFamily="34" charset="0"/>
              <a:buChar char="•"/>
              <a:tabLst>
                <a:tab pos="2511425" algn="l"/>
              </a:tabLst>
              <a:defRPr/>
            </a:pPr>
            <a:r>
              <a:rPr lang="en-AU" altLang="zh-CN" dirty="0" err="1"/>
              <a:t>蛋白酶，来自芽孢杆菌</a:t>
            </a:r>
            <a:endParaRPr lang="zh-CN" altLang="en-AU" dirty="0"/>
          </a:p>
          <a:p>
            <a:pPr>
              <a:lnSpc>
                <a:spcPts val="2500"/>
              </a:lnSpc>
              <a:buFont typeface="Arial" pitchFamily="34" charset="0"/>
              <a:buChar char="•"/>
              <a:tabLst>
                <a:tab pos="2511425" algn="l"/>
              </a:tabLst>
              <a:defRPr/>
            </a:pPr>
            <a:r>
              <a:rPr lang="en-AU" altLang="zh-CN" dirty="0" err="1"/>
              <a:t>低毒，用于食品</a:t>
            </a:r>
            <a:endParaRPr lang="en-AU" altLang="zh-CN" dirty="0"/>
          </a:p>
          <a:p>
            <a:pPr>
              <a:lnSpc>
                <a:spcPts val="2500"/>
              </a:lnSpc>
              <a:buFont typeface="Arial" pitchFamily="34" charset="0"/>
              <a:buChar char="•"/>
              <a:tabLst>
                <a:tab pos="2511425" algn="l"/>
              </a:tabLst>
              <a:defRPr/>
            </a:pPr>
            <a:r>
              <a:rPr lang="en-AU" altLang="zh-CN" dirty="0" err="1"/>
              <a:t>特异性</a:t>
            </a:r>
            <a:r>
              <a:rPr lang="zh-CN" altLang="en-US" dirty="0"/>
              <a:t>较低的</a:t>
            </a:r>
            <a:r>
              <a:rPr lang="en-AU" altLang="zh-CN" dirty="0" err="1"/>
              <a:t>结合特性</a:t>
            </a:r>
            <a:endParaRPr lang="en-AU" altLang="zh-CN" dirty="0"/>
          </a:p>
          <a:p>
            <a:pPr>
              <a:lnSpc>
                <a:spcPts val="2500"/>
              </a:lnSpc>
              <a:buFont typeface="Arial" pitchFamily="34" charset="0"/>
              <a:buChar char="•"/>
              <a:tabLst>
                <a:tab pos="2511425" algn="l"/>
              </a:tabLst>
              <a:defRPr/>
            </a:pPr>
            <a:r>
              <a:rPr lang="en-AU" altLang="zh-CN" dirty="0" err="1"/>
              <a:t>可能比木瓜蛋白酶更有效</a:t>
            </a:r>
            <a:endParaRPr lang="en-AU" altLang="zh-CN" dirty="0"/>
          </a:p>
          <a:p>
            <a:pPr marL="0" indent="0">
              <a:lnSpc>
                <a:spcPts val="2500"/>
              </a:lnSpc>
              <a:tabLst>
                <a:tab pos="2511425" algn="l"/>
              </a:tabLst>
            </a:pPr>
            <a:endParaRPr lang="en-US" altLang="zh-CN" sz="1600" dirty="0">
              <a:ea typeface="宋体" panose="02010600030101010101" pitchFamily="2" charset="-122"/>
            </a:endParaRPr>
          </a:p>
          <a:p>
            <a:pPr marL="0" indent="0">
              <a:lnSpc>
                <a:spcPts val="2500"/>
              </a:lnSpc>
              <a:tabLst>
                <a:tab pos="2511425" algn="l"/>
              </a:tabLst>
            </a:pPr>
            <a:endParaRPr lang="en-US" altLang="zh-CN" sz="1600" dirty="0">
              <a:ea typeface="宋体" panose="02010600030101010101" pitchFamily="2" charset="-122"/>
            </a:endParaRPr>
          </a:p>
          <a:p>
            <a:pPr lvl="2">
              <a:lnSpc>
                <a:spcPts val="2500"/>
              </a:lnSpc>
              <a:tabLst>
                <a:tab pos="2511425" algn="l"/>
              </a:tabLst>
            </a:pPr>
            <a:endParaRPr lang="en-US" altLang="zh-CN" sz="1600" dirty="0">
              <a:ea typeface="宋体" panose="02010600030101010101" pitchFamily="2" charset="-122"/>
            </a:endParaRPr>
          </a:p>
          <a:p>
            <a:pPr marL="0" indent="0">
              <a:lnSpc>
                <a:spcPts val="2500"/>
              </a:lnSpc>
              <a:tabLst>
                <a:tab pos="2511425" algn="l"/>
              </a:tabLst>
            </a:pPr>
            <a:endParaRPr lang="en-AU" altLang="zh-CN" sz="1600" b="1" dirty="0"/>
          </a:p>
        </p:txBody>
      </p:sp>
      <p:sp>
        <p:nvSpPr>
          <p:cNvPr id="5" name="AutoShape 25">
            <a:hlinkClick r:id="rId3" action="ppaction://hlinksldjump">
              <a:snd r:embed="rId4" name="click.wav"/>
            </a:hlinkClick>
            <a:extLst>
              <a:ext uri="{FF2B5EF4-FFF2-40B4-BE49-F238E27FC236}">
                <a16:creationId xmlns:a16="http://schemas.microsoft.com/office/drawing/2014/main" id="{C2E0B53D-473E-4340-8232-899C0C801871}"/>
              </a:ext>
            </a:extLst>
          </p:cNvPr>
          <p:cNvSpPr>
            <a:spLocks noChangeArrowheads="1"/>
          </p:cNvSpPr>
          <p:nvPr/>
        </p:nvSpPr>
        <p:spPr bwMode="auto">
          <a:xfrm>
            <a:off x="7562473" y="60185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200708" name="TextBox 5">
            <a:extLst>
              <a:ext uri="{FF2B5EF4-FFF2-40B4-BE49-F238E27FC236}">
                <a16:creationId xmlns:a16="http://schemas.microsoft.com/office/drawing/2014/main" id="{8C1F14B5-058E-4441-B63B-4113CABFD9E1}"/>
              </a:ext>
            </a:extLst>
          </p:cNvPr>
          <p:cNvSpPr txBox="1">
            <a:spLocks noChangeArrowheads="1"/>
          </p:cNvSpPr>
          <p:nvPr/>
        </p:nvSpPr>
        <p:spPr bwMode="auto">
          <a:xfrm>
            <a:off x="5237163" y="6097588"/>
            <a:ext cx="2324100" cy="2746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AU" altLang="zh-CN" sz="1200" b="1">
                <a:cs typeface="Arial" panose="020B0604020202020204" pitchFamily="34" charset="0"/>
              </a:rPr>
              <a:t>点击</a:t>
            </a:r>
            <a:r>
              <a:rPr lang="zh-CN" altLang="en-AU" sz="1200" b="1">
                <a:ea typeface="宋体" panose="02010600030101010101" pitchFamily="2" charset="-122"/>
                <a:cs typeface="Arial" panose="020B0604020202020204" pitchFamily="34" charset="0"/>
              </a:rPr>
              <a:t>获得</a:t>
            </a:r>
            <a:r>
              <a:rPr lang="en-AU" altLang="zh-CN" sz="1200" b="1">
                <a:cs typeface="Arial" panose="020B0604020202020204" pitchFamily="34" charset="0"/>
              </a:rPr>
              <a:t>当前蛋白质去除</a:t>
            </a:r>
            <a:r>
              <a:rPr lang="zh-CN" altLang="en-AU" sz="1200" b="1">
                <a:ea typeface="宋体" panose="02010600030101010101" pitchFamily="2" charset="-122"/>
              </a:rPr>
              <a:t>剂</a:t>
            </a:r>
            <a:r>
              <a:rPr lang="en-AU" altLang="zh-CN" sz="1200" b="1">
                <a:cs typeface="Arial" panose="020B0604020202020204" pitchFamily="34" charset="0"/>
              </a:rPr>
              <a:t>列表</a:t>
            </a:r>
          </a:p>
        </p:txBody>
      </p:sp>
      <p:sp>
        <p:nvSpPr>
          <p:cNvPr id="7" name="Title 1">
            <a:extLst>
              <a:ext uri="{FF2B5EF4-FFF2-40B4-BE49-F238E27FC236}">
                <a16:creationId xmlns:a16="http://schemas.microsoft.com/office/drawing/2014/main" id="{96BD588C-3B79-4934-9E88-45E938A2E57D}"/>
              </a:ext>
            </a:extLst>
          </p:cNvPr>
          <p:cNvSpPr>
            <a:spLocks noGrp="1" noChangeArrowheads="1"/>
          </p:cNvSpPr>
          <p:nvPr>
            <p:ph type="title"/>
          </p:nvPr>
        </p:nvSpPr>
        <p:spPr>
          <a:xfrm>
            <a:off x="323528" y="0"/>
            <a:ext cx="6851650" cy="1143000"/>
          </a:xfrm>
        </p:spPr>
        <p:txBody>
          <a:bodyPr/>
          <a:lstStyle/>
          <a:p>
            <a:r>
              <a:rPr lang="zh-CN" altLang="en-US" sz="3600" dirty="0">
                <a:ea typeface="宋体" panose="02010600030101010101" pitchFamily="2" charset="-122"/>
              </a:rPr>
              <a:t>去除蛋白质</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CE9C4E68-F1BD-4608-A563-EDD163DFB9F6}"/>
              </a:ext>
            </a:extLst>
          </p:cNvPr>
          <p:cNvSpPr>
            <a:spLocks noGrp="1" noChangeArrowheads="1"/>
          </p:cNvSpPr>
          <p:nvPr>
            <p:ph type="title"/>
          </p:nvPr>
        </p:nvSpPr>
        <p:spPr>
          <a:xfrm>
            <a:off x="179512" y="0"/>
            <a:ext cx="6851650" cy="1143001"/>
          </a:xfrm>
        </p:spPr>
        <p:txBody>
          <a:bodyPr/>
          <a:lstStyle/>
          <a:p>
            <a:r>
              <a:rPr lang="zh-CN" altLang="en-CA" sz="3600" dirty="0">
                <a:ea typeface="宋体" panose="02010600030101010101" pitchFamily="2" charset="-122"/>
              </a:rPr>
              <a:t>并发症</a:t>
            </a:r>
            <a:r>
              <a:rPr lang="zh-CN" altLang="en-US" sz="3600" dirty="0">
                <a:ea typeface="宋体" panose="02010600030101010101" pitchFamily="2" charset="-122"/>
              </a:rPr>
              <a:t>：</a:t>
            </a:r>
            <a:r>
              <a:rPr lang="zh-CN" altLang="en-US" sz="3600" dirty="0">
                <a:solidFill>
                  <a:srgbClr val="FFFF00"/>
                </a:solidFill>
                <a:ea typeface="宋体" panose="02010600030101010101" pitchFamily="2" charset="-122"/>
              </a:rPr>
              <a:t>沉淀物引起</a:t>
            </a:r>
            <a:endParaRPr lang="zh-CN" altLang="en-CA" sz="3600" dirty="0">
              <a:solidFill>
                <a:srgbClr val="FFFF00"/>
              </a:solidFill>
              <a:ea typeface="宋体" panose="02010600030101010101" pitchFamily="2" charset="-122"/>
            </a:endParaRPr>
          </a:p>
        </p:txBody>
      </p:sp>
      <p:sp>
        <p:nvSpPr>
          <p:cNvPr id="59394" name="Rectangle 7">
            <a:extLst>
              <a:ext uri="{FF2B5EF4-FFF2-40B4-BE49-F238E27FC236}">
                <a16:creationId xmlns:a16="http://schemas.microsoft.com/office/drawing/2014/main" id="{02750D8C-D614-4CF4-9676-F40209322524}"/>
              </a:ext>
            </a:extLst>
          </p:cNvPr>
          <p:cNvSpPr>
            <a:spLocks noGrp="1" noChangeArrowheads="1"/>
          </p:cNvSpPr>
          <p:nvPr>
            <p:ph idx="1"/>
          </p:nvPr>
        </p:nvSpPr>
        <p:spPr>
          <a:xfrm>
            <a:off x="539552" y="1268760"/>
            <a:ext cx="8208912" cy="4068762"/>
          </a:xfrm>
        </p:spPr>
        <p:txBody>
          <a:bodyPr/>
          <a:lstStyle/>
          <a:p>
            <a:pPr>
              <a:lnSpc>
                <a:spcPts val="5400"/>
              </a:lnSpc>
              <a:tabLst>
                <a:tab pos="2511425" algn="l"/>
              </a:tabLst>
            </a:pPr>
            <a:r>
              <a:rPr lang="zh-CN" altLang="en-US" sz="2400" dirty="0">
                <a:ea typeface="宋体" panose="02010600030101010101" pitchFamily="2" charset="-122"/>
              </a:rPr>
              <a:t>增强</a:t>
            </a:r>
            <a:r>
              <a:rPr lang="en-US" altLang="zh-CN" sz="2400" dirty="0" err="1">
                <a:ea typeface="宋体" panose="02010600030101010101" pitchFamily="2" charset="-122"/>
              </a:rPr>
              <a:t>刺激</a:t>
            </a:r>
            <a:r>
              <a:rPr lang="zh-CN" altLang="en-US" sz="2400" dirty="0">
                <a:ea typeface="宋体" panose="02010600030101010101" pitchFamily="2" charset="-122"/>
              </a:rPr>
              <a:t>，降低</a:t>
            </a:r>
            <a:r>
              <a:rPr lang="en-US" altLang="zh-CN" sz="2400" dirty="0" err="1">
                <a:ea typeface="宋体" panose="02010600030101010101" pitchFamily="2" charset="-122"/>
              </a:rPr>
              <a:t>舒适</a:t>
            </a:r>
            <a:r>
              <a:rPr lang="zh-CN" altLang="en-US" sz="2400" dirty="0">
                <a:ea typeface="宋体" panose="02010600030101010101" pitchFamily="2" charset="-122"/>
              </a:rPr>
              <a:t>感</a:t>
            </a:r>
          </a:p>
          <a:p>
            <a:pPr>
              <a:lnSpc>
                <a:spcPts val="5400"/>
              </a:lnSpc>
              <a:tabLst>
                <a:tab pos="2511425" algn="l"/>
              </a:tabLst>
            </a:pPr>
            <a:r>
              <a:rPr lang="zh-CN" altLang="en-US" sz="2400" dirty="0">
                <a:ea typeface="宋体" panose="02010600030101010101" pitchFamily="2" charset="-122"/>
              </a:rPr>
              <a:t>降低</a:t>
            </a:r>
            <a:r>
              <a:rPr lang="en-US" altLang="zh-CN" sz="2400" dirty="0" err="1">
                <a:ea typeface="宋体" panose="02010600030101010101" pitchFamily="2" charset="-122"/>
              </a:rPr>
              <a:t>视力</a:t>
            </a:r>
            <a:endParaRPr lang="en-US" altLang="zh-CN" sz="2400" dirty="0">
              <a:ea typeface="宋体" panose="02010600030101010101" pitchFamily="2" charset="-122"/>
            </a:endParaRPr>
          </a:p>
          <a:p>
            <a:pPr>
              <a:lnSpc>
                <a:spcPts val="5400"/>
              </a:lnSpc>
              <a:tabLst>
                <a:tab pos="2511425" algn="l"/>
              </a:tabLst>
            </a:pPr>
            <a:r>
              <a:rPr lang="zh-CN" altLang="en-US" sz="2400" dirty="0">
                <a:ea typeface="宋体" panose="02010600030101010101" pitchFamily="2" charset="-122"/>
              </a:rPr>
              <a:t>减少隐形眼镜</a:t>
            </a:r>
            <a:r>
              <a:rPr lang="en-US" altLang="zh-CN" sz="2400" dirty="0" err="1">
                <a:ea typeface="宋体" panose="02010600030101010101" pitchFamily="2" charset="-122"/>
              </a:rPr>
              <a:t>寿命</a:t>
            </a:r>
            <a:endParaRPr lang="en-US" altLang="zh-CN" sz="2400" dirty="0">
              <a:ea typeface="宋体" panose="02010600030101010101" pitchFamily="2" charset="-122"/>
            </a:endParaRPr>
          </a:p>
          <a:p>
            <a:pPr>
              <a:lnSpc>
                <a:spcPts val="5400"/>
              </a:lnSpc>
              <a:tabLst>
                <a:tab pos="2511425" algn="l"/>
              </a:tabLst>
            </a:pPr>
            <a:r>
              <a:rPr lang="zh-CN" altLang="en-US" sz="2400" dirty="0">
                <a:latin typeface="Arial" charset="0"/>
                <a:cs typeface="Arial" charset="0"/>
                <a:sym typeface="Symbol" pitchFamily="18" charset="2"/>
              </a:rPr>
              <a:t>促进</a:t>
            </a:r>
            <a:r>
              <a:rPr lang="en-US" altLang="zh-CN" sz="2400" dirty="0" err="1">
                <a:ea typeface="宋体" panose="02010600030101010101" pitchFamily="2" charset="-122"/>
              </a:rPr>
              <a:t>细菌</a:t>
            </a:r>
            <a:r>
              <a:rPr lang="en-US" altLang="zh-CN" sz="2400" dirty="0" err="1">
                <a:solidFill>
                  <a:srgbClr val="FF0000"/>
                </a:solidFill>
                <a:ea typeface="宋体" panose="02010600030101010101" pitchFamily="2" charset="-122"/>
              </a:rPr>
              <a:t>结合</a:t>
            </a:r>
            <a:r>
              <a:rPr lang="en-US" altLang="en-US" sz="2400" dirty="0">
                <a:latin typeface="Arial" charset="0"/>
                <a:cs typeface="Arial" charset="0"/>
                <a:sym typeface="Symbol" pitchFamily="18" charset="2"/>
              </a:rPr>
              <a:t> </a:t>
            </a:r>
            <a:r>
              <a:rPr lang="zh-CN" altLang="en-US" sz="2400" dirty="0">
                <a:latin typeface="Arial" charset="0"/>
                <a:cs typeface="Arial" charset="0"/>
                <a:sym typeface="Symbol" pitchFamily="18" charset="2"/>
              </a:rPr>
              <a:t>增加</a:t>
            </a:r>
            <a:r>
              <a:rPr lang="en-US" altLang="zh-CN" sz="2400" dirty="0" err="1">
                <a:ea typeface="宋体" panose="02010600030101010101" pitchFamily="2" charset="-122"/>
              </a:rPr>
              <a:t>潜在的感染</a:t>
            </a:r>
            <a:endParaRPr lang="en-US" altLang="zh-CN" sz="2400" dirty="0">
              <a:ea typeface="宋体" panose="02010600030101010101" pitchFamily="2" charset="-122"/>
            </a:endParaRPr>
          </a:p>
          <a:p>
            <a:pPr>
              <a:lnSpc>
                <a:spcPts val="5400"/>
              </a:lnSpc>
              <a:tabLst>
                <a:tab pos="2511425" algn="l"/>
              </a:tabLst>
            </a:pPr>
            <a:r>
              <a:rPr lang="zh-CN" altLang="en-US" sz="2400" dirty="0">
                <a:ea typeface="宋体" panose="02010600030101010101" pitchFamily="2" charset="-122"/>
              </a:rPr>
              <a:t>增加接触镜相关乳头状结膜炎</a:t>
            </a:r>
            <a:r>
              <a:rPr lang="en-US" altLang="zh-CN" sz="2400" dirty="0">
                <a:ea typeface="宋体" panose="02010600030101010101" pitchFamily="2" charset="-122"/>
              </a:rPr>
              <a:t> / </a:t>
            </a:r>
            <a:r>
              <a:rPr lang="zh-CN" altLang="en-US" sz="2400" dirty="0">
                <a:ea typeface="宋体" panose="02010600030101010101" pitchFamily="2" charset="-122"/>
              </a:rPr>
              <a:t>巨乳头性结膜炎</a:t>
            </a:r>
            <a:r>
              <a:rPr lang="en-US" altLang="zh-CN" sz="2400" dirty="0" err="1">
                <a:ea typeface="宋体" panose="02010600030101010101" pitchFamily="2" charset="-122"/>
              </a:rPr>
              <a:t>的发生率</a:t>
            </a:r>
            <a:endParaRPr lang="en-US" altLang="zh-CN" sz="2400" dirty="0">
              <a:ea typeface="宋体" panose="02010600030101010101" pitchFamily="2" charset="-122"/>
            </a:endParaRPr>
          </a:p>
          <a:p>
            <a:pPr>
              <a:lnSpc>
                <a:spcPts val="5400"/>
              </a:lnSpc>
              <a:tabLst>
                <a:tab pos="2511425" algn="l"/>
              </a:tabLst>
            </a:pPr>
            <a:endParaRPr lang="en-US" altLang="zh-CN" sz="2400" dirty="0">
              <a:ea typeface="宋体" panose="02010600030101010101" pitchFamily="2" charset="-122"/>
            </a:endParaRPr>
          </a:p>
          <a:p>
            <a:pPr>
              <a:lnSpc>
                <a:spcPts val="5400"/>
              </a:lnSpc>
              <a:tabLst>
                <a:tab pos="2511425" algn="l"/>
              </a:tabLst>
            </a:pPr>
            <a:endParaRPr lang="en-US" altLang="zh-CN" sz="2400" dirty="0">
              <a:ea typeface="宋体" panose="02010600030101010101" pitchFamily="2" charset="-122"/>
            </a:endParaRPr>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a:extLst>
              <a:ext uri="{FF2B5EF4-FFF2-40B4-BE49-F238E27FC236}">
                <a16:creationId xmlns:a16="http://schemas.microsoft.com/office/drawing/2014/main" id="{20A65F8B-58A1-4C53-B8AB-1D2F3407E0B2}"/>
              </a:ext>
            </a:extLst>
          </p:cNvPr>
          <p:cNvSpPr>
            <a:spLocks noGrp="1" noChangeArrowheads="1"/>
          </p:cNvSpPr>
          <p:nvPr>
            <p:ph type="title"/>
          </p:nvPr>
        </p:nvSpPr>
        <p:spPr>
          <a:xfrm>
            <a:off x="323528" y="0"/>
            <a:ext cx="6851650" cy="1143000"/>
          </a:xfrm>
        </p:spPr>
        <p:txBody>
          <a:bodyPr/>
          <a:lstStyle/>
          <a:p>
            <a:r>
              <a:rPr lang="en-US" altLang="zh-CN" sz="3600" dirty="0">
                <a:ea typeface="宋体" panose="02010600030101010101" pitchFamily="2" charset="-122"/>
              </a:rPr>
              <a:t>润</a:t>
            </a:r>
            <a:r>
              <a:rPr lang="zh-CN" altLang="en-US" sz="3600" dirty="0">
                <a:ea typeface="宋体" panose="02010600030101010101" pitchFamily="2" charset="-122"/>
              </a:rPr>
              <a:t>眼液</a:t>
            </a:r>
            <a:r>
              <a:rPr lang="en-US" altLang="zh-CN" sz="3600" dirty="0" err="1">
                <a:ea typeface="宋体" panose="02010600030101010101" pitchFamily="2" charset="-122"/>
              </a:rPr>
              <a:t>和润滑</a:t>
            </a:r>
            <a:r>
              <a:rPr lang="zh-CN" altLang="en-US" sz="3600" dirty="0">
                <a:ea typeface="宋体" panose="02010600030101010101" pitchFamily="2" charset="-122"/>
              </a:rPr>
              <a:t>液</a:t>
            </a:r>
            <a:endParaRPr lang="en-US" altLang="zh-CN" sz="3600" dirty="0">
              <a:ea typeface="宋体" panose="02010600030101010101" pitchFamily="2" charset="-122"/>
            </a:endParaRPr>
          </a:p>
        </p:txBody>
      </p:sp>
      <p:sp>
        <p:nvSpPr>
          <p:cNvPr id="202754" name="Content Placeholder 3">
            <a:extLst>
              <a:ext uri="{FF2B5EF4-FFF2-40B4-BE49-F238E27FC236}">
                <a16:creationId xmlns:a16="http://schemas.microsoft.com/office/drawing/2014/main" id="{F78B385D-F03B-4490-BCEA-0D0C619517A0}"/>
              </a:ext>
            </a:extLst>
          </p:cNvPr>
          <p:cNvSpPr>
            <a:spLocks noGrp="1" noChangeArrowheads="1"/>
          </p:cNvSpPr>
          <p:nvPr>
            <p:ph idx="1"/>
          </p:nvPr>
        </p:nvSpPr>
        <p:spPr>
          <a:xfrm>
            <a:off x="304800" y="1524000"/>
            <a:ext cx="8305800" cy="4572000"/>
          </a:xfrm>
        </p:spPr>
        <p:txBody>
          <a:bodyPr/>
          <a:lstStyle/>
          <a:p>
            <a:pPr marL="0" indent="0">
              <a:lnSpc>
                <a:spcPct val="110000"/>
              </a:lnSpc>
              <a:buNone/>
              <a:tabLst>
                <a:tab pos="2511425" algn="l"/>
              </a:tabLst>
              <a:defRPr/>
            </a:pPr>
            <a:r>
              <a:rPr lang="zh-CN" altLang="en-US" sz="2400" dirty="0"/>
              <a:t>适用于</a:t>
            </a:r>
            <a:r>
              <a:rPr lang="en-AU" altLang="zh-CN" sz="2400" dirty="0"/>
              <a:t>:</a:t>
            </a:r>
          </a:p>
          <a:p>
            <a:pPr>
              <a:lnSpc>
                <a:spcPct val="110000"/>
              </a:lnSpc>
              <a:buFont typeface="Arial" pitchFamily="34" charset="0"/>
              <a:buChar char="•"/>
              <a:tabLst>
                <a:tab pos="2511425" algn="l"/>
              </a:tabLst>
              <a:defRPr/>
            </a:pPr>
            <a:r>
              <a:rPr lang="en-AU" altLang="zh-CN" sz="2400" dirty="0" err="1"/>
              <a:t>缓解</a:t>
            </a:r>
            <a:r>
              <a:rPr lang="zh-CN" altLang="en-US" sz="2400" dirty="0"/>
              <a:t>以下</a:t>
            </a:r>
            <a:r>
              <a:rPr lang="en-AU" altLang="zh-CN" sz="2400" dirty="0" err="1"/>
              <a:t>症状</a:t>
            </a:r>
            <a:r>
              <a:rPr lang="en-AU" altLang="zh-CN" sz="2400" dirty="0"/>
              <a:t>:</a:t>
            </a:r>
          </a:p>
          <a:p>
            <a:pPr lvl="1">
              <a:lnSpc>
                <a:spcPct val="110000"/>
              </a:lnSpc>
              <a:buFont typeface="Arial" pitchFamily="34" charset="0"/>
              <a:buChar char="•"/>
              <a:tabLst>
                <a:tab pos="2511425" algn="l"/>
              </a:tabLst>
              <a:defRPr/>
            </a:pPr>
            <a:r>
              <a:rPr lang="en-AU" altLang="zh-CN" dirty="0" err="1"/>
              <a:t>干燥</a:t>
            </a:r>
            <a:r>
              <a:rPr lang="zh-CN" altLang="en-US" dirty="0"/>
              <a:t>，特别是</a:t>
            </a:r>
            <a:r>
              <a:rPr lang="en-AU" altLang="zh-CN" dirty="0"/>
              <a:t> “</a:t>
            </a:r>
            <a:r>
              <a:rPr lang="en-AU" altLang="zh-CN" dirty="0" err="1"/>
              <a:t>结束一天</a:t>
            </a:r>
            <a:r>
              <a:rPr lang="zh-CN" altLang="en-US" dirty="0"/>
              <a:t>戴镜</a:t>
            </a:r>
            <a:r>
              <a:rPr lang="zh-CN" altLang="en-AU" dirty="0"/>
              <a:t>后</a:t>
            </a:r>
            <a:r>
              <a:rPr lang="en-AU" altLang="zh-CN" dirty="0"/>
              <a:t>”</a:t>
            </a:r>
            <a:r>
              <a:rPr lang="en-AU" altLang="zh-CN" dirty="0" err="1"/>
              <a:t>的干燥感觉，一</a:t>
            </a:r>
            <a:r>
              <a:rPr lang="zh-CN" altLang="en-US" dirty="0"/>
              <a:t>种常见</a:t>
            </a:r>
            <a:r>
              <a:rPr lang="en-AU" altLang="zh-CN" dirty="0"/>
              <a:t>的SCL</a:t>
            </a:r>
            <a:r>
              <a:rPr lang="zh-CN" altLang="en-US" dirty="0"/>
              <a:t>配戴</a:t>
            </a:r>
            <a:r>
              <a:rPr lang="en-AU" altLang="zh-CN" dirty="0"/>
              <a:t>者</a:t>
            </a:r>
            <a:r>
              <a:rPr lang="zh-CN" altLang="en-US" dirty="0"/>
              <a:t>主诉</a:t>
            </a:r>
            <a:endParaRPr lang="zh-CN" altLang="en-AU" dirty="0"/>
          </a:p>
          <a:p>
            <a:pPr lvl="1">
              <a:lnSpc>
                <a:spcPct val="110000"/>
              </a:lnSpc>
              <a:buFont typeface="Arial" pitchFamily="34" charset="0"/>
              <a:buChar char="•"/>
              <a:tabLst>
                <a:tab pos="2511425" algn="l"/>
              </a:tabLst>
              <a:defRPr/>
            </a:pPr>
            <a:r>
              <a:rPr lang="zh-CN" altLang="en-AU" dirty="0"/>
              <a:t>不舒服</a:t>
            </a:r>
          </a:p>
          <a:p>
            <a:pPr lvl="1">
              <a:lnSpc>
                <a:spcPct val="110000"/>
              </a:lnSpc>
              <a:buFont typeface="Arial" pitchFamily="34" charset="0"/>
              <a:buChar char="•"/>
              <a:tabLst>
                <a:tab pos="2511425" algn="l"/>
              </a:tabLst>
              <a:defRPr/>
            </a:pPr>
            <a:r>
              <a:rPr lang="zh-CN" altLang="en-US" dirty="0"/>
              <a:t>视</a:t>
            </a:r>
            <a:r>
              <a:rPr lang="zh-CN" altLang="en-AU" dirty="0"/>
              <a:t>疲劳</a:t>
            </a:r>
          </a:p>
          <a:p>
            <a:pPr>
              <a:lnSpc>
                <a:spcPct val="110000"/>
              </a:lnSpc>
              <a:buFont typeface="Arial" pitchFamily="34" charset="0"/>
              <a:buChar char="•"/>
              <a:tabLst>
                <a:tab pos="2511425" algn="l"/>
              </a:tabLst>
              <a:defRPr/>
            </a:pPr>
            <a:r>
              <a:rPr lang="en-AU" altLang="zh-CN" sz="2400" dirty="0" err="1"/>
              <a:t>冲洗污染和/或刺激</a:t>
            </a:r>
            <a:r>
              <a:rPr lang="zh-CN" altLang="en-US" sz="2400" dirty="0"/>
              <a:t>眼睛和</a:t>
            </a:r>
            <a:r>
              <a:rPr lang="en-US" altLang="zh-CN" sz="2400" dirty="0"/>
              <a:t>CL</a:t>
            </a:r>
            <a:r>
              <a:rPr lang="zh-CN" altLang="en-US" sz="2400" dirty="0"/>
              <a:t>的颗粒</a:t>
            </a:r>
            <a:endParaRPr lang="en-AU" altLang="zh-CN" sz="2400" dirty="0"/>
          </a:p>
          <a:p>
            <a:pPr>
              <a:lnSpc>
                <a:spcPct val="110000"/>
              </a:lnSpc>
              <a:buFont typeface="Arial" pitchFamily="34" charset="0"/>
              <a:buChar char="•"/>
              <a:tabLst>
                <a:tab pos="2511425" algn="l"/>
              </a:tabLst>
              <a:defRPr/>
            </a:pPr>
            <a:r>
              <a:rPr lang="zh-CN" altLang="en-US" sz="2400" dirty="0"/>
              <a:t>就地</a:t>
            </a:r>
            <a:r>
              <a:rPr lang="en-AU" altLang="zh-CN" sz="2400" dirty="0"/>
              <a:t>清洁CL</a:t>
            </a:r>
          </a:p>
          <a:p>
            <a:pPr>
              <a:lnSpc>
                <a:spcPct val="110000"/>
              </a:lnSpc>
              <a:buFont typeface="Arial" pitchFamily="34" charset="0"/>
              <a:buChar char="•"/>
              <a:tabLst>
                <a:tab pos="2511425" algn="l"/>
              </a:tabLst>
              <a:defRPr/>
            </a:pPr>
            <a:r>
              <a:rPr lang="zh-CN" altLang="en-US" sz="2400" dirty="0"/>
              <a:t>就地</a:t>
            </a:r>
            <a:r>
              <a:rPr lang="en-AU" altLang="zh-CN" sz="2400" dirty="0" err="1"/>
              <a:t>水合镜片</a:t>
            </a:r>
            <a:endParaRPr lang="en-AU" altLang="zh-CN" sz="2400" dirty="0"/>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Content Placeholder 3">
            <a:extLst>
              <a:ext uri="{FF2B5EF4-FFF2-40B4-BE49-F238E27FC236}">
                <a16:creationId xmlns:a16="http://schemas.microsoft.com/office/drawing/2014/main" id="{BB27BA49-769C-456F-A259-A11BDC424806}"/>
              </a:ext>
            </a:extLst>
          </p:cNvPr>
          <p:cNvSpPr>
            <a:spLocks noGrp="1" noChangeArrowheads="1"/>
          </p:cNvSpPr>
          <p:nvPr>
            <p:ph idx="1"/>
          </p:nvPr>
        </p:nvSpPr>
        <p:spPr>
          <a:xfrm>
            <a:off x="395536" y="1412776"/>
            <a:ext cx="8515672" cy="4876800"/>
          </a:xfrm>
        </p:spPr>
        <p:txBody>
          <a:bodyPr/>
          <a:lstStyle/>
          <a:p>
            <a:pPr marL="0" indent="0">
              <a:lnSpc>
                <a:spcPts val="2600"/>
              </a:lnSpc>
              <a:spcAft>
                <a:spcPts val="600"/>
              </a:spcAft>
              <a:buNone/>
              <a:tabLst>
                <a:tab pos="2511425" algn="l"/>
              </a:tabLst>
              <a:defRPr/>
            </a:pPr>
            <a:r>
              <a:rPr lang="en-AU" altLang="zh-CN" sz="2400" dirty="0" err="1"/>
              <a:t>注意事项</a:t>
            </a:r>
            <a:r>
              <a:rPr lang="en-AU" altLang="zh-CN" sz="2400" dirty="0"/>
              <a:t>：</a:t>
            </a:r>
          </a:p>
          <a:p>
            <a:pPr>
              <a:lnSpc>
                <a:spcPts val="2600"/>
              </a:lnSpc>
              <a:spcAft>
                <a:spcPts val="600"/>
              </a:spcAft>
              <a:buFont typeface="Arial" pitchFamily="34" charset="0"/>
              <a:buChar char="•"/>
              <a:tabLst>
                <a:tab pos="2511425" algn="l"/>
              </a:tabLst>
              <a:defRPr/>
            </a:pPr>
            <a:r>
              <a:rPr lang="en-AU" altLang="zh-CN" sz="2400" dirty="0" err="1"/>
              <a:t>短期</a:t>
            </a:r>
            <a:r>
              <a:rPr lang="en-AU" altLang="zh-CN" sz="2400" dirty="0"/>
              <a:t>“</a:t>
            </a:r>
            <a:r>
              <a:rPr lang="zh-CN" altLang="en-US" sz="2400" dirty="0"/>
              <a:t>滞</a:t>
            </a:r>
            <a:r>
              <a:rPr lang="en-AU" altLang="zh-CN" sz="2400" dirty="0"/>
              <a:t>留”（</a:t>
            </a:r>
            <a:r>
              <a:rPr lang="zh-CN" altLang="en-US" sz="2400" dirty="0"/>
              <a:t>驻留</a:t>
            </a:r>
            <a:r>
              <a:rPr lang="en-AU" altLang="zh-CN" sz="2400" dirty="0"/>
              <a:t>）</a:t>
            </a:r>
            <a:r>
              <a:rPr lang="en-AU" altLang="zh-CN" sz="2400" dirty="0" err="1"/>
              <a:t>时间</a:t>
            </a:r>
            <a:endParaRPr lang="en-AU" altLang="zh-CN" sz="2400" dirty="0"/>
          </a:p>
          <a:p>
            <a:pPr>
              <a:lnSpc>
                <a:spcPts val="2600"/>
              </a:lnSpc>
              <a:spcAft>
                <a:spcPts val="600"/>
              </a:spcAft>
              <a:buFont typeface="Arial" pitchFamily="34" charset="0"/>
              <a:buChar char="•"/>
              <a:tabLst>
                <a:tab pos="2511425" algn="l"/>
              </a:tabLst>
              <a:defRPr/>
            </a:pPr>
            <a:r>
              <a:rPr lang="en-AU" altLang="zh-CN" sz="2400" dirty="0" err="1"/>
              <a:t>必须在</a:t>
            </a:r>
            <a:r>
              <a:rPr lang="zh-CN" altLang="en-US" sz="2400" dirty="0"/>
              <a:t>很小</a:t>
            </a:r>
            <a:r>
              <a:rPr lang="en-AU" altLang="zh-CN" sz="2400" dirty="0"/>
              <a:t>的</a:t>
            </a:r>
            <a:r>
              <a:rPr lang="zh-CN" altLang="en-AU" sz="2400" dirty="0"/>
              <a:t>泪液</a:t>
            </a:r>
            <a:r>
              <a:rPr lang="en-AU" altLang="zh-CN" sz="2400" dirty="0" err="1"/>
              <a:t>pH范围内操作</a:t>
            </a:r>
            <a:endParaRPr lang="en-AU" altLang="zh-CN" sz="2400" dirty="0"/>
          </a:p>
          <a:p>
            <a:pPr>
              <a:lnSpc>
                <a:spcPts val="2600"/>
              </a:lnSpc>
              <a:spcAft>
                <a:spcPts val="600"/>
              </a:spcAft>
              <a:buFont typeface="Arial" pitchFamily="34" charset="0"/>
              <a:buChar char="•"/>
              <a:tabLst>
                <a:tab pos="2511425" algn="l"/>
              </a:tabLst>
              <a:defRPr/>
            </a:pPr>
            <a:r>
              <a:rPr lang="zh-CN" altLang="en-AU" sz="2400" dirty="0"/>
              <a:t>角膜</a:t>
            </a:r>
            <a:r>
              <a:rPr lang="en-AU" altLang="zh-CN" sz="2400" dirty="0" err="1"/>
              <a:t>对大多数实体的渗透率低</a:t>
            </a:r>
            <a:endParaRPr lang="en-AU" altLang="zh-CN" sz="2400" dirty="0"/>
          </a:p>
          <a:p>
            <a:pPr>
              <a:lnSpc>
                <a:spcPts val="2600"/>
              </a:lnSpc>
              <a:spcAft>
                <a:spcPts val="600"/>
              </a:spcAft>
              <a:buFont typeface="Arial" pitchFamily="34" charset="0"/>
              <a:buChar char="•"/>
              <a:tabLst>
                <a:tab pos="2511425" algn="l"/>
              </a:tabLst>
              <a:defRPr/>
            </a:pPr>
            <a:r>
              <a:rPr lang="zh-CN" altLang="en-US" sz="2400" dirty="0"/>
              <a:t>大量</a:t>
            </a:r>
            <a:r>
              <a:rPr lang="en-AU" altLang="zh-CN" sz="2400" dirty="0" err="1"/>
              <a:t>而快</a:t>
            </a:r>
            <a:r>
              <a:rPr lang="zh-CN" altLang="en-US" sz="2400" dirty="0"/>
              <a:t>速的</a:t>
            </a:r>
            <a:r>
              <a:rPr lang="zh-CN" altLang="en-AU" sz="2400" dirty="0"/>
              <a:t>在眼前节损失 </a:t>
            </a:r>
            <a:r>
              <a:rPr lang="en-AU" altLang="zh-CN" sz="1800" dirty="0"/>
              <a:t>(</a:t>
            </a:r>
            <a:r>
              <a:rPr lang="zh-CN" altLang="en-AU" dirty="0"/>
              <a:t>泪液的</a:t>
            </a:r>
            <a:r>
              <a:rPr lang="zh-CN" altLang="en-US" dirty="0"/>
              <a:t>排出</a:t>
            </a:r>
            <a:r>
              <a:rPr lang="en-AU" altLang="zh-CN" sz="1800" dirty="0"/>
              <a:t>)</a:t>
            </a:r>
          </a:p>
          <a:p>
            <a:pPr lvl="1">
              <a:lnSpc>
                <a:spcPts val="2400"/>
              </a:lnSpc>
              <a:spcAft>
                <a:spcPts val="600"/>
              </a:spcAft>
              <a:buFont typeface="Arial" pitchFamily="34" charset="0"/>
              <a:buChar char="•"/>
              <a:tabLst>
                <a:tab pos="2511425" algn="l"/>
              </a:tabLst>
              <a:defRPr/>
            </a:pPr>
            <a:r>
              <a:rPr lang="en-AU" altLang="zh-CN" sz="2000" dirty="0">
                <a:sym typeface="Symbol" panose="05050102010706020507" pitchFamily="18" charset="2"/>
              </a:rPr>
              <a:t> </a:t>
            </a:r>
            <a:r>
              <a:rPr lang="en-AU" altLang="zh-CN" sz="2000" dirty="0" err="1"/>
              <a:t>溶液粘度是一个策略</a:t>
            </a:r>
            <a:r>
              <a:rPr lang="en-AU" altLang="zh-CN" sz="2000" dirty="0"/>
              <a:t> </a:t>
            </a:r>
            <a:r>
              <a:rPr lang="en-AU" altLang="zh-CN" sz="2000" dirty="0">
                <a:sym typeface="Symbol" panose="05050102010706020507" pitchFamily="18" charset="2"/>
              </a:rPr>
              <a:t> </a:t>
            </a:r>
            <a:r>
              <a:rPr lang="zh-CN" altLang="en-AU" sz="2000" dirty="0"/>
              <a:t>损失</a:t>
            </a:r>
          </a:p>
          <a:p>
            <a:pPr lvl="1">
              <a:lnSpc>
                <a:spcPts val="2400"/>
              </a:lnSpc>
              <a:spcAft>
                <a:spcPts val="600"/>
              </a:spcAft>
              <a:buFont typeface="Arial" pitchFamily="34" charset="0"/>
              <a:buChar char="•"/>
              <a:tabLst>
                <a:tab pos="2511425" algn="l"/>
              </a:tabLst>
              <a:defRPr/>
            </a:pPr>
            <a:r>
              <a:rPr lang="en-AU" altLang="zh-CN" sz="2000" dirty="0" err="1"/>
              <a:t>或者，掺入粘膜粘附</a:t>
            </a:r>
            <a:r>
              <a:rPr lang="zh-CN" altLang="en-US" sz="2000" dirty="0"/>
              <a:t>性</a:t>
            </a:r>
            <a:r>
              <a:rPr lang="en-AU" altLang="zh-CN" sz="2000" dirty="0" err="1"/>
              <a:t>聚合物</a:t>
            </a:r>
            <a:endParaRPr lang="en-AU" altLang="zh-CN" sz="2000" dirty="0"/>
          </a:p>
          <a:p>
            <a:pPr lvl="2">
              <a:lnSpc>
                <a:spcPts val="2400"/>
              </a:lnSpc>
              <a:spcAft>
                <a:spcPts val="600"/>
              </a:spcAft>
              <a:buFont typeface="Arial" pitchFamily="34" charset="0"/>
              <a:buChar char="•"/>
              <a:tabLst>
                <a:tab pos="2511425" algn="l"/>
              </a:tabLst>
              <a:defRPr/>
            </a:pPr>
            <a:r>
              <a:rPr lang="en-AU" altLang="zh-CN" dirty="0"/>
              <a:t>PVA和透明质酸（HA）具有粘膜粘附性质</a:t>
            </a:r>
          </a:p>
          <a:p>
            <a:pPr marL="342900" lvl="2" indent="-342900">
              <a:lnSpc>
                <a:spcPts val="2600"/>
              </a:lnSpc>
              <a:spcAft>
                <a:spcPts val="600"/>
              </a:spcAft>
              <a:buFont typeface="Arial" pitchFamily="34" charset="0"/>
              <a:buChar char="•"/>
              <a:tabLst>
                <a:tab pos="2511425" algn="l"/>
              </a:tabLst>
              <a:defRPr/>
            </a:pPr>
            <a:r>
              <a:rPr lang="en-AU" altLang="zh-CN" sz="2400" dirty="0" err="1"/>
              <a:t>必须具有低毒性（相容的防腐剂或</a:t>
            </a:r>
            <a:r>
              <a:rPr lang="zh-CN" altLang="en-US" sz="2400" dirty="0"/>
              <a:t>不含防腐剂</a:t>
            </a:r>
            <a:r>
              <a:rPr lang="en-AU" altLang="zh-CN" sz="2400" dirty="0"/>
              <a:t>）</a:t>
            </a:r>
          </a:p>
          <a:p>
            <a:pPr marL="342900" lvl="2" indent="-342900">
              <a:lnSpc>
                <a:spcPts val="2600"/>
              </a:lnSpc>
              <a:spcAft>
                <a:spcPts val="600"/>
              </a:spcAft>
              <a:buFont typeface="Arial" pitchFamily="34" charset="0"/>
              <a:buChar char="•"/>
              <a:tabLst>
                <a:tab pos="2511425" algn="l"/>
              </a:tabLst>
              <a:defRPr/>
            </a:pPr>
            <a:r>
              <a:rPr lang="en-AU" altLang="zh-CN" sz="2400" dirty="0" err="1"/>
              <a:t>不得：破坏泪膜</a:t>
            </a:r>
            <a:r>
              <a:rPr lang="zh-CN" altLang="en-US" sz="2400" dirty="0"/>
              <a:t>稳定性</a:t>
            </a:r>
            <a:r>
              <a:rPr lang="en-AU" altLang="zh-CN" sz="2400" dirty="0"/>
              <a:t>, </a:t>
            </a:r>
            <a:r>
              <a:rPr lang="en-AU" altLang="zh-CN" sz="2400" dirty="0">
                <a:sym typeface="Symbol" panose="05050102010706020507" pitchFamily="18" charset="2"/>
              </a:rPr>
              <a:t> TBUT,  </a:t>
            </a:r>
            <a:r>
              <a:rPr lang="zh-CN" altLang="en-AU" sz="2400" dirty="0">
                <a:sym typeface="Symbol" panose="05050102010706020507" pitchFamily="18" charset="2"/>
              </a:rPr>
              <a:t>干眼</a:t>
            </a:r>
          </a:p>
        </p:txBody>
      </p:sp>
      <p:sp>
        <p:nvSpPr>
          <p:cNvPr id="204803" name="TextBox 1">
            <a:extLst>
              <a:ext uri="{FF2B5EF4-FFF2-40B4-BE49-F238E27FC236}">
                <a16:creationId xmlns:a16="http://schemas.microsoft.com/office/drawing/2014/main" id="{5E865E62-39FC-4DE5-9B83-1A56E05F3F07}"/>
              </a:ext>
            </a:extLst>
          </p:cNvPr>
          <p:cNvSpPr txBox="1">
            <a:spLocks noChangeArrowheads="1"/>
          </p:cNvSpPr>
          <p:nvPr/>
        </p:nvSpPr>
        <p:spPr bwMode="auto">
          <a:xfrm>
            <a:off x="6329363" y="1295400"/>
            <a:ext cx="2722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ltLang="zh-CN" dirty="0">
                <a:solidFill>
                  <a:srgbClr val="000000"/>
                </a:solidFill>
                <a:cs typeface="Arial" panose="020B0604020202020204" pitchFamily="34" charset="0"/>
              </a:rPr>
              <a:t>(</a:t>
            </a:r>
            <a:r>
              <a:rPr lang="zh-CN" altLang="en-US" dirty="0">
                <a:solidFill>
                  <a:srgbClr val="000000"/>
                </a:solidFill>
                <a:cs typeface="Arial" panose="020B0604020202020204" pitchFamily="34" charset="0"/>
              </a:rPr>
              <a:t>继</a:t>
            </a:r>
            <a:r>
              <a:rPr lang="en-AU" altLang="zh-CN" dirty="0">
                <a:solidFill>
                  <a:srgbClr val="000000"/>
                </a:solidFill>
                <a:cs typeface="Arial" panose="020B0604020202020204" pitchFamily="34" charset="0"/>
              </a:rPr>
              <a:t> </a:t>
            </a:r>
            <a:r>
              <a:rPr lang="en-AU" altLang="zh-CN" dirty="0" err="1">
                <a:solidFill>
                  <a:srgbClr val="009900"/>
                </a:solidFill>
                <a:cs typeface="Arial" panose="020B0604020202020204" pitchFamily="34" charset="0"/>
              </a:rPr>
              <a:t>Tonge</a:t>
            </a:r>
            <a:r>
              <a:rPr lang="en-AU" altLang="zh-CN" dirty="0">
                <a:solidFill>
                  <a:srgbClr val="009900"/>
                </a:solidFill>
                <a:cs typeface="Arial" panose="020B0604020202020204" pitchFamily="34" charset="0"/>
              </a:rPr>
              <a:t> </a:t>
            </a:r>
            <a:r>
              <a:rPr lang="zh-CN" altLang="en-US" i="1" dirty="0">
                <a:solidFill>
                  <a:srgbClr val="009900"/>
                </a:solidFill>
                <a:cs typeface="Arial" panose="020B0604020202020204" pitchFamily="34" charset="0"/>
              </a:rPr>
              <a:t>等人</a:t>
            </a:r>
            <a:r>
              <a:rPr lang="zh-CN" altLang="en-US" dirty="0">
                <a:cs typeface="Arial" panose="020B0604020202020204" pitchFamily="34" charset="0"/>
              </a:rPr>
              <a:t>之后</a:t>
            </a:r>
            <a:r>
              <a:rPr lang="en-AU" altLang="zh-CN" dirty="0">
                <a:solidFill>
                  <a:srgbClr val="009900"/>
                </a:solidFill>
                <a:cs typeface="Arial" panose="020B0604020202020204" pitchFamily="34" charset="0"/>
              </a:rPr>
              <a:t>, 2001</a:t>
            </a:r>
            <a:r>
              <a:rPr lang="en-AU" altLang="zh-CN" dirty="0">
                <a:solidFill>
                  <a:srgbClr val="000000"/>
                </a:solidFill>
                <a:cs typeface="Arial" panose="020B0604020202020204" pitchFamily="34" charset="0"/>
              </a:rPr>
              <a:t>)</a:t>
            </a:r>
            <a:endParaRPr lang="en-GB" altLang="zh-CN" dirty="0">
              <a:solidFill>
                <a:srgbClr val="000000"/>
              </a:solidFill>
              <a:cs typeface="Arial" panose="020B0604020202020204" pitchFamily="34" charset="0"/>
            </a:endParaRPr>
          </a:p>
        </p:txBody>
      </p:sp>
      <p:sp>
        <p:nvSpPr>
          <p:cNvPr id="6" name="Title 1">
            <a:extLst>
              <a:ext uri="{FF2B5EF4-FFF2-40B4-BE49-F238E27FC236}">
                <a16:creationId xmlns:a16="http://schemas.microsoft.com/office/drawing/2014/main" id="{20A65F8B-58A1-4C53-B8AB-1D2F3407E0B2}"/>
              </a:ext>
            </a:extLst>
          </p:cNvPr>
          <p:cNvSpPr txBox="1">
            <a:spLocks noChangeArrowheads="1"/>
          </p:cNvSpPr>
          <p:nvPr/>
        </p:nvSpPr>
        <p:spPr>
          <a:xfrm>
            <a:off x="323528" y="0"/>
            <a:ext cx="6851650" cy="1143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1200" cap="none" spc="0" normalizeH="0" baseline="0" noProof="0">
                <a:ln>
                  <a:noFill/>
                </a:ln>
                <a:solidFill>
                  <a:schemeClr val="bg1"/>
                </a:solidFill>
                <a:effectLst/>
                <a:uLnTx/>
                <a:uFillTx/>
                <a:latin typeface="Arial" pitchFamily="34" charset="0"/>
                <a:ea typeface="宋体" panose="02010600030101010101" pitchFamily="2" charset="-122"/>
                <a:cs typeface="Arial" pitchFamily="34" charset="0"/>
              </a:rPr>
              <a:t>润</a:t>
            </a:r>
            <a:r>
              <a:rPr kumimoji="0" lang="zh-CN" altLang="en-US" sz="3600" b="0" i="0" u="none" strike="noStrike" kern="1200" cap="none" spc="0" normalizeH="0" baseline="0" noProof="0">
                <a:ln>
                  <a:noFill/>
                </a:ln>
                <a:solidFill>
                  <a:schemeClr val="bg1"/>
                </a:solidFill>
                <a:effectLst/>
                <a:uLnTx/>
                <a:uFillTx/>
                <a:latin typeface="Arial" pitchFamily="34" charset="0"/>
                <a:ea typeface="宋体" panose="02010600030101010101" pitchFamily="2" charset="-122"/>
                <a:cs typeface="Arial" pitchFamily="34" charset="0"/>
              </a:rPr>
              <a:t>眼液</a:t>
            </a:r>
            <a:r>
              <a:rPr kumimoji="0" lang="en-US" altLang="zh-CN" sz="3600" b="0" i="0" u="none" strike="noStrike" kern="1200" cap="none" spc="0" normalizeH="0" baseline="0" noProof="0">
                <a:ln>
                  <a:noFill/>
                </a:ln>
                <a:solidFill>
                  <a:schemeClr val="bg1"/>
                </a:solidFill>
                <a:effectLst/>
                <a:uLnTx/>
                <a:uFillTx/>
                <a:latin typeface="Arial" pitchFamily="34" charset="0"/>
                <a:ea typeface="宋体" panose="02010600030101010101" pitchFamily="2" charset="-122"/>
                <a:cs typeface="Arial" pitchFamily="34" charset="0"/>
              </a:rPr>
              <a:t>和润滑</a:t>
            </a:r>
            <a:r>
              <a:rPr kumimoji="0" lang="zh-CN" altLang="en-US" sz="3600" b="0" i="0" u="none" strike="noStrike" kern="1200" cap="none" spc="0" normalizeH="0" baseline="0" noProof="0">
                <a:ln>
                  <a:noFill/>
                </a:ln>
                <a:solidFill>
                  <a:schemeClr val="bg1"/>
                </a:solidFill>
                <a:effectLst/>
                <a:uLnTx/>
                <a:uFillTx/>
                <a:latin typeface="Arial" pitchFamily="34" charset="0"/>
                <a:ea typeface="宋体" panose="02010600030101010101" pitchFamily="2" charset="-122"/>
                <a:cs typeface="Arial" pitchFamily="34" charset="0"/>
              </a:rPr>
              <a:t>液</a:t>
            </a:r>
            <a:endParaRPr kumimoji="0" lang="en-US" altLang="zh-CN" sz="3600" b="0" i="0"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endParaRPr>
          </a:p>
        </p:txBody>
      </p:sp>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Content Placeholder 3">
            <a:extLst>
              <a:ext uri="{FF2B5EF4-FFF2-40B4-BE49-F238E27FC236}">
                <a16:creationId xmlns:a16="http://schemas.microsoft.com/office/drawing/2014/main" id="{5071F293-A016-4B7A-A600-E31E2F4A05E1}"/>
              </a:ext>
            </a:extLst>
          </p:cNvPr>
          <p:cNvSpPr>
            <a:spLocks noGrp="1" noChangeArrowheads="1"/>
          </p:cNvSpPr>
          <p:nvPr>
            <p:ph idx="1"/>
          </p:nvPr>
        </p:nvSpPr>
        <p:spPr>
          <a:xfrm>
            <a:off x="304800" y="1447800"/>
            <a:ext cx="8534400" cy="4267200"/>
          </a:xfrm>
        </p:spPr>
        <p:txBody>
          <a:bodyPr/>
          <a:lstStyle/>
          <a:p>
            <a:pPr marL="0" indent="0">
              <a:lnSpc>
                <a:spcPct val="110000"/>
              </a:lnSpc>
              <a:buFontTx/>
              <a:buNone/>
              <a:tabLst>
                <a:tab pos="2511425" algn="l"/>
              </a:tabLst>
            </a:pPr>
            <a:r>
              <a:rPr lang="zh-CN" altLang="en-US" sz="2400" dirty="0">
                <a:ea typeface="宋体" panose="02010600030101010101" pitchFamily="2" charset="-122"/>
              </a:rPr>
              <a:t>适用</a:t>
            </a:r>
            <a:r>
              <a:rPr lang="zh-CN" altLang="en-AU" sz="2400" dirty="0">
                <a:ea typeface="宋体" panose="02010600030101010101" pitchFamily="2" charset="-122"/>
              </a:rPr>
              <a:t>于</a:t>
            </a:r>
            <a:r>
              <a:rPr lang="en-AU" altLang="zh-CN" sz="2400" dirty="0"/>
              <a:t>:</a:t>
            </a:r>
          </a:p>
          <a:p>
            <a:pPr marL="0" indent="0">
              <a:lnSpc>
                <a:spcPct val="110000"/>
              </a:lnSpc>
              <a:tabLst>
                <a:tab pos="2511425" algn="l"/>
              </a:tabLst>
            </a:pPr>
            <a:r>
              <a:rPr lang="en-AU" altLang="zh-CN" sz="2400" dirty="0" err="1"/>
              <a:t>边缘</a:t>
            </a:r>
            <a:r>
              <a:rPr lang="zh-CN" altLang="en-US" sz="2400" dirty="0"/>
              <a:t>性</a:t>
            </a:r>
            <a:r>
              <a:rPr lang="en-AU" altLang="zh-CN" sz="2400" dirty="0" err="1"/>
              <a:t>干眼</a:t>
            </a:r>
            <a:r>
              <a:rPr lang="zh-CN" altLang="en-US" sz="2400" dirty="0"/>
              <a:t>症</a:t>
            </a:r>
            <a:r>
              <a:rPr lang="en-AU" altLang="zh-CN" sz="2400" dirty="0" err="1"/>
              <a:t>患者</a:t>
            </a:r>
            <a:endParaRPr lang="en-AU" altLang="zh-CN" sz="2400" dirty="0"/>
          </a:p>
          <a:p>
            <a:pPr marL="0" indent="0">
              <a:lnSpc>
                <a:spcPct val="110000"/>
              </a:lnSpc>
              <a:tabLst>
                <a:tab pos="2511425" algn="l"/>
              </a:tabLst>
            </a:pPr>
            <a:r>
              <a:rPr lang="en-AU" altLang="zh-CN" sz="2400" dirty="0" err="1"/>
              <a:t>干燥或空调环境</a:t>
            </a:r>
            <a:endParaRPr lang="en-AU" altLang="zh-CN" sz="2400" dirty="0"/>
          </a:p>
          <a:p>
            <a:pPr marL="0" indent="0">
              <a:lnSpc>
                <a:spcPct val="110000"/>
              </a:lnSpc>
              <a:tabLst>
                <a:tab pos="2511425" algn="l"/>
              </a:tabLst>
            </a:pPr>
            <a:r>
              <a:rPr lang="en-AU" altLang="zh-CN" sz="2400" dirty="0" err="1"/>
              <a:t>有风</a:t>
            </a:r>
            <a:r>
              <a:rPr lang="zh-CN" altLang="en-US" sz="2400" dirty="0"/>
              <a:t>的情况下</a:t>
            </a:r>
            <a:r>
              <a:rPr lang="en-AU" altLang="zh-CN" sz="2400" dirty="0"/>
              <a:t>（</a:t>
            </a:r>
            <a:r>
              <a:rPr lang="zh-CN" altLang="en-US" sz="2400" dirty="0"/>
              <a:t>仍建议使用护目镜</a:t>
            </a:r>
            <a:r>
              <a:rPr lang="en-AU" altLang="zh-CN" sz="2400" dirty="0"/>
              <a:t>）</a:t>
            </a:r>
          </a:p>
          <a:p>
            <a:pPr marL="0" indent="0">
              <a:lnSpc>
                <a:spcPct val="110000"/>
              </a:lnSpc>
              <a:tabLst>
                <a:tab pos="2511425" algn="l"/>
              </a:tabLst>
            </a:pPr>
            <a:r>
              <a:rPr lang="zh-CN" altLang="en-AU" sz="2400" dirty="0">
                <a:ea typeface="宋体" panose="02010600030101010101" pitchFamily="2" charset="-122"/>
              </a:rPr>
              <a:t>疲劳的眼睛</a:t>
            </a:r>
          </a:p>
          <a:p>
            <a:pPr marL="0" indent="0">
              <a:lnSpc>
                <a:spcPct val="110000"/>
              </a:lnSpc>
              <a:tabLst>
                <a:tab pos="2511425" algn="l"/>
              </a:tabLst>
            </a:pPr>
            <a:r>
              <a:rPr lang="en-AU" altLang="zh-CN" sz="2400" dirty="0" err="1"/>
              <a:t>缓解过敏症状</a:t>
            </a:r>
            <a:endParaRPr lang="en-AU" altLang="zh-CN" sz="2400" dirty="0"/>
          </a:p>
          <a:p>
            <a:pPr lvl="1">
              <a:lnSpc>
                <a:spcPct val="110000"/>
              </a:lnSpc>
              <a:tabLst>
                <a:tab pos="2511425" algn="l"/>
              </a:tabLst>
            </a:pPr>
            <a:r>
              <a:rPr lang="en-AU" altLang="zh-CN" sz="2000" dirty="0" err="1"/>
              <a:t>是过敏原已知和/或可避免</a:t>
            </a:r>
            <a:r>
              <a:rPr lang="zh-CN" altLang="en-US" sz="2000" dirty="0"/>
              <a:t>？</a:t>
            </a:r>
            <a:endParaRPr lang="en-AU" altLang="zh-CN" sz="2000" dirty="0"/>
          </a:p>
          <a:p>
            <a:pPr lvl="1">
              <a:lnSpc>
                <a:spcPct val="110000"/>
              </a:lnSpc>
              <a:tabLst>
                <a:tab pos="2511425" algn="l"/>
              </a:tabLst>
            </a:pPr>
            <a:r>
              <a:rPr lang="en-AU" altLang="zh-CN" sz="2000" dirty="0" err="1"/>
              <a:t>过敏本身是否需要治疗</a:t>
            </a:r>
            <a:r>
              <a:rPr lang="zh-CN" altLang="en-US" sz="2000" dirty="0"/>
              <a:t>吗？</a:t>
            </a:r>
            <a:endParaRPr lang="en-AU" altLang="zh-CN" sz="2000" dirty="0"/>
          </a:p>
          <a:p>
            <a:pPr marL="0" indent="0">
              <a:lnSpc>
                <a:spcPct val="110000"/>
              </a:lnSpc>
              <a:tabLst>
                <a:tab pos="2511425" algn="l"/>
              </a:tabLst>
            </a:pPr>
            <a:r>
              <a:rPr lang="en-AU" altLang="zh-CN" sz="2400" dirty="0" err="1"/>
              <a:t>如果需要经常</a:t>
            </a:r>
            <a:r>
              <a:rPr lang="zh-CN" altLang="en-US" sz="2400" dirty="0"/>
              <a:t>滴润眼液</a:t>
            </a:r>
            <a:r>
              <a:rPr lang="en-AU" altLang="zh-CN" sz="2400" dirty="0"/>
              <a:t>，</a:t>
            </a:r>
            <a:r>
              <a:rPr lang="zh-CN" altLang="en-US" sz="2400" dirty="0"/>
              <a:t>还能</a:t>
            </a:r>
            <a:r>
              <a:rPr lang="en-AU" altLang="zh-CN" sz="2400" dirty="0" err="1"/>
              <a:t>继续</a:t>
            </a:r>
            <a:r>
              <a:rPr lang="zh-CN" altLang="en-US" sz="2400" dirty="0"/>
              <a:t>戴</a:t>
            </a:r>
            <a:r>
              <a:rPr lang="en-AU" altLang="zh-CN" sz="2400" dirty="0"/>
              <a:t>CL</a:t>
            </a:r>
            <a:r>
              <a:rPr lang="zh-CN" altLang="en-US" sz="2400" dirty="0"/>
              <a:t>吗？</a:t>
            </a:r>
            <a:endParaRPr lang="en-AU" altLang="zh-CN" sz="2400" dirty="0"/>
          </a:p>
          <a:p>
            <a:pPr marL="0" indent="0">
              <a:lnSpc>
                <a:spcPct val="110000"/>
              </a:lnSpc>
              <a:tabLst>
                <a:tab pos="2511425" algn="l"/>
              </a:tabLst>
            </a:pPr>
            <a:endParaRPr lang="en-AU" altLang="zh-CN" sz="2400" b="1" dirty="0"/>
          </a:p>
        </p:txBody>
      </p:sp>
      <p:sp>
        <p:nvSpPr>
          <p:cNvPr id="5" name="AutoShape 25">
            <a:hlinkClick r:id="rId3" action="ppaction://hlinksldjump">
              <a:snd r:embed="rId4" name="click.wav"/>
            </a:hlinkClick>
            <a:extLst>
              <a:ext uri="{FF2B5EF4-FFF2-40B4-BE49-F238E27FC236}">
                <a16:creationId xmlns:a16="http://schemas.microsoft.com/office/drawing/2014/main" id="{4E197671-623E-404B-BDA3-0C24B8AEC8D6}"/>
              </a:ext>
            </a:extLst>
          </p:cNvPr>
          <p:cNvSpPr>
            <a:spLocks noChangeArrowheads="1"/>
          </p:cNvSpPr>
          <p:nvPr/>
        </p:nvSpPr>
        <p:spPr bwMode="auto">
          <a:xfrm>
            <a:off x="7562473" y="6018599"/>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baseline="-25000" noProof="1"/>
          </a:p>
        </p:txBody>
      </p:sp>
      <p:sp>
        <p:nvSpPr>
          <p:cNvPr id="206852" name="TextBox 5">
            <a:extLst>
              <a:ext uri="{FF2B5EF4-FFF2-40B4-BE49-F238E27FC236}">
                <a16:creationId xmlns:a16="http://schemas.microsoft.com/office/drawing/2014/main" id="{A28DFFB4-1665-424A-9332-DC98D6676F6C}"/>
              </a:ext>
            </a:extLst>
          </p:cNvPr>
          <p:cNvSpPr txBox="1">
            <a:spLocks noChangeArrowheads="1"/>
          </p:cNvSpPr>
          <p:nvPr/>
        </p:nvSpPr>
        <p:spPr bwMode="auto">
          <a:xfrm>
            <a:off x="4139952" y="6093296"/>
            <a:ext cx="3262433" cy="27699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a:cs typeface="Arial" panose="020B0604020202020204" pitchFamily="34" charset="0"/>
              </a:rPr>
              <a:t>点击获取有关当前润眼液产品清单的更多信息</a:t>
            </a:r>
            <a:endParaRPr lang="en-GB" altLang="zh-CN" sz="1200" b="1" dirty="0">
              <a:cs typeface="Arial" panose="020B0604020202020204" pitchFamily="34" charset="0"/>
            </a:endParaRPr>
          </a:p>
        </p:txBody>
      </p:sp>
      <p:sp>
        <p:nvSpPr>
          <p:cNvPr id="7" name="Title 1">
            <a:extLst>
              <a:ext uri="{FF2B5EF4-FFF2-40B4-BE49-F238E27FC236}">
                <a16:creationId xmlns:a16="http://schemas.microsoft.com/office/drawing/2014/main" id="{20A65F8B-58A1-4C53-B8AB-1D2F3407E0B2}"/>
              </a:ext>
            </a:extLst>
          </p:cNvPr>
          <p:cNvSpPr>
            <a:spLocks noGrp="1" noChangeArrowheads="1"/>
          </p:cNvSpPr>
          <p:nvPr>
            <p:ph type="title"/>
          </p:nvPr>
        </p:nvSpPr>
        <p:spPr>
          <a:xfrm>
            <a:off x="323528" y="0"/>
            <a:ext cx="6851650" cy="1143000"/>
          </a:xfrm>
        </p:spPr>
        <p:txBody>
          <a:bodyPr/>
          <a:lstStyle/>
          <a:p>
            <a:r>
              <a:rPr lang="en-US" altLang="zh-CN" sz="3600" dirty="0">
                <a:ea typeface="宋体" panose="02010600030101010101" pitchFamily="2" charset="-122"/>
              </a:rPr>
              <a:t>润</a:t>
            </a:r>
            <a:r>
              <a:rPr lang="zh-CN" altLang="en-US" sz="3600" dirty="0">
                <a:ea typeface="宋体" panose="02010600030101010101" pitchFamily="2" charset="-122"/>
              </a:rPr>
              <a:t>眼液</a:t>
            </a:r>
            <a:r>
              <a:rPr lang="en-US" altLang="zh-CN" sz="3600" dirty="0" err="1">
                <a:ea typeface="宋体" panose="02010600030101010101" pitchFamily="2" charset="-122"/>
              </a:rPr>
              <a:t>和润滑</a:t>
            </a:r>
            <a:r>
              <a:rPr lang="zh-CN" altLang="en-US" sz="3600" dirty="0">
                <a:ea typeface="宋体" panose="02010600030101010101" pitchFamily="2" charset="-122"/>
              </a:rPr>
              <a:t>液</a:t>
            </a:r>
            <a:endParaRPr lang="en-US" altLang="zh-CN" sz="3600" dirty="0">
              <a:ea typeface="宋体" panose="02010600030101010101" pitchFamily="2" charset="-122"/>
            </a:endParaRPr>
          </a:p>
        </p:txBody>
      </p:sp>
    </p:spTree>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a:extLst>
              <a:ext uri="{FF2B5EF4-FFF2-40B4-BE49-F238E27FC236}">
                <a16:creationId xmlns:a16="http://schemas.microsoft.com/office/drawing/2014/main" id="{84433376-990F-4530-AC7F-B43B49AA0FD4}"/>
              </a:ext>
            </a:extLst>
          </p:cNvPr>
          <p:cNvSpPr>
            <a:spLocks noGrp="1" noChangeArrowheads="1"/>
          </p:cNvSpPr>
          <p:nvPr>
            <p:ph type="title"/>
          </p:nvPr>
        </p:nvSpPr>
        <p:spPr>
          <a:xfrm>
            <a:off x="395536" y="0"/>
            <a:ext cx="6851650" cy="1143000"/>
          </a:xfrm>
        </p:spPr>
        <p:txBody>
          <a:bodyPr/>
          <a:lstStyle/>
          <a:p>
            <a:r>
              <a:rPr lang="zh-CN" altLang="en-US" sz="3600" dirty="0">
                <a:ea typeface="宋体" panose="02010600030101010101" pitchFamily="2" charset="-122"/>
              </a:rPr>
              <a:t>缓冲剂</a:t>
            </a:r>
          </a:p>
        </p:txBody>
      </p:sp>
      <p:sp>
        <p:nvSpPr>
          <p:cNvPr id="208898" name="Content Placeholder 3">
            <a:extLst>
              <a:ext uri="{FF2B5EF4-FFF2-40B4-BE49-F238E27FC236}">
                <a16:creationId xmlns:a16="http://schemas.microsoft.com/office/drawing/2014/main" id="{4C8F5A99-5FDD-4297-BD3A-67D2595A6E0F}"/>
              </a:ext>
            </a:extLst>
          </p:cNvPr>
          <p:cNvSpPr>
            <a:spLocks noGrp="1" noChangeArrowheads="1"/>
          </p:cNvSpPr>
          <p:nvPr>
            <p:ph idx="1"/>
          </p:nvPr>
        </p:nvSpPr>
        <p:spPr>
          <a:xfrm>
            <a:off x="304800" y="1447800"/>
            <a:ext cx="8534400" cy="4267200"/>
          </a:xfrm>
        </p:spPr>
        <p:txBody>
          <a:bodyPr/>
          <a:lstStyle/>
          <a:p>
            <a:pPr>
              <a:lnSpc>
                <a:spcPts val="3600"/>
              </a:lnSpc>
              <a:spcAft>
                <a:spcPts val="600"/>
              </a:spcAft>
              <a:tabLst>
                <a:tab pos="2511425" algn="l"/>
              </a:tabLst>
            </a:pPr>
            <a:r>
              <a:rPr lang="zh-CN" altLang="en-US" sz="2400" dirty="0"/>
              <a:t>在</a:t>
            </a:r>
            <a:r>
              <a:rPr lang="en-AU" altLang="zh-CN" sz="2400" dirty="0"/>
              <a:t>一些新的LCP中</a:t>
            </a:r>
            <a:r>
              <a:rPr lang="zh-CN" altLang="en-US" sz="2400" dirty="0"/>
              <a:t>相对新的护理液</a:t>
            </a:r>
            <a:r>
              <a:rPr lang="zh-CN" altLang="en-AU" sz="2400" dirty="0">
                <a:ea typeface="宋体" panose="02010600030101010101" pitchFamily="2" charset="-122"/>
              </a:rPr>
              <a:t>成分</a:t>
            </a:r>
            <a:r>
              <a:rPr lang="zh-CN" altLang="en-US" sz="2400" dirty="0">
                <a:ea typeface="宋体" panose="02010600030101010101" pitchFamily="2" charset="-122"/>
              </a:rPr>
              <a:t>。</a:t>
            </a:r>
            <a:endParaRPr lang="zh-CN" altLang="en-AU" sz="2400" dirty="0">
              <a:ea typeface="宋体" panose="02010600030101010101" pitchFamily="2" charset="-122"/>
            </a:endParaRPr>
          </a:p>
          <a:p>
            <a:pPr>
              <a:lnSpc>
                <a:spcPts val="3600"/>
              </a:lnSpc>
              <a:spcAft>
                <a:spcPts val="600"/>
              </a:spcAft>
              <a:tabLst>
                <a:tab pos="2511425" algn="l"/>
              </a:tabLst>
            </a:pPr>
            <a:r>
              <a:rPr lang="en-AU" altLang="zh-CN" sz="2400" dirty="0" err="1"/>
              <a:t>通常</a:t>
            </a:r>
            <a:r>
              <a:rPr lang="en-AU" altLang="zh-CN" sz="2400" dirty="0"/>
              <a:t>，</a:t>
            </a:r>
            <a:r>
              <a:rPr lang="zh-CN" altLang="en-US" sz="2400" dirty="0"/>
              <a:t>缓冲剂</a:t>
            </a:r>
            <a:r>
              <a:rPr lang="en-AU" altLang="zh-CN" sz="2400" dirty="0"/>
              <a:t>是</a:t>
            </a:r>
            <a:r>
              <a:rPr lang="zh-CN" altLang="en-US" sz="2400" dirty="0"/>
              <a:t>一种</a:t>
            </a:r>
            <a:r>
              <a:rPr lang="en-AU" altLang="zh-CN" sz="2400" dirty="0" err="1"/>
              <a:t>水溶性聚合物</a:t>
            </a:r>
            <a:r>
              <a:rPr lang="en-AU" altLang="zh-CN" sz="2400" dirty="0"/>
              <a:t>，</a:t>
            </a:r>
            <a:r>
              <a:rPr lang="zh-CN" altLang="en-US" sz="2400" dirty="0"/>
              <a:t>眼局部使用，用于</a:t>
            </a:r>
            <a:r>
              <a:rPr lang="en-AU" altLang="zh-CN" sz="2400" dirty="0"/>
              <a:t>：</a:t>
            </a:r>
          </a:p>
          <a:p>
            <a:pPr lvl="1">
              <a:lnSpc>
                <a:spcPts val="3600"/>
              </a:lnSpc>
              <a:spcAft>
                <a:spcPts val="600"/>
              </a:spcAft>
              <a:tabLst>
                <a:tab pos="2511425" algn="l"/>
              </a:tabLst>
            </a:pPr>
            <a:r>
              <a:rPr lang="en-AU" altLang="zh-CN" sz="2000" dirty="0" err="1"/>
              <a:t>保护和润滑粘膜（例如结膜</a:t>
            </a:r>
            <a:r>
              <a:rPr lang="en-AU" altLang="zh-CN" sz="2000" dirty="0"/>
              <a:t>）</a:t>
            </a:r>
          </a:p>
          <a:p>
            <a:pPr lvl="1">
              <a:lnSpc>
                <a:spcPts val="3600"/>
              </a:lnSpc>
              <a:spcAft>
                <a:spcPts val="600"/>
              </a:spcAft>
              <a:tabLst>
                <a:tab pos="2511425" algn="l"/>
              </a:tabLst>
            </a:pPr>
            <a:r>
              <a:rPr lang="en-AU" altLang="zh-CN" sz="2000" dirty="0">
                <a:sym typeface="Symbol" panose="05050102010706020507" pitchFamily="18" charset="2"/>
              </a:rPr>
              <a:t> </a:t>
            </a:r>
            <a:r>
              <a:rPr lang="en-AU" altLang="zh-CN" sz="2000" dirty="0" err="1"/>
              <a:t>干燥症状</a:t>
            </a:r>
            <a:r>
              <a:rPr lang="en-AU" altLang="zh-CN" sz="2000" dirty="0"/>
              <a:t>&amp; </a:t>
            </a:r>
            <a:r>
              <a:rPr lang="en-AU" altLang="zh-CN" sz="2000" dirty="0">
                <a:sym typeface="Symbol" panose="05050102010706020507" pitchFamily="18" charset="2"/>
              </a:rPr>
              <a:t> </a:t>
            </a:r>
            <a:r>
              <a:rPr lang="zh-CN" altLang="en-AU" sz="2000" dirty="0">
                <a:ea typeface="宋体" panose="02010600030101010101" pitchFamily="2" charset="-122"/>
                <a:cs typeface="Arial" panose="020B0604020202020204" pitchFamily="34" charset="0"/>
              </a:rPr>
              <a:t>刺激</a:t>
            </a:r>
          </a:p>
          <a:p>
            <a:pPr>
              <a:lnSpc>
                <a:spcPts val="3600"/>
              </a:lnSpc>
              <a:spcAft>
                <a:spcPts val="600"/>
              </a:spcAft>
              <a:tabLst>
                <a:tab pos="2511425" algn="l"/>
              </a:tabLst>
            </a:pPr>
            <a:r>
              <a:rPr lang="zh-CN" altLang="en-US" sz="2400" dirty="0">
                <a:ea typeface="宋体" panose="02010600030101010101" pitchFamily="2" charset="-122"/>
              </a:rPr>
              <a:t>缓冲剂调整</a:t>
            </a:r>
            <a:r>
              <a:rPr lang="en-US" altLang="zh-CN" sz="2400" dirty="0">
                <a:ea typeface="宋体" panose="02010600030101010101" pitchFamily="2" charset="-122"/>
              </a:rPr>
              <a:t>CL</a:t>
            </a:r>
            <a:r>
              <a:rPr lang="zh-CN" altLang="en-US" sz="2400" dirty="0">
                <a:ea typeface="宋体" panose="02010600030101010101" pitchFamily="2" charset="-122"/>
              </a:rPr>
              <a:t>表面氢离子浓度，</a:t>
            </a:r>
            <a:r>
              <a:rPr lang="zh-CN" altLang="en-AU" sz="2400" dirty="0">
                <a:ea typeface="宋体" panose="02010600030101010101" pitchFamily="2" charset="-122"/>
              </a:rPr>
              <a:t>有助于</a:t>
            </a:r>
            <a:r>
              <a:rPr lang="zh-CN" altLang="en-US" sz="2400" dirty="0">
                <a:ea typeface="宋体" panose="02010600030101010101" pitchFamily="2" charset="-122"/>
              </a:rPr>
              <a:t>提高戴镜舒适度。</a:t>
            </a:r>
          </a:p>
          <a:p>
            <a:pPr>
              <a:lnSpc>
                <a:spcPts val="3600"/>
              </a:lnSpc>
              <a:spcAft>
                <a:spcPts val="600"/>
              </a:spcAft>
              <a:tabLst>
                <a:tab pos="2511425" algn="l"/>
              </a:tabLst>
            </a:pPr>
            <a:endParaRPr lang="en-AU" altLang="zh-CN" sz="2400" b="1" dirty="0"/>
          </a:p>
        </p:txBody>
      </p:sp>
    </p:spTree>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a:extLst>
              <a:ext uri="{FF2B5EF4-FFF2-40B4-BE49-F238E27FC236}">
                <a16:creationId xmlns:a16="http://schemas.microsoft.com/office/drawing/2014/main" id="{2B8804D0-5DC8-40CF-BFB7-AF40A0A61377}"/>
              </a:ext>
            </a:extLst>
          </p:cNvPr>
          <p:cNvSpPr>
            <a:spLocks noGrp="1" noChangeArrowheads="1"/>
          </p:cNvSpPr>
          <p:nvPr>
            <p:ph type="title"/>
          </p:nvPr>
        </p:nvSpPr>
        <p:spPr>
          <a:xfrm>
            <a:off x="395536" y="0"/>
            <a:ext cx="6851650" cy="1143000"/>
          </a:xfrm>
        </p:spPr>
        <p:txBody>
          <a:bodyPr/>
          <a:lstStyle/>
          <a:p>
            <a:r>
              <a:rPr lang="zh-CN" altLang="en-US" sz="3600" dirty="0">
                <a:ea typeface="宋体" panose="02010600030101010101" pitchFamily="2" charset="-122"/>
              </a:rPr>
              <a:t>缓冲剂</a:t>
            </a:r>
            <a:endParaRPr lang="en-CA" altLang="zh-CN" sz="3600" dirty="0">
              <a:solidFill>
                <a:srgbClr val="FF0000"/>
              </a:solidFill>
            </a:endParaRPr>
          </a:p>
        </p:txBody>
      </p:sp>
      <p:sp>
        <p:nvSpPr>
          <p:cNvPr id="210946" name="Content Placeholder 3">
            <a:extLst>
              <a:ext uri="{FF2B5EF4-FFF2-40B4-BE49-F238E27FC236}">
                <a16:creationId xmlns:a16="http://schemas.microsoft.com/office/drawing/2014/main" id="{09766EFD-B8ED-4C9A-A890-6160CD23A5FA}"/>
              </a:ext>
            </a:extLst>
          </p:cNvPr>
          <p:cNvSpPr>
            <a:spLocks noGrp="1" noChangeArrowheads="1"/>
          </p:cNvSpPr>
          <p:nvPr>
            <p:ph idx="1"/>
          </p:nvPr>
        </p:nvSpPr>
        <p:spPr>
          <a:xfrm>
            <a:off x="611560" y="1600200"/>
            <a:ext cx="8064896" cy="4267200"/>
          </a:xfrm>
        </p:spPr>
        <p:txBody>
          <a:bodyPr/>
          <a:lstStyle/>
          <a:p>
            <a:pPr>
              <a:lnSpc>
                <a:spcPts val="3000"/>
              </a:lnSpc>
              <a:spcAft>
                <a:spcPts val="1200"/>
              </a:spcAft>
              <a:tabLst>
                <a:tab pos="2511425" algn="l"/>
              </a:tabLst>
            </a:pPr>
            <a:r>
              <a:rPr lang="en-AU" altLang="zh-CN" sz="2400" dirty="0">
                <a:solidFill>
                  <a:srgbClr val="FF0000"/>
                </a:solidFill>
                <a:latin typeface="Arial" charset="0"/>
                <a:cs typeface="Arial" charset="0"/>
              </a:rPr>
              <a:t>羟丙基甲基纤维素（HPMC）</a:t>
            </a:r>
            <a:r>
              <a:rPr lang="en-AU" altLang="zh-CN" sz="2400" dirty="0">
                <a:latin typeface="Arial" charset="0"/>
                <a:cs typeface="Arial" charset="0"/>
              </a:rPr>
              <a:t>用于干眼产品，片剂，药物释放系统(&amp; 1步过氧化物中和片), &amp; </a:t>
            </a:r>
            <a:r>
              <a:rPr lang="zh-CN" altLang="en-AU" sz="2400" dirty="0">
                <a:latin typeface="Arial" charset="0"/>
                <a:cs typeface="Arial" charset="0"/>
              </a:rPr>
              <a:t>使得</a:t>
            </a:r>
            <a:r>
              <a:rPr lang="en-AU" altLang="zh-CN" sz="2400" dirty="0">
                <a:latin typeface="Arial" charset="0"/>
                <a:cs typeface="Arial" charset="0"/>
              </a:rPr>
              <a:t> </a:t>
            </a:r>
            <a:r>
              <a:rPr lang="en-AU" altLang="zh-CN" sz="2400" dirty="0">
                <a:latin typeface="Arial" charset="0"/>
                <a:cs typeface="Arial" charset="0"/>
                <a:sym typeface="Symbol" panose="05050102010706020507" pitchFamily="18" charset="2"/>
              </a:rPr>
              <a:t></a:t>
            </a:r>
            <a:r>
              <a:rPr lang="en-AU" altLang="zh-CN" sz="2400" dirty="0" err="1">
                <a:latin typeface="Arial" charset="0"/>
                <a:cs typeface="Arial" charset="0"/>
              </a:rPr>
              <a:t>溶液粘度</a:t>
            </a:r>
            <a:r>
              <a:rPr lang="zh-CN" altLang="en-US" sz="2400" dirty="0">
                <a:latin typeface="Arial" charset="0"/>
                <a:cs typeface="Arial" charset="0"/>
              </a:rPr>
              <a:t>。</a:t>
            </a:r>
            <a:endParaRPr lang="en-AU" altLang="zh-CN" sz="2400" dirty="0">
              <a:latin typeface="Arial" charset="0"/>
              <a:cs typeface="Arial" charset="0"/>
            </a:endParaRPr>
          </a:p>
          <a:p>
            <a:pPr lvl="1">
              <a:lnSpc>
                <a:spcPts val="3000"/>
              </a:lnSpc>
              <a:spcAft>
                <a:spcPts val="1200"/>
              </a:spcAft>
              <a:tabLst>
                <a:tab pos="2511425" algn="l"/>
              </a:tabLst>
            </a:pPr>
            <a:r>
              <a:rPr lang="en-AU" altLang="zh-CN" sz="2400" dirty="0">
                <a:latin typeface="Arial" charset="0"/>
                <a:cs typeface="Arial" charset="0"/>
              </a:rPr>
              <a:t>HPMC有效控制干眼症的症状和体征</a:t>
            </a:r>
            <a:r>
              <a:rPr lang="zh-CN" altLang="en-US" sz="2400" dirty="0">
                <a:latin typeface="Arial" charset="0"/>
                <a:cs typeface="Arial" charset="0"/>
              </a:rPr>
              <a:t>。</a:t>
            </a:r>
            <a:endParaRPr lang="en-AU" altLang="zh-CN" sz="2400" dirty="0">
              <a:latin typeface="Arial" charset="0"/>
              <a:cs typeface="Arial" charset="0"/>
            </a:endParaRPr>
          </a:p>
        </p:txBody>
      </p:sp>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a:extLst>
              <a:ext uri="{FF2B5EF4-FFF2-40B4-BE49-F238E27FC236}">
                <a16:creationId xmlns:a16="http://schemas.microsoft.com/office/drawing/2014/main" id="{A156BD27-A8E5-4568-99E7-5C0209B67E2D}"/>
              </a:ext>
            </a:extLst>
          </p:cNvPr>
          <p:cNvSpPr>
            <a:spLocks noGrp="1" noChangeArrowheads="1"/>
          </p:cNvSpPr>
          <p:nvPr>
            <p:ph type="title"/>
          </p:nvPr>
        </p:nvSpPr>
        <p:spPr>
          <a:xfrm>
            <a:off x="251520" y="0"/>
            <a:ext cx="6851650" cy="1143000"/>
          </a:xfrm>
        </p:spPr>
        <p:txBody>
          <a:bodyPr/>
          <a:lstStyle/>
          <a:p>
            <a:r>
              <a:rPr lang="en-US" altLang="zh-CN" sz="3600" dirty="0">
                <a:ea typeface="宋体" panose="02010600030101010101" pitchFamily="2" charset="-122"/>
              </a:rPr>
              <a:t>LCP中的</a:t>
            </a:r>
            <a:r>
              <a:rPr lang="zh-CN" altLang="en-US" sz="3600" dirty="0">
                <a:ea typeface="宋体" panose="02010600030101010101" pitchFamily="2" charset="-122"/>
              </a:rPr>
              <a:t>缓冲剂</a:t>
            </a:r>
          </a:p>
        </p:txBody>
      </p:sp>
      <p:sp>
        <p:nvSpPr>
          <p:cNvPr id="212994" name="Content Placeholder 3">
            <a:extLst>
              <a:ext uri="{FF2B5EF4-FFF2-40B4-BE49-F238E27FC236}">
                <a16:creationId xmlns:a16="http://schemas.microsoft.com/office/drawing/2014/main" id="{475743A7-103B-4DBC-968F-8413F2B53438}"/>
              </a:ext>
            </a:extLst>
          </p:cNvPr>
          <p:cNvSpPr>
            <a:spLocks noGrp="1" noChangeArrowheads="1"/>
          </p:cNvSpPr>
          <p:nvPr>
            <p:ph idx="1"/>
          </p:nvPr>
        </p:nvSpPr>
        <p:spPr>
          <a:xfrm>
            <a:off x="683568" y="1412776"/>
            <a:ext cx="7467600" cy="4267200"/>
          </a:xfrm>
        </p:spPr>
        <p:txBody>
          <a:bodyPr/>
          <a:lstStyle/>
          <a:p>
            <a:pPr marL="0" indent="0">
              <a:lnSpc>
                <a:spcPts val="3600"/>
              </a:lnSpc>
              <a:buNone/>
              <a:tabLst>
                <a:tab pos="2511425" algn="l"/>
              </a:tabLst>
              <a:defRPr/>
            </a:pPr>
            <a:r>
              <a:rPr lang="en-AU" altLang="zh-CN" sz="2400" b="1" dirty="0"/>
              <a:t>D-泛醇（Dexpant-5）</a:t>
            </a:r>
          </a:p>
          <a:p>
            <a:pPr>
              <a:lnSpc>
                <a:spcPts val="3600"/>
              </a:lnSpc>
              <a:buFont typeface="Arial" pitchFamily="34" charset="0"/>
              <a:buChar char="•"/>
              <a:tabLst>
                <a:tab pos="2511425" algn="l"/>
              </a:tabLst>
              <a:defRPr/>
            </a:pPr>
            <a:r>
              <a:rPr lang="en-AU" altLang="zh-CN" sz="2400" dirty="0" err="1"/>
              <a:t>用于镜片</a:t>
            </a:r>
            <a:r>
              <a:rPr lang="zh-CN" altLang="en-US" sz="2400" dirty="0"/>
              <a:t>湿润</a:t>
            </a:r>
            <a:r>
              <a:rPr lang="en-AU" altLang="zh-CN" sz="2400" dirty="0" err="1"/>
              <a:t>和润滑</a:t>
            </a:r>
            <a:endParaRPr lang="en-AU" altLang="zh-CN" sz="2400" dirty="0"/>
          </a:p>
          <a:p>
            <a:pPr>
              <a:lnSpc>
                <a:spcPts val="3600"/>
              </a:lnSpc>
              <a:buFont typeface="Arial" pitchFamily="34" charset="0"/>
              <a:buChar char="•"/>
              <a:tabLst>
                <a:tab pos="2511425" algn="l"/>
              </a:tabLst>
              <a:defRPr/>
            </a:pPr>
            <a:r>
              <a:rPr lang="en-AU" altLang="zh-CN" sz="2400" dirty="0" err="1"/>
              <a:t>用于某些干眼产品</a:t>
            </a:r>
            <a:endParaRPr lang="en-AU" altLang="zh-CN" sz="2400" dirty="0"/>
          </a:p>
          <a:p>
            <a:pPr marL="0" indent="0">
              <a:lnSpc>
                <a:spcPts val="3600"/>
              </a:lnSpc>
              <a:tabLst>
                <a:tab pos="2511425" algn="l"/>
              </a:tabLst>
            </a:pPr>
            <a:endParaRPr lang="en-AU" altLang="zh-CN" sz="2400" dirty="0">
              <a:solidFill>
                <a:srgbClr val="FF0000"/>
              </a:solidFill>
            </a:endParaRPr>
          </a:p>
          <a:p>
            <a:pPr marL="0" indent="0">
              <a:lnSpc>
                <a:spcPts val="3600"/>
              </a:lnSpc>
              <a:buNone/>
              <a:tabLst>
                <a:tab pos="2511425" algn="l"/>
              </a:tabLst>
              <a:defRPr/>
            </a:pPr>
            <a:r>
              <a:rPr lang="en-AU" altLang="zh-CN" sz="2400" b="1" dirty="0" err="1"/>
              <a:t>山梨醇</a:t>
            </a:r>
            <a:endParaRPr lang="en-AU" altLang="zh-CN" sz="2400" b="1" dirty="0"/>
          </a:p>
          <a:p>
            <a:pPr marL="342900" lvl="1" indent="-342900">
              <a:lnSpc>
                <a:spcPts val="3600"/>
              </a:lnSpc>
              <a:buFont typeface="Arial" pitchFamily="34" charset="0"/>
              <a:buChar char="•"/>
              <a:tabLst>
                <a:tab pos="2511425" algn="l"/>
              </a:tabLst>
              <a:defRPr/>
            </a:pPr>
            <a:r>
              <a:rPr lang="en-AU" altLang="zh-CN" sz="2400" dirty="0"/>
              <a:t>增强CL润湿性</a:t>
            </a:r>
          </a:p>
          <a:p>
            <a:pPr lvl="1">
              <a:lnSpc>
                <a:spcPts val="3600"/>
              </a:lnSpc>
              <a:buFont typeface="Arial" pitchFamily="34" charset="0"/>
              <a:buChar char="•"/>
              <a:tabLst>
                <a:tab pos="2511425" algn="l"/>
              </a:tabLst>
              <a:defRPr/>
            </a:pPr>
            <a:r>
              <a:rPr lang="en-AU" altLang="zh-CN" sz="2400" dirty="0" err="1"/>
              <a:t>也用于调整溶液的渗透压</a:t>
            </a:r>
            <a:endParaRPr lang="en-AU" altLang="zh-CN" sz="2400" dirty="0"/>
          </a:p>
        </p:txBody>
      </p:sp>
    </p:spTree>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a:extLst>
              <a:ext uri="{FF2B5EF4-FFF2-40B4-BE49-F238E27FC236}">
                <a16:creationId xmlns:a16="http://schemas.microsoft.com/office/drawing/2014/main" id="{79A5979A-3D0A-48FA-9FD2-709F4C023687}"/>
              </a:ext>
            </a:extLst>
          </p:cNvPr>
          <p:cNvSpPr>
            <a:spLocks noGrp="1" noChangeArrowheads="1"/>
          </p:cNvSpPr>
          <p:nvPr>
            <p:ph type="title"/>
          </p:nvPr>
        </p:nvSpPr>
        <p:spPr>
          <a:xfrm>
            <a:off x="395536" y="0"/>
            <a:ext cx="6851650" cy="1143000"/>
          </a:xfrm>
        </p:spPr>
        <p:txBody>
          <a:bodyPr>
            <a:normAutofit/>
          </a:bodyPr>
          <a:lstStyle/>
          <a:p>
            <a:r>
              <a:rPr lang="zh-CN" altLang="en-US" sz="3600" dirty="0">
                <a:ea typeface="宋体" panose="02010600030101010101" pitchFamily="2" charset="-122"/>
              </a:rPr>
              <a:t>揉搓冲洗的作用</a:t>
            </a:r>
            <a:endParaRPr lang="zh-CN" altLang="en-CA" sz="3600" dirty="0">
              <a:ea typeface="宋体" panose="02010600030101010101" pitchFamily="2" charset="-122"/>
            </a:endParaRPr>
          </a:p>
        </p:txBody>
      </p:sp>
      <p:sp>
        <p:nvSpPr>
          <p:cNvPr id="215042" name="Content Placeholder 3">
            <a:extLst>
              <a:ext uri="{FF2B5EF4-FFF2-40B4-BE49-F238E27FC236}">
                <a16:creationId xmlns:a16="http://schemas.microsoft.com/office/drawing/2014/main" id="{B432EBED-B104-40D3-A61D-154A70F6900C}"/>
              </a:ext>
            </a:extLst>
          </p:cNvPr>
          <p:cNvSpPr>
            <a:spLocks noGrp="1" noChangeArrowheads="1"/>
          </p:cNvSpPr>
          <p:nvPr>
            <p:ph idx="1"/>
          </p:nvPr>
        </p:nvSpPr>
        <p:spPr>
          <a:xfrm>
            <a:off x="304800" y="1524000"/>
            <a:ext cx="8587680" cy="4572000"/>
          </a:xfrm>
        </p:spPr>
        <p:txBody>
          <a:bodyPr/>
          <a:lstStyle/>
          <a:p>
            <a:pPr>
              <a:lnSpc>
                <a:spcPts val="3200"/>
              </a:lnSpc>
              <a:spcAft>
                <a:spcPts val="600"/>
              </a:spcAft>
              <a:tabLst>
                <a:tab pos="2511425" algn="l"/>
              </a:tabLst>
            </a:pPr>
            <a:r>
              <a:rPr lang="zh-CN" altLang="en-AU" sz="2400" dirty="0">
                <a:latin typeface="Arial" charset="0"/>
                <a:cs typeface="Arial" charset="0"/>
              </a:rPr>
              <a:t>随着</a:t>
            </a:r>
            <a:r>
              <a:rPr lang="en-AU" altLang="zh-CN" sz="2400" dirty="0" err="1">
                <a:latin typeface="Arial" charset="0"/>
                <a:cs typeface="Arial" charset="0"/>
              </a:rPr>
              <a:t>SiHy</a:t>
            </a:r>
            <a:r>
              <a:rPr lang="en-AU" altLang="zh-CN" sz="2400" dirty="0">
                <a:latin typeface="Arial" charset="0"/>
                <a:cs typeface="Arial" charset="0"/>
              </a:rPr>
              <a:t> CL</a:t>
            </a:r>
            <a:r>
              <a:rPr lang="zh-CN" altLang="en-AU" sz="2400" dirty="0">
                <a:latin typeface="Arial" charset="0"/>
                <a:cs typeface="Arial" charset="0"/>
              </a:rPr>
              <a:t>越来越受欢迎，</a:t>
            </a:r>
            <a:r>
              <a:rPr lang="zh-CN" altLang="en-US" sz="2400" dirty="0">
                <a:latin typeface="Arial" charset="0"/>
                <a:cs typeface="Arial" charset="0"/>
              </a:rPr>
              <a:t>更多从业者</a:t>
            </a:r>
            <a:r>
              <a:rPr lang="en-AU" altLang="zh-CN" sz="2400" dirty="0">
                <a:latin typeface="Arial" charset="0"/>
                <a:cs typeface="Arial" charset="0"/>
              </a:rPr>
              <a:t>推荐CL</a:t>
            </a:r>
            <a:r>
              <a:rPr lang="zh-CN" altLang="en-US" sz="2400" dirty="0">
                <a:latin typeface="Arial" charset="0"/>
                <a:cs typeface="Arial" charset="0"/>
              </a:rPr>
              <a:t>揉搓和冲洗</a:t>
            </a:r>
            <a:endParaRPr lang="en-AU" altLang="zh-CN" sz="2400" dirty="0">
              <a:latin typeface="Arial" charset="0"/>
              <a:cs typeface="Arial" charset="0"/>
            </a:endParaRPr>
          </a:p>
          <a:p>
            <a:pPr>
              <a:lnSpc>
                <a:spcPts val="3200"/>
              </a:lnSpc>
              <a:spcAft>
                <a:spcPts val="600"/>
              </a:spcAft>
              <a:tabLst>
                <a:tab pos="2511425" algn="l"/>
              </a:tabLst>
            </a:pPr>
            <a:r>
              <a:rPr lang="zh-CN" altLang="en-US" sz="2400" dirty="0">
                <a:latin typeface="Arial" charset="0"/>
                <a:cs typeface="Arial" charset="0"/>
              </a:rPr>
              <a:t>揉搓和冲洗很重要</a:t>
            </a:r>
            <a:r>
              <a:rPr lang="en-AU" altLang="zh-CN" sz="2400" dirty="0">
                <a:latin typeface="Arial" charset="0"/>
                <a:cs typeface="Arial" charset="0"/>
              </a:rPr>
              <a:t>（</a:t>
            </a:r>
            <a:r>
              <a:rPr lang="en-AU" altLang="zh-CN" sz="2400" dirty="0">
                <a:solidFill>
                  <a:srgbClr val="009900"/>
                </a:solidFill>
                <a:latin typeface="Arial" charset="0"/>
                <a:cs typeface="Arial" charset="0"/>
              </a:rPr>
              <a:t>Franklin，1997</a:t>
            </a:r>
            <a:r>
              <a:rPr lang="en-AU" altLang="zh-CN" sz="2400" dirty="0">
                <a:latin typeface="Arial" charset="0"/>
                <a:cs typeface="Arial" charset="0"/>
              </a:rPr>
              <a:t>）</a:t>
            </a:r>
            <a:r>
              <a:rPr lang="zh-CN" altLang="en-US" sz="2400" dirty="0">
                <a:latin typeface="Arial" charset="0"/>
                <a:cs typeface="Arial" charset="0"/>
              </a:rPr>
              <a:t>，</a:t>
            </a:r>
            <a:r>
              <a:rPr lang="en-AU" altLang="zh-CN" sz="2400" dirty="0" err="1">
                <a:latin typeface="Arial" charset="0"/>
                <a:cs typeface="Arial" charset="0"/>
              </a:rPr>
              <a:t>因为</a:t>
            </a:r>
            <a:r>
              <a:rPr lang="en-AU" altLang="zh-CN" sz="2400" dirty="0">
                <a:latin typeface="Arial" charset="0"/>
                <a:cs typeface="Arial" charset="0"/>
              </a:rPr>
              <a:t>：</a:t>
            </a:r>
          </a:p>
          <a:p>
            <a:pPr lvl="1">
              <a:lnSpc>
                <a:spcPts val="3200"/>
              </a:lnSpc>
              <a:spcAft>
                <a:spcPts val="600"/>
              </a:spcAft>
              <a:tabLst>
                <a:tab pos="2511425" algn="l"/>
              </a:tabLst>
            </a:pPr>
            <a:r>
              <a:rPr lang="en-AU" altLang="zh-CN" sz="2000" dirty="0" err="1">
                <a:latin typeface="Arial" charset="0"/>
                <a:cs typeface="Arial" charset="0"/>
              </a:rPr>
              <a:t>SiHy</a:t>
            </a:r>
            <a:r>
              <a:rPr lang="en-AU" altLang="zh-CN" sz="2000" dirty="0">
                <a:latin typeface="Arial" charset="0"/>
                <a:cs typeface="Arial" charset="0"/>
              </a:rPr>
              <a:t> CL在</a:t>
            </a:r>
            <a:r>
              <a:rPr lang="zh-CN" altLang="en-AU" sz="2000" dirty="0">
                <a:latin typeface="Arial" charset="0"/>
                <a:cs typeface="Arial" charset="0"/>
              </a:rPr>
              <a:t>镜片</a:t>
            </a:r>
            <a:r>
              <a:rPr lang="zh-CN" altLang="en-US" sz="2000" dirty="0">
                <a:latin typeface="Arial" charset="0"/>
                <a:cs typeface="Arial" charset="0"/>
              </a:rPr>
              <a:t>上</a:t>
            </a:r>
            <a:r>
              <a:rPr lang="zh-CN" altLang="en-AU" sz="2000" dirty="0">
                <a:latin typeface="Arial" charset="0"/>
                <a:cs typeface="Arial" charset="0"/>
              </a:rPr>
              <a:t>＆</a:t>
            </a:r>
            <a:r>
              <a:rPr lang="zh-CN" altLang="en-US" sz="2000" dirty="0">
                <a:latin typeface="Arial" charset="0"/>
                <a:cs typeface="Arial" charset="0"/>
              </a:rPr>
              <a:t>镜片基质</a:t>
            </a:r>
            <a:r>
              <a:rPr lang="zh-CN" altLang="en-AU" sz="2000" dirty="0">
                <a:latin typeface="Arial" charset="0"/>
                <a:cs typeface="Arial" charset="0"/>
              </a:rPr>
              <a:t>沉积脂质和</a:t>
            </a:r>
            <a:r>
              <a:rPr lang="en-AU" altLang="zh-CN" sz="2000" dirty="0">
                <a:latin typeface="Arial" charset="0"/>
                <a:cs typeface="Arial" charset="0"/>
              </a:rPr>
              <a:t>/</a:t>
            </a:r>
            <a:r>
              <a:rPr lang="en-AU" altLang="zh-CN" sz="2000" dirty="0" err="1">
                <a:latin typeface="Arial" charset="0"/>
                <a:cs typeface="Arial" charset="0"/>
              </a:rPr>
              <a:t>或其它泪液成分</a:t>
            </a:r>
            <a:r>
              <a:rPr lang="en-AU" altLang="zh-CN" sz="2000" dirty="0">
                <a:latin typeface="Arial" charset="0"/>
                <a:cs typeface="Arial" charset="0"/>
              </a:rPr>
              <a:t>。</a:t>
            </a:r>
            <a:r>
              <a:rPr lang="en-AU" altLang="zh-CN" sz="2000" dirty="0" err="1">
                <a:latin typeface="Arial" charset="0"/>
                <a:cs typeface="Arial" charset="0"/>
              </a:rPr>
              <a:t>这种沉积只能通过摩擦有效地去除</a:t>
            </a:r>
            <a:r>
              <a:rPr lang="en-AU" altLang="zh-CN" sz="1800" dirty="0"/>
              <a:t>(</a:t>
            </a:r>
            <a:r>
              <a:rPr lang="en-AU" altLang="zh-CN" sz="1800" dirty="0">
                <a:solidFill>
                  <a:srgbClr val="009900"/>
                </a:solidFill>
              </a:rPr>
              <a:t>Nichols, 2006, </a:t>
            </a:r>
            <a:r>
              <a:rPr lang="en-AU" altLang="zh-CN" sz="1800" dirty="0" err="1">
                <a:solidFill>
                  <a:srgbClr val="009900"/>
                </a:solidFill>
              </a:rPr>
              <a:t>Ghormley</a:t>
            </a:r>
            <a:r>
              <a:rPr lang="en-AU" altLang="zh-CN" sz="1800" dirty="0">
                <a:solidFill>
                  <a:srgbClr val="009900"/>
                </a:solidFill>
              </a:rPr>
              <a:t> &amp; Jones, 2006</a:t>
            </a:r>
            <a:r>
              <a:rPr lang="en-AU" altLang="zh-CN" sz="1800" dirty="0"/>
              <a:t>)</a:t>
            </a:r>
            <a:r>
              <a:rPr lang="zh-CN" altLang="en-US" sz="1800" dirty="0"/>
              <a:t>。</a:t>
            </a:r>
            <a:endParaRPr lang="en-AU" altLang="zh-CN" sz="1800" dirty="0"/>
          </a:p>
          <a:p>
            <a:pPr lvl="1">
              <a:lnSpc>
                <a:spcPts val="3200"/>
              </a:lnSpc>
              <a:spcAft>
                <a:spcPts val="600"/>
              </a:spcAft>
              <a:tabLst>
                <a:tab pos="2511425" algn="l"/>
              </a:tabLst>
            </a:pPr>
            <a:r>
              <a:rPr lang="zh-CN" altLang="en-AU" sz="2000" dirty="0">
                <a:latin typeface="Arial" charset="0"/>
                <a:cs typeface="Arial" charset="0"/>
              </a:rPr>
              <a:t>通常</a:t>
            </a:r>
            <a:r>
              <a:rPr lang="en-AU" altLang="zh-CN" sz="2000" dirty="0">
                <a:latin typeface="Arial" charset="0"/>
                <a:cs typeface="Arial" charset="0"/>
              </a:rPr>
              <a:t>，</a:t>
            </a:r>
            <a:r>
              <a:rPr lang="zh-CN" altLang="en-US" sz="2000" dirty="0">
                <a:latin typeface="Arial" charset="0"/>
                <a:cs typeface="Arial" charset="0"/>
              </a:rPr>
              <a:t>配</a:t>
            </a:r>
            <a:r>
              <a:rPr lang="en-AU" altLang="zh-CN" sz="2000" dirty="0" err="1">
                <a:latin typeface="Arial" charset="0"/>
                <a:cs typeface="Arial" charset="0"/>
              </a:rPr>
              <a:t>戴者报告如果</a:t>
            </a:r>
            <a:r>
              <a:rPr lang="zh-CN" altLang="en-US" sz="2000" dirty="0">
                <a:latin typeface="Arial" charset="0"/>
                <a:cs typeface="Arial" charset="0"/>
              </a:rPr>
              <a:t>揉搓</a:t>
            </a:r>
            <a:r>
              <a:rPr lang="en-AU" altLang="zh-CN" sz="2000" dirty="0">
                <a:latin typeface="Arial" charset="0"/>
                <a:cs typeface="Arial" charset="0"/>
              </a:rPr>
              <a:t>CL</a:t>
            </a:r>
            <a:r>
              <a:rPr lang="zh-CN" altLang="en-US" sz="2000" dirty="0">
                <a:latin typeface="Arial" charset="0"/>
                <a:cs typeface="Arial" charset="0"/>
              </a:rPr>
              <a:t>，会增加</a:t>
            </a:r>
            <a:r>
              <a:rPr lang="en-AU" altLang="zh-CN" sz="2000" dirty="0" err="1">
                <a:latin typeface="Arial" charset="0"/>
                <a:cs typeface="Arial" charset="0"/>
              </a:rPr>
              <a:t>舒适</a:t>
            </a:r>
            <a:r>
              <a:rPr lang="zh-CN" altLang="en-US" sz="2000" dirty="0">
                <a:latin typeface="Arial" charset="0"/>
                <a:cs typeface="Arial" charset="0"/>
              </a:rPr>
              <a:t>度。</a:t>
            </a:r>
            <a:endParaRPr lang="en-US" altLang="zh-CN" sz="2000" dirty="0">
              <a:latin typeface="Arial" charset="0"/>
              <a:cs typeface="Arial" charset="0"/>
            </a:endParaRPr>
          </a:p>
          <a:p>
            <a:pPr lvl="1">
              <a:lnSpc>
                <a:spcPts val="3200"/>
              </a:lnSpc>
              <a:spcAft>
                <a:spcPts val="600"/>
              </a:spcAft>
              <a:tabLst>
                <a:tab pos="2511425" algn="l"/>
              </a:tabLst>
            </a:pPr>
            <a:r>
              <a:rPr lang="zh-CN" altLang="en-US" sz="2000" dirty="0">
                <a:latin typeface="Arial" charset="0"/>
                <a:cs typeface="Arial" charset="0"/>
              </a:rPr>
              <a:t>仅揉搓</a:t>
            </a:r>
            <a:r>
              <a:rPr lang="en-AU" altLang="zh-CN" sz="2000" dirty="0" err="1">
                <a:latin typeface="Arial" charset="0"/>
                <a:cs typeface="Arial" charset="0"/>
              </a:rPr>
              <a:t>和冲洗</a:t>
            </a:r>
            <a:r>
              <a:rPr lang="zh-CN" altLang="en-US" sz="2000" dirty="0">
                <a:latin typeface="Arial" charset="0"/>
                <a:cs typeface="Arial" charset="0"/>
              </a:rPr>
              <a:t>就可</a:t>
            </a:r>
            <a:r>
              <a:rPr lang="en-AU" altLang="zh-CN" sz="2000" dirty="0">
                <a:latin typeface="Arial" charset="0"/>
                <a:cs typeface="Arial" charset="0"/>
              </a:rPr>
              <a:t>从</a:t>
            </a:r>
            <a:r>
              <a:rPr lang="zh-CN" altLang="en-AU" sz="2000" dirty="0">
                <a:latin typeface="Arial" charset="0"/>
                <a:cs typeface="Arial" charset="0"/>
              </a:rPr>
              <a:t>镜片去除</a:t>
            </a:r>
            <a:r>
              <a:rPr lang="en-AU" altLang="zh-CN" sz="2000" dirty="0">
                <a:latin typeface="Arial" charset="0"/>
                <a:cs typeface="Arial" charset="0"/>
              </a:rPr>
              <a:t>90％</a:t>
            </a:r>
            <a:r>
              <a:rPr lang="zh-CN" altLang="en-US" sz="2000" dirty="0">
                <a:latin typeface="Arial" charset="0"/>
                <a:cs typeface="Arial" charset="0"/>
              </a:rPr>
              <a:t>以上</a:t>
            </a:r>
            <a:r>
              <a:rPr lang="en-AU" altLang="zh-CN" sz="2000" dirty="0" err="1">
                <a:latin typeface="Arial" charset="0"/>
                <a:cs typeface="Arial" charset="0"/>
              </a:rPr>
              <a:t>的微生物</a:t>
            </a:r>
            <a:r>
              <a:rPr lang="zh-CN" altLang="en-US" sz="2000" dirty="0">
                <a:latin typeface="Arial" charset="0"/>
                <a:cs typeface="Arial" charset="0"/>
              </a:rPr>
              <a:t>。</a:t>
            </a:r>
            <a:endParaRPr lang="en-AU" altLang="zh-CN" sz="2000" dirty="0">
              <a:latin typeface="Arial" charset="0"/>
              <a:cs typeface="Arial" charset="0"/>
            </a:endParaRPr>
          </a:p>
        </p:txBody>
      </p: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a:extLst>
              <a:ext uri="{FF2B5EF4-FFF2-40B4-BE49-F238E27FC236}">
                <a16:creationId xmlns:a16="http://schemas.microsoft.com/office/drawing/2014/main" id="{A86F4CDC-680B-4DA4-9A31-0F91F5C12241}"/>
              </a:ext>
            </a:extLst>
          </p:cNvPr>
          <p:cNvSpPr>
            <a:spLocks noGrp="1" noChangeArrowheads="1"/>
          </p:cNvSpPr>
          <p:nvPr>
            <p:ph type="title"/>
          </p:nvPr>
        </p:nvSpPr>
        <p:spPr>
          <a:xfrm>
            <a:off x="251520" y="0"/>
            <a:ext cx="6851650" cy="1143000"/>
          </a:xfrm>
        </p:spPr>
        <p:txBody>
          <a:bodyPr/>
          <a:lstStyle/>
          <a:p>
            <a:r>
              <a:rPr lang="zh-CN" altLang="en-US" sz="3600" dirty="0">
                <a:ea typeface="宋体" panose="02010600030101010101" pitchFamily="2" charset="-122"/>
              </a:rPr>
              <a:t>偶尔配戴</a:t>
            </a:r>
            <a:r>
              <a:rPr lang="en-US" altLang="zh-CN" sz="3600" dirty="0">
                <a:ea typeface="宋体" panose="02010600030101010101" pitchFamily="2" charset="-122"/>
              </a:rPr>
              <a:t>和</a:t>
            </a:r>
            <a:r>
              <a:rPr lang="zh-CN" altLang="en-US" sz="3600" dirty="0">
                <a:ea typeface="宋体" panose="02010600030101010101" pitchFamily="2" charset="-122"/>
              </a:rPr>
              <a:t>间歇配</a:t>
            </a:r>
            <a:r>
              <a:rPr lang="en-US" altLang="zh-CN" sz="3600" dirty="0" err="1">
                <a:ea typeface="宋体" panose="02010600030101010101" pitchFamily="2" charset="-122"/>
              </a:rPr>
              <a:t>戴者</a:t>
            </a:r>
            <a:endParaRPr lang="en-US" altLang="zh-CN" sz="3600" dirty="0">
              <a:ea typeface="宋体" panose="02010600030101010101" pitchFamily="2" charset="-122"/>
            </a:endParaRPr>
          </a:p>
        </p:txBody>
      </p:sp>
      <p:sp>
        <p:nvSpPr>
          <p:cNvPr id="217090" name="Content Placeholder 3">
            <a:extLst>
              <a:ext uri="{FF2B5EF4-FFF2-40B4-BE49-F238E27FC236}">
                <a16:creationId xmlns:a16="http://schemas.microsoft.com/office/drawing/2014/main" id="{6D2C804C-0877-41ED-AEC2-06F3C6AEABA5}"/>
              </a:ext>
            </a:extLst>
          </p:cNvPr>
          <p:cNvSpPr>
            <a:spLocks noGrp="1" noChangeArrowheads="1"/>
          </p:cNvSpPr>
          <p:nvPr>
            <p:ph idx="1"/>
          </p:nvPr>
        </p:nvSpPr>
        <p:spPr>
          <a:xfrm>
            <a:off x="539552" y="1412776"/>
            <a:ext cx="8206680" cy="4267200"/>
          </a:xfrm>
        </p:spPr>
        <p:txBody>
          <a:bodyPr/>
          <a:lstStyle/>
          <a:p>
            <a:pPr marL="0" indent="0">
              <a:lnSpc>
                <a:spcPts val="3600"/>
              </a:lnSpc>
              <a:buNone/>
              <a:tabLst>
                <a:tab pos="2511425" algn="l"/>
              </a:tabLst>
              <a:defRPr/>
            </a:pPr>
            <a:r>
              <a:rPr lang="zh-CN" altLang="en-AU" sz="2800" dirty="0">
                <a:solidFill>
                  <a:srgbClr val="FF0000"/>
                </a:solidFill>
                <a:latin typeface="Times "/>
              </a:rPr>
              <a:t>储存</a:t>
            </a:r>
          </a:p>
          <a:p>
            <a:pPr marL="0" indent="0">
              <a:lnSpc>
                <a:spcPts val="3600"/>
              </a:lnSpc>
              <a:tabLst>
                <a:tab pos="2511425" algn="l"/>
              </a:tabLst>
            </a:pPr>
            <a:r>
              <a:rPr lang="en-AU" altLang="zh-CN" sz="2400" dirty="0"/>
              <a:t> CL应储存在消毒液中</a:t>
            </a:r>
            <a:br>
              <a:rPr lang="en-AU" altLang="zh-CN" sz="2400" dirty="0"/>
            </a:br>
            <a:endParaRPr lang="en-AU" altLang="zh-CN" sz="2400" dirty="0"/>
          </a:p>
          <a:p>
            <a:pPr marL="0" indent="0">
              <a:lnSpc>
                <a:spcPts val="3600"/>
              </a:lnSpc>
              <a:buFontTx/>
              <a:buNone/>
              <a:tabLst>
                <a:tab pos="2511425" algn="l"/>
              </a:tabLst>
            </a:pPr>
            <a:r>
              <a:rPr lang="zh-CN" altLang="en-AU" sz="2400" dirty="0">
                <a:ea typeface="宋体" panose="02010600030101010101" pitchFamily="2" charset="-122"/>
              </a:rPr>
              <a:t>以下</a:t>
            </a:r>
            <a:r>
              <a:rPr lang="en-AU" altLang="zh-CN" sz="2400" dirty="0"/>
              <a:t> </a:t>
            </a:r>
            <a:r>
              <a:rPr lang="zh-CN" altLang="en-US" sz="2400" dirty="0"/>
              <a:t>情况</a:t>
            </a:r>
            <a:r>
              <a:rPr lang="zh-CN" altLang="en-AU" sz="2400" dirty="0">
                <a:solidFill>
                  <a:srgbClr val="FF0000"/>
                </a:solidFill>
                <a:ea typeface="宋体" panose="02010600030101010101" pitchFamily="2" charset="-122"/>
              </a:rPr>
              <a:t>不适合</a:t>
            </a:r>
            <a:r>
              <a:rPr lang="zh-CN" altLang="en-AU" sz="2400" dirty="0">
                <a:ea typeface="宋体" panose="02010600030101010101" pitchFamily="2" charset="-122"/>
              </a:rPr>
              <a:t>长期储存</a:t>
            </a:r>
            <a:r>
              <a:rPr lang="zh-CN" altLang="en-US" sz="2400" dirty="0"/>
              <a:t>：</a:t>
            </a:r>
            <a:endParaRPr lang="en-AU" altLang="zh-CN" sz="2400" dirty="0"/>
          </a:p>
          <a:p>
            <a:pPr marL="0" indent="0">
              <a:lnSpc>
                <a:spcPts val="3600"/>
              </a:lnSpc>
              <a:tabLst>
                <a:tab pos="2511425" algn="l"/>
              </a:tabLst>
            </a:pPr>
            <a:r>
              <a:rPr lang="en-AU" altLang="zh-CN" sz="2400" dirty="0"/>
              <a:t> MPS（低浓度的防腐剂）</a:t>
            </a:r>
          </a:p>
          <a:p>
            <a:pPr marL="0" indent="0">
              <a:lnSpc>
                <a:spcPts val="3600"/>
              </a:lnSpc>
              <a:tabLst>
                <a:tab pos="2511425" algn="l"/>
              </a:tabLst>
            </a:pPr>
            <a:r>
              <a:rPr lang="en-AU" altLang="zh-CN" sz="2400" dirty="0"/>
              <a:t> </a:t>
            </a:r>
            <a:r>
              <a:rPr lang="en-AU" altLang="zh-CN" sz="2400" dirty="0" err="1"/>
              <a:t>过氧化</a:t>
            </a:r>
            <a:r>
              <a:rPr lang="zh-CN" altLang="en-US" sz="2400" dirty="0"/>
              <a:t>氢单步法</a:t>
            </a:r>
            <a:r>
              <a:rPr lang="en-AU" altLang="zh-CN" sz="2400" dirty="0"/>
              <a:t>（</a:t>
            </a:r>
            <a:r>
              <a:rPr lang="en-AU" altLang="zh-CN" sz="2400" dirty="0" err="1"/>
              <a:t>过氧化</a:t>
            </a:r>
            <a:r>
              <a:rPr lang="zh-CN" altLang="en-US" sz="2400" dirty="0"/>
              <a:t>氢</a:t>
            </a:r>
            <a:r>
              <a:rPr lang="en-AU" altLang="zh-CN" sz="2400" dirty="0" err="1"/>
              <a:t>浓度迅速下降，中和后</a:t>
            </a:r>
            <a:r>
              <a:rPr lang="zh-CN" altLang="en-US" sz="2400" dirty="0"/>
              <a:t>无防腐剂残留</a:t>
            </a:r>
            <a:r>
              <a:rPr lang="en-AU" altLang="zh-CN" sz="2400" dirty="0"/>
              <a:t>）</a:t>
            </a:r>
          </a:p>
          <a:p>
            <a:pPr marL="0" indent="0">
              <a:lnSpc>
                <a:spcPts val="3600"/>
              </a:lnSpc>
              <a:buFontTx/>
              <a:buNone/>
              <a:tabLst>
                <a:tab pos="2511425" algn="l"/>
              </a:tabLst>
            </a:pPr>
            <a:endParaRPr lang="en-AU" altLang="zh-CN" sz="2400" b="1" dirty="0"/>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a:extLst>
              <a:ext uri="{FF2B5EF4-FFF2-40B4-BE49-F238E27FC236}">
                <a16:creationId xmlns:a16="http://schemas.microsoft.com/office/drawing/2014/main" id="{4C8D2870-9FD3-4E51-9718-E289772CE5E6}"/>
              </a:ext>
            </a:extLst>
          </p:cNvPr>
          <p:cNvSpPr>
            <a:spLocks noGrp="1" noChangeArrowheads="1"/>
          </p:cNvSpPr>
          <p:nvPr>
            <p:ph type="title"/>
          </p:nvPr>
        </p:nvSpPr>
        <p:spPr>
          <a:xfrm>
            <a:off x="323528" y="0"/>
            <a:ext cx="6851650" cy="1143000"/>
          </a:xfrm>
        </p:spPr>
        <p:txBody>
          <a:bodyPr/>
          <a:lstStyle/>
          <a:p>
            <a:r>
              <a:rPr lang="zh-CN" altLang="en-US" sz="3600" dirty="0">
                <a:ea typeface="宋体" panose="02010600030101010101" pitchFamily="2" charset="-122"/>
              </a:rPr>
              <a:t>偶尔配戴</a:t>
            </a:r>
            <a:r>
              <a:rPr lang="en-US" altLang="zh-CN" sz="3600" dirty="0">
                <a:ea typeface="宋体" panose="02010600030101010101" pitchFamily="2" charset="-122"/>
              </a:rPr>
              <a:t>和</a:t>
            </a:r>
            <a:r>
              <a:rPr lang="zh-CN" altLang="en-US" sz="3600" dirty="0">
                <a:ea typeface="宋体" panose="02010600030101010101" pitchFamily="2" charset="-122"/>
              </a:rPr>
              <a:t>间歇配</a:t>
            </a:r>
            <a:r>
              <a:rPr lang="en-US" altLang="zh-CN" sz="3600" dirty="0" err="1">
                <a:ea typeface="宋体" panose="02010600030101010101" pitchFamily="2" charset="-122"/>
              </a:rPr>
              <a:t>戴者</a:t>
            </a:r>
            <a:endParaRPr lang="en-CA" altLang="zh-CN" sz="3600" dirty="0">
              <a:ea typeface="宋体" panose="02010600030101010101" pitchFamily="2" charset="-122"/>
            </a:endParaRPr>
          </a:p>
        </p:txBody>
      </p:sp>
      <p:sp>
        <p:nvSpPr>
          <p:cNvPr id="219138" name="Content Placeholder 3">
            <a:extLst>
              <a:ext uri="{FF2B5EF4-FFF2-40B4-BE49-F238E27FC236}">
                <a16:creationId xmlns:a16="http://schemas.microsoft.com/office/drawing/2014/main" id="{D8E0C148-BEA0-4C3D-87CC-14271314AAA8}"/>
              </a:ext>
            </a:extLst>
          </p:cNvPr>
          <p:cNvSpPr>
            <a:spLocks noGrp="1" noChangeArrowheads="1"/>
          </p:cNvSpPr>
          <p:nvPr>
            <p:ph idx="1"/>
          </p:nvPr>
        </p:nvSpPr>
        <p:spPr>
          <a:xfrm>
            <a:off x="304800" y="1447800"/>
            <a:ext cx="8839200" cy="4648200"/>
          </a:xfrm>
        </p:spPr>
        <p:txBody>
          <a:bodyPr/>
          <a:lstStyle/>
          <a:p>
            <a:pPr>
              <a:lnSpc>
                <a:spcPts val="3200"/>
              </a:lnSpc>
              <a:spcAft>
                <a:spcPts val="600"/>
              </a:spcAft>
              <a:tabLst>
                <a:tab pos="2511425" algn="l"/>
              </a:tabLst>
            </a:pPr>
            <a:r>
              <a:rPr lang="zh-CN" altLang="en-AU" sz="2400" dirty="0"/>
              <a:t>使用之前，</a:t>
            </a:r>
            <a:r>
              <a:rPr lang="zh-CN" altLang="en-AU" sz="2400" dirty="0">
                <a:solidFill>
                  <a:srgbClr val="FF0000"/>
                </a:solidFill>
              </a:rPr>
              <a:t>再次</a:t>
            </a:r>
            <a:r>
              <a:rPr lang="en-AU" altLang="zh-CN" sz="2400" dirty="0"/>
              <a:t>清洁和消毒CL</a:t>
            </a:r>
            <a:r>
              <a:rPr lang="zh-CN" altLang="en-US" sz="2400" dirty="0"/>
              <a:t>。</a:t>
            </a:r>
            <a:endParaRPr lang="en-AU" altLang="zh-CN" sz="2400" dirty="0"/>
          </a:p>
          <a:p>
            <a:pPr lvl="1">
              <a:lnSpc>
                <a:spcPts val="3200"/>
              </a:lnSpc>
              <a:spcAft>
                <a:spcPts val="600"/>
              </a:spcAft>
              <a:buFont typeface="Arial" pitchFamily="34" charset="0"/>
              <a:buChar char="•"/>
              <a:tabLst>
                <a:tab pos="2511425" algn="l"/>
              </a:tabLst>
              <a:defRPr/>
            </a:pPr>
            <a:r>
              <a:rPr lang="zh-CN" altLang="en-AU" sz="2000" dirty="0"/>
              <a:t>必须</a:t>
            </a:r>
            <a:r>
              <a:rPr lang="en-AU" altLang="zh-CN" sz="2000" dirty="0" err="1"/>
              <a:t>表面活性剂清洗剂</a:t>
            </a:r>
            <a:endParaRPr lang="en-AU" altLang="zh-CN" sz="2000" dirty="0"/>
          </a:p>
          <a:p>
            <a:pPr>
              <a:lnSpc>
                <a:spcPts val="3200"/>
              </a:lnSpc>
              <a:spcAft>
                <a:spcPts val="600"/>
              </a:spcAft>
              <a:tabLst>
                <a:tab pos="2511425" algn="l"/>
              </a:tabLst>
            </a:pPr>
            <a:r>
              <a:rPr lang="en-AU" altLang="zh-CN" sz="2400" dirty="0" err="1"/>
              <a:t>选择合适的消毒</a:t>
            </a:r>
            <a:r>
              <a:rPr lang="zh-CN" altLang="en-US" sz="2400" dirty="0"/>
              <a:t>法</a:t>
            </a:r>
            <a:endParaRPr lang="en-AU" altLang="zh-CN" sz="2400" dirty="0"/>
          </a:p>
          <a:p>
            <a:pPr lvl="1">
              <a:lnSpc>
                <a:spcPts val="3200"/>
              </a:lnSpc>
              <a:spcAft>
                <a:spcPts val="600"/>
              </a:spcAft>
              <a:buFont typeface="Arial" pitchFamily="34" charset="0"/>
              <a:buChar char="•"/>
              <a:tabLst>
                <a:tab pos="2511425" algn="l"/>
              </a:tabLst>
              <a:defRPr/>
            </a:pPr>
            <a:r>
              <a:rPr lang="zh-CN" altLang="en-US" sz="2000" dirty="0"/>
              <a:t>显然，在戴镜前立即使用过氧化氢是不合适的。</a:t>
            </a:r>
            <a:endParaRPr lang="en-AU" altLang="zh-CN" sz="2000" dirty="0"/>
          </a:p>
          <a:p>
            <a:pPr>
              <a:lnSpc>
                <a:spcPts val="3200"/>
              </a:lnSpc>
              <a:spcAft>
                <a:spcPts val="600"/>
              </a:spcAft>
              <a:tabLst>
                <a:tab pos="2511425" algn="l"/>
              </a:tabLst>
            </a:pPr>
            <a:r>
              <a:rPr lang="zh-CN" altLang="en-AU" sz="2400" dirty="0"/>
              <a:t>当镜片闲置不用时至少每</a:t>
            </a:r>
            <a:r>
              <a:rPr lang="en-AU" altLang="zh-CN" sz="2400" dirty="0"/>
              <a:t>2周更换一次存储</a:t>
            </a:r>
            <a:r>
              <a:rPr lang="zh-CN" altLang="en-AU" sz="2400" dirty="0"/>
              <a:t>液（更有价值）</a:t>
            </a:r>
            <a:r>
              <a:rPr lang="zh-CN" altLang="en-US" sz="2400" dirty="0"/>
              <a:t>。</a:t>
            </a:r>
            <a:endParaRPr lang="en-US" altLang="zh-CN" sz="2400" dirty="0"/>
          </a:p>
          <a:p>
            <a:pPr>
              <a:lnSpc>
                <a:spcPts val="3200"/>
              </a:lnSpc>
              <a:spcAft>
                <a:spcPts val="600"/>
              </a:spcAft>
              <a:buClr>
                <a:srgbClr val="5C6F7B"/>
              </a:buClr>
              <a:buFont typeface="Arial" pitchFamily="34" charset="0"/>
              <a:buChar char="•"/>
              <a:tabLst>
                <a:tab pos="2511425" algn="l"/>
              </a:tabLst>
              <a:defRPr/>
            </a:pPr>
            <a:r>
              <a:rPr lang="zh-CN" altLang="en-US" sz="2400" dirty="0">
                <a:solidFill>
                  <a:srgbClr val="FF0000"/>
                </a:solidFill>
              </a:rPr>
              <a:t>对于部分时间配戴者最佳选择是日抛镜片。</a:t>
            </a:r>
            <a:endParaRPr lang="zh-CN" altLang="en-AU" sz="2400" dirty="0">
              <a:solidFill>
                <a:srgbClr val="FF0000"/>
              </a:solidFill>
            </a:endParaRPr>
          </a:p>
        </p:txBody>
      </p:sp>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a:extLst>
              <a:ext uri="{FF2B5EF4-FFF2-40B4-BE49-F238E27FC236}">
                <a16:creationId xmlns:a16="http://schemas.microsoft.com/office/drawing/2014/main" id="{EE67DD35-B388-4E35-9CDF-8A601B3E9EF6}"/>
              </a:ext>
            </a:extLst>
          </p:cNvPr>
          <p:cNvSpPr>
            <a:spLocks noGrp="1" noChangeArrowheads="1"/>
          </p:cNvSpPr>
          <p:nvPr>
            <p:ph type="title"/>
          </p:nvPr>
        </p:nvSpPr>
        <p:spPr>
          <a:xfrm>
            <a:off x="152400" y="-53975"/>
            <a:ext cx="8556625" cy="1143000"/>
          </a:xfrm>
        </p:spPr>
        <p:txBody>
          <a:bodyPr/>
          <a:lstStyle/>
          <a:p>
            <a:r>
              <a:rPr lang="zh-CN" altLang="en-US" sz="3600" dirty="0">
                <a:ea typeface="宋体" panose="02010600030101010101" pitchFamily="2" charset="-122"/>
              </a:rPr>
              <a:t>偶尔配戴</a:t>
            </a:r>
            <a:r>
              <a:rPr lang="en-US" altLang="zh-CN" sz="3600" dirty="0">
                <a:ea typeface="宋体" panose="02010600030101010101" pitchFamily="2" charset="-122"/>
              </a:rPr>
              <a:t>和</a:t>
            </a:r>
            <a:r>
              <a:rPr lang="zh-CN" altLang="en-US" sz="3600" dirty="0">
                <a:ea typeface="宋体" panose="02010600030101010101" pitchFamily="2" charset="-122"/>
              </a:rPr>
              <a:t>间歇配</a:t>
            </a:r>
            <a:r>
              <a:rPr lang="en-US" altLang="zh-CN" sz="3600" dirty="0" err="1">
                <a:ea typeface="宋体" panose="02010600030101010101" pitchFamily="2" charset="-122"/>
              </a:rPr>
              <a:t>戴者</a:t>
            </a:r>
            <a:r>
              <a:rPr lang="en-US" altLang="zh-CN" sz="3600" dirty="0">
                <a:ea typeface="宋体" panose="02010600030101010101" pitchFamily="2" charset="-122"/>
              </a:rPr>
              <a:t> : </a:t>
            </a:r>
            <a:r>
              <a:rPr lang="en-US" altLang="zh-CN" sz="2800" dirty="0" err="1">
                <a:solidFill>
                  <a:srgbClr val="FFFF00"/>
                </a:solidFill>
                <a:ea typeface="宋体" panose="02010600030101010101" pitchFamily="2" charset="-122"/>
              </a:rPr>
              <a:t>过氧化</a:t>
            </a:r>
            <a:r>
              <a:rPr lang="zh-CN" altLang="en-US" sz="2800" dirty="0">
                <a:solidFill>
                  <a:srgbClr val="FFFF00"/>
                </a:solidFill>
                <a:ea typeface="宋体" panose="02010600030101010101" pitchFamily="2" charset="-122"/>
              </a:rPr>
              <a:t>氢</a:t>
            </a:r>
            <a:r>
              <a:rPr lang="zh-CN" altLang="en-US" dirty="0">
                <a:solidFill>
                  <a:srgbClr val="FFFF00"/>
                </a:solidFill>
                <a:ea typeface="宋体" panose="02010600030101010101" pitchFamily="2" charset="-122"/>
              </a:rPr>
              <a:t>单步法</a:t>
            </a:r>
            <a:endParaRPr lang="en-US" altLang="zh-CN" sz="2800" dirty="0">
              <a:solidFill>
                <a:srgbClr val="FFFF00"/>
              </a:solidFill>
              <a:ea typeface="宋体" panose="02010600030101010101" pitchFamily="2" charset="-122"/>
            </a:endParaRPr>
          </a:p>
        </p:txBody>
      </p:sp>
      <p:sp>
        <p:nvSpPr>
          <p:cNvPr id="223234" name="Content Placeholder 3">
            <a:extLst>
              <a:ext uri="{FF2B5EF4-FFF2-40B4-BE49-F238E27FC236}">
                <a16:creationId xmlns:a16="http://schemas.microsoft.com/office/drawing/2014/main" id="{A3DF0F3E-C947-473A-B10B-E014AD56064C}"/>
              </a:ext>
            </a:extLst>
          </p:cNvPr>
          <p:cNvSpPr>
            <a:spLocks noGrp="1" noChangeArrowheads="1"/>
          </p:cNvSpPr>
          <p:nvPr>
            <p:ph idx="1"/>
          </p:nvPr>
        </p:nvSpPr>
        <p:spPr>
          <a:xfrm>
            <a:off x="152400" y="1447800"/>
            <a:ext cx="8839200" cy="4953000"/>
          </a:xfrm>
        </p:spPr>
        <p:txBody>
          <a:bodyPr/>
          <a:lstStyle/>
          <a:p>
            <a:pPr>
              <a:lnSpc>
                <a:spcPts val="3000"/>
              </a:lnSpc>
              <a:spcBef>
                <a:spcPts val="300"/>
              </a:spcBef>
              <a:spcAft>
                <a:spcPts val="600"/>
              </a:spcAft>
              <a:tabLst>
                <a:tab pos="2511425" algn="l"/>
              </a:tabLst>
            </a:pPr>
            <a:r>
              <a:rPr lang="en-AU" altLang="zh-CN" sz="2400" dirty="0" err="1"/>
              <a:t>消毒和中和时间</a:t>
            </a:r>
            <a:r>
              <a:rPr lang="zh-CN" altLang="en-US" sz="2400" dirty="0"/>
              <a:t>及</a:t>
            </a:r>
            <a:r>
              <a:rPr lang="en-AU" altLang="zh-CN" sz="2400" dirty="0" err="1"/>
              <a:t>中和方法</a:t>
            </a:r>
            <a:r>
              <a:rPr lang="zh-CN" altLang="en-US" sz="2400" dirty="0"/>
              <a:t>取决于产品</a:t>
            </a:r>
            <a:endParaRPr lang="en-AU" altLang="zh-CN" sz="2400" dirty="0"/>
          </a:p>
          <a:p>
            <a:pPr>
              <a:lnSpc>
                <a:spcPts val="3000"/>
              </a:lnSpc>
              <a:spcBef>
                <a:spcPts val="300"/>
              </a:spcBef>
              <a:spcAft>
                <a:spcPts val="600"/>
              </a:spcAft>
              <a:tabLst>
                <a:tab pos="2511425" algn="l"/>
              </a:tabLst>
            </a:pPr>
            <a:r>
              <a:rPr lang="en-AU" altLang="zh-CN" sz="2400" dirty="0" err="1"/>
              <a:t>将过氧化</a:t>
            </a:r>
            <a:r>
              <a:rPr lang="zh-CN" altLang="en-US" sz="2400" dirty="0"/>
              <a:t>氢</a:t>
            </a:r>
            <a:r>
              <a:rPr lang="en-AU" altLang="zh-CN" sz="2400" dirty="0"/>
              <a:t>浓度保持在3％:</a:t>
            </a:r>
          </a:p>
          <a:p>
            <a:pPr lvl="1">
              <a:lnSpc>
                <a:spcPts val="3000"/>
              </a:lnSpc>
              <a:spcBef>
                <a:spcPts val="300"/>
              </a:spcBef>
              <a:spcAft>
                <a:spcPts val="600"/>
              </a:spcAft>
              <a:tabLst>
                <a:tab pos="2511425" algn="l"/>
              </a:tabLst>
            </a:pPr>
            <a:r>
              <a:rPr lang="zh-CN" altLang="en-US" sz="2000" dirty="0"/>
              <a:t>对于</a:t>
            </a:r>
            <a:r>
              <a:rPr lang="en-AU" altLang="zh-CN" sz="2000" dirty="0"/>
              <a:t>铂</a:t>
            </a:r>
            <a:r>
              <a:rPr lang="zh-CN" altLang="en-US" sz="2000" dirty="0"/>
              <a:t>金催化环</a:t>
            </a:r>
            <a:r>
              <a:rPr lang="en-AU" altLang="zh-CN" sz="2000" dirty="0"/>
              <a:t>：</a:t>
            </a:r>
            <a:r>
              <a:rPr lang="en-AU" altLang="zh-CN" sz="2000" i="1" dirty="0" err="1">
                <a:solidFill>
                  <a:srgbClr val="FF0000"/>
                </a:solidFill>
              </a:rPr>
              <a:t>必须先取出</a:t>
            </a:r>
            <a:r>
              <a:rPr lang="zh-CN" altLang="en-US" sz="2000" i="1" dirty="0">
                <a:solidFill>
                  <a:srgbClr val="FF0000"/>
                </a:solidFill>
              </a:rPr>
              <a:t>该环</a:t>
            </a:r>
            <a:endParaRPr lang="en-AU" altLang="zh-CN" sz="2000" i="1" dirty="0">
              <a:solidFill>
                <a:srgbClr val="FF0000"/>
              </a:solidFill>
            </a:endParaRPr>
          </a:p>
          <a:p>
            <a:pPr lvl="1">
              <a:lnSpc>
                <a:spcPts val="3000"/>
              </a:lnSpc>
              <a:spcBef>
                <a:spcPts val="300"/>
              </a:spcBef>
              <a:spcAft>
                <a:spcPts val="600"/>
              </a:spcAft>
              <a:tabLst>
                <a:tab pos="2511425" algn="l"/>
              </a:tabLst>
            </a:pPr>
            <a:r>
              <a:rPr lang="zh-CN" altLang="en-US" sz="2000" dirty="0"/>
              <a:t>对于</a:t>
            </a:r>
            <a:r>
              <a:rPr lang="en-AU" altLang="zh-CN" sz="2000" dirty="0" err="1"/>
              <a:t>片剂中和剂：</a:t>
            </a:r>
            <a:r>
              <a:rPr lang="en-AU" altLang="zh-CN" sz="2000" i="1" dirty="0" err="1">
                <a:solidFill>
                  <a:srgbClr val="FF0000"/>
                </a:solidFill>
              </a:rPr>
              <a:t>不得使用片剂</a:t>
            </a:r>
            <a:endParaRPr lang="en-AU" altLang="zh-CN" sz="2000" i="1" dirty="0">
              <a:solidFill>
                <a:srgbClr val="FF0000"/>
              </a:solidFill>
            </a:endParaRPr>
          </a:p>
          <a:p>
            <a:pPr marL="342900" lvl="1" indent="-342900">
              <a:lnSpc>
                <a:spcPts val="3000"/>
              </a:lnSpc>
              <a:spcBef>
                <a:spcPts val="300"/>
              </a:spcBef>
              <a:spcAft>
                <a:spcPts val="600"/>
              </a:spcAft>
              <a:tabLst>
                <a:tab pos="2511425" algn="l"/>
              </a:tabLst>
            </a:pPr>
            <a:r>
              <a:rPr lang="en-AU" altLang="zh-CN" sz="2400" dirty="0" err="1">
                <a:latin typeface="Arial" charset="0"/>
                <a:cs typeface="Arial" charset="0"/>
              </a:rPr>
              <a:t>所有</a:t>
            </a:r>
            <a:r>
              <a:rPr lang="zh-CN" altLang="en-US" sz="2400" dirty="0">
                <a:latin typeface="Arial" charset="0"/>
                <a:cs typeface="Arial" charset="0"/>
              </a:rPr>
              <a:t>消毒法</a:t>
            </a:r>
            <a:r>
              <a:rPr lang="en-AU" altLang="zh-CN" sz="2400" dirty="0" err="1">
                <a:latin typeface="Arial" charset="0"/>
                <a:cs typeface="Arial" charset="0"/>
              </a:rPr>
              <a:t>都需要</a:t>
            </a:r>
            <a:r>
              <a:rPr lang="zh-CN" altLang="en-US" sz="2400" dirty="0">
                <a:latin typeface="Arial" charset="0"/>
                <a:cs typeface="Arial" charset="0"/>
              </a:rPr>
              <a:t>通风箱</a:t>
            </a:r>
            <a:endParaRPr lang="en-AU" altLang="zh-CN" sz="2400" dirty="0">
              <a:latin typeface="Arial" charset="0"/>
              <a:cs typeface="Arial" charset="0"/>
            </a:endParaRPr>
          </a:p>
          <a:p>
            <a:pPr lvl="1">
              <a:lnSpc>
                <a:spcPts val="3000"/>
              </a:lnSpc>
              <a:spcBef>
                <a:spcPts val="300"/>
              </a:spcBef>
              <a:spcAft>
                <a:spcPts val="600"/>
              </a:spcAft>
              <a:tabLst>
                <a:tab pos="2511425" algn="l"/>
              </a:tabLst>
            </a:pPr>
            <a:r>
              <a:rPr lang="en-AU" altLang="zh-CN" dirty="0" err="1"/>
              <a:t>允许释放的氧</a:t>
            </a:r>
            <a:r>
              <a:rPr lang="zh-CN" altLang="en-US" dirty="0"/>
              <a:t>气逸出</a:t>
            </a:r>
            <a:r>
              <a:rPr lang="en-AU" altLang="zh-CN" dirty="0"/>
              <a:t>（</a:t>
            </a:r>
            <a:r>
              <a:rPr lang="en-AU" altLang="zh-CN" dirty="0" err="1"/>
              <a:t>自然，缓慢分解</a:t>
            </a:r>
            <a:r>
              <a:rPr lang="en-AU" altLang="zh-CN" dirty="0"/>
              <a:t>）</a:t>
            </a:r>
          </a:p>
          <a:p>
            <a:pPr lvl="2">
              <a:lnSpc>
                <a:spcPts val="3000"/>
              </a:lnSpc>
              <a:spcBef>
                <a:spcPts val="300"/>
              </a:spcBef>
              <a:spcAft>
                <a:spcPts val="600"/>
              </a:spcAft>
              <a:tabLst>
                <a:tab pos="2511425" algn="l"/>
              </a:tabLst>
            </a:pPr>
            <a:r>
              <a:rPr lang="en-AU" altLang="zh-CN" sz="1800" dirty="0" err="1"/>
              <a:t>高压安全阀，或</a:t>
            </a:r>
            <a:r>
              <a:rPr lang="en-AU" altLang="zh-CN" sz="1800" dirty="0"/>
              <a:t>...</a:t>
            </a:r>
          </a:p>
          <a:p>
            <a:pPr lvl="2">
              <a:lnSpc>
                <a:spcPts val="3000"/>
              </a:lnSpc>
              <a:spcBef>
                <a:spcPts val="300"/>
              </a:spcBef>
              <a:spcAft>
                <a:spcPts val="600"/>
              </a:spcAft>
              <a:tabLst>
                <a:tab pos="2511425" algn="l"/>
              </a:tabLst>
            </a:pPr>
            <a:r>
              <a:rPr lang="en-AU" altLang="zh-CN" sz="1800" dirty="0" err="1"/>
              <a:t>气体渗透过滤器（亚微米孔径，微生物和其他污染物无法进入</a:t>
            </a:r>
            <a:r>
              <a:rPr lang="zh-CN" altLang="en-US" sz="1800" dirty="0"/>
              <a:t>镜片</a:t>
            </a:r>
            <a:r>
              <a:rPr lang="en-AU" altLang="zh-CN" sz="1800" dirty="0"/>
              <a:t>盒）</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0049EB7F-06B5-4DF4-978C-42B9E1A1DC5E}"/>
              </a:ext>
            </a:extLst>
          </p:cNvPr>
          <p:cNvSpPr>
            <a:spLocks noGrp="1" noChangeArrowheads="1"/>
          </p:cNvSpPr>
          <p:nvPr>
            <p:ph type="title"/>
          </p:nvPr>
        </p:nvSpPr>
        <p:spPr>
          <a:xfrm>
            <a:off x="251520" y="-31750"/>
            <a:ext cx="8468618" cy="1143000"/>
          </a:xfrm>
        </p:spPr>
        <p:txBody>
          <a:bodyPr>
            <a:normAutofit/>
          </a:bodyPr>
          <a:lstStyle/>
          <a:p>
            <a:r>
              <a:rPr lang="zh-CN" altLang="en-US" sz="3600" i="1" dirty="0">
                <a:ea typeface="宋体" panose="02010600030101010101" pitchFamily="2" charset="-122"/>
              </a:rPr>
              <a:t>依从性</a:t>
            </a:r>
            <a:r>
              <a:rPr lang="en-US" altLang="zh-CN" sz="3600" i="1" dirty="0" err="1">
                <a:solidFill>
                  <a:srgbClr val="FFFF00"/>
                </a:solidFill>
                <a:ea typeface="宋体" panose="02010600030101010101" pitchFamily="2" charset="-122"/>
              </a:rPr>
              <a:t>vs</a:t>
            </a:r>
            <a:r>
              <a:rPr lang="zh-CN" altLang="en-US" sz="3600" i="1" dirty="0">
                <a:ea typeface="宋体" panose="02010600030101010101" pitchFamily="2" charset="-122"/>
              </a:rPr>
              <a:t>不依从性</a:t>
            </a:r>
          </a:p>
        </p:txBody>
      </p:sp>
      <p:sp>
        <p:nvSpPr>
          <p:cNvPr id="60419" name="Rectangle 7">
            <a:extLst>
              <a:ext uri="{FF2B5EF4-FFF2-40B4-BE49-F238E27FC236}">
                <a16:creationId xmlns:a16="http://schemas.microsoft.com/office/drawing/2014/main" id="{0476CDE6-07D3-4EB9-922F-27FB3BF69B29}"/>
              </a:ext>
            </a:extLst>
          </p:cNvPr>
          <p:cNvSpPr>
            <a:spLocks noGrp="1"/>
          </p:cNvSpPr>
          <p:nvPr>
            <p:ph idx="1"/>
          </p:nvPr>
        </p:nvSpPr>
        <p:spPr>
          <a:xfrm>
            <a:off x="539552" y="1268760"/>
            <a:ext cx="7289800" cy="4343400"/>
          </a:xfrm>
        </p:spPr>
        <p:txBody>
          <a:bodyPr/>
          <a:lstStyle/>
          <a:p>
            <a:pPr>
              <a:lnSpc>
                <a:spcPts val="5000"/>
              </a:lnSpc>
              <a:tabLst>
                <a:tab pos="2511425" algn="l"/>
              </a:tabLst>
            </a:pPr>
            <a:r>
              <a:rPr lang="en-US" altLang="zh-CN" sz="2400" dirty="0" err="1">
                <a:ea typeface="宋体" panose="02010600030101010101" pitchFamily="2" charset="-122"/>
              </a:rPr>
              <a:t>简单的</a:t>
            </a:r>
            <a:r>
              <a:rPr lang="zh-CN" altLang="en-US" sz="2400" dirty="0">
                <a:ea typeface="宋体" panose="02010600030101010101" pitchFamily="2" charset="-122"/>
              </a:rPr>
              <a:t>护理方法</a:t>
            </a:r>
            <a:r>
              <a:rPr lang="en-US" altLang="zh-CN" sz="2400" dirty="0" err="1">
                <a:ea typeface="宋体" panose="02010600030101010101" pitchFamily="2" charset="-122"/>
              </a:rPr>
              <a:t>和适当的</a:t>
            </a:r>
            <a:r>
              <a:rPr lang="zh-CN" altLang="en-US" sz="2400" dirty="0">
                <a:ea typeface="宋体" panose="02010600030101010101" pitchFamily="2" charset="-122"/>
              </a:rPr>
              <a:t>说明</a:t>
            </a:r>
            <a:r>
              <a:rPr lang="en-US" altLang="zh-CN" sz="2400" dirty="0">
                <a:ea typeface="宋体" panose="02010600030101010101" pitchFamily="2" charset="-122"/>
              </a:rPr>
              <a:t> </a:t>
            </a:r>
            <a:r>
              <a:rPr lang="en-US" altLang="zh-CN" sz="2400" b="1" dirty="0">
                <a:solidFill>
                  <a:srgbClr val="FF0000"/>
                </a:solidFill>
                <a:latin typeface="Symbol" panose="05050102010706020507" pitchFamily="18" charset="2"/>
                <a:ea typeface="宋体" panose="02010600030101010101" pitchFamily="2" charset="-122"/>
              </a:rPr>
              <a:t>®</a:t>
            </a:r>
            <a:r>
              <a:rPr lang="en-US" altLang="zh-CN" sz="2400" dirty="0">
                <a:ea typeface="宋体" panose="02010600030101010101" pitchFamily="2" charset="-122"/>
              </a:rPr>
              <a:t>  </a:t>
            </a:r>
            <a:r>
              <a:rPr lang="en-US" altLang="zh-CN" sz="2400" dirty="0" err="1">
                <a:ea typeface="宋体" panose="02010600030101010101" pitchFamily="2" charset="-122"/>
              </a:rPr>
              <a:t>更好的</a:t>
            </a:r>
            <a:r>
              <a:rPr lang="zh-CN" altLang="en-US" sz="2400" dirty="0">
                <a:ea typeface="宋体" panose="02010600030101010101" pitchFamily="2" charset="-122"/>
              </a:rPr>
              <a:t>依从性</a:t>
            </a:r>
          </a:p>
          <a:p>
            <a:pPr>
              <a:lnSpc>
                <a:spcPts val="5000"/>
              </a:lnSpc>
              <a:tabLst>
                <a:tab pos="2511425" algn="l"/>
              </a:tabLst>
            </a:pPr>
            <a:r>
              <a:rPr lang="en-US" altLang="zh-CN" sz="2400" dirty="0" err="1">
                <a:ea typeface="宋体" panose="02010600030101010101" pitchFamily="2" charset="-122"/>
              </a:rPr>
              <a:t>复杂的</a:t>
            </a:r>
            <a:r>
              <a:rPr lang="zh-CN" altLang="en-US" sz="2400" dirty="0">
                <a:ea typeface="宋体" panose="02010600030101010101" pitchFamily="2" charset="-122"/>
              </a:rPr>
              <a:t>护理方法可能</a:t>
            </a:r>
            <a:r>
              <a:rPr lang="en-US" altLang="zh-CN" sz="2400" dirty="0" err="1">
                <a:ea typeface="宋体" panose="02010600030101010101" pitchFamily="2" charset="-122"/>
              </a:rPr>
              <a:t>导致</a:t>
            </a:r>
            <a:r>
              <a:rPr lang="en-US" altLang="zh-CN" sz="2400" dirty="0">
                <a:ea typeface="宋体" panose="02010600030101010101" pitchFamily="2" charset="-122"/>
              </a:rPr>
              <a:t>：</a:t>
            </a:r>
          </a:p>
          <a:p>
            <a:pPr>
              <a:lnSpc>
                <a:spcPts val="5000"/>
              </a:lnSpc>
              <a:buFontTx/>
              <a:buNone/>
              <a:tabLst>
                <a:tab pos="2511425" algn="l"/>
              </a:tabLst>
            </a:pPr>
            <a:r>
              <a:rPr lang="en-US" altLang="zh-CN" sz="2400" dirty="0">
                <a:ea typeface="宋体" panose="02010600030101010101" pitchFamily="2" charset="-122"/>
              </a:rPr>
              <a:t>       -</a:t>
            </a:r>
            <a:r>
              <a:rPr lang="en-US" altLang="zh-CN" sz="2000" dirty="0" err="1">
                <a:ea typeface="宋体" panose="02010600030101010101" pitchFamily="2" charset="-122"/>
              </a:rPr>
              <a:t>混乱</a:t>
            </a:r>
            <a:endParaRPr lang="en-US" altLang="zh-CN" sz="2000" dirty="0">
              <a:ea typeface="宋体" panose="02010600030101010101" pitchFamily="2" charset="-122"/>
            </a:endParaRPr>
          </a:p>
          <a:p>
            <a:pPr>
              <a:lnSpc>
                <a:spcPts val="5000"/>
              </a:lnSpc>
              <a:buFontTx/>
              <a:buNone/>
              <a:tabLst>
                <a:tab pos="2511425" algn="l"/>
              </a:tabLst>
            </a:pPr>
            <a:r>
              <a:rPr lang="en-US" altLang="zh-CN" sz="2400" dirty="0">
                <a:ea typeface="宋体" panose="02010600030101010101" pitchFamily="2" charset="-122"/>
              </a:rPr>
              <a:t>       -</a:t>
            </a:r>
            <a:r>
              <a:rPr lang="en-US" altLang="zh-CN" sz="2000" dirty="0">
                <a:ea typeface="宋体" panose="02010600030101010101" pitchFamily="2" charset="-122"/>
              </a:rPr>
              <a:t>不</a:t>
            </a:r>
            <a:r>
              <a:rPr lang="zh-CN" altLang="en-US" sz="2000" dirty="0">
                <a:ea typeface="宋体" panose="02010600030101010101" pitchFamily="2" charset="-122"/>
              </a:rPr>
              <a:t>依从</a:t>
            </a:r>
          </a:p>
          <a:p>
            <a:pPr marL="0" lvl="2" indent="0">
              <a:lnSpc>
                <a:spcPts val="5000"/>
              </a:lnSpc>
              <a:buFontTx/>
              <a:buNone/>
              <a:tabLst>
                <a:tab pos="2511425" algn="l"/>
              </a:tabLst>
            </a:pPr>
            <a:r>
              <a:rPr lang="en-US" altLang="zh-CN" dirty="0">
                <a:ea typeface="宋体" panose="02010600030101010101" pitchFamily="2" charset="-122"/>
              </a:rPr>
              <a:t>         -</a:t>
            </a:r>
            <a:r>
              <a:rPr lang="zh-CN" altLang="en-US" sz="2000" dirty="0">
                <a:ea typeface="宋体" panose="02010600030101010101" pitchFamily="2" charset="-122"/>
              </a:rPr>
              <a:t>严重的</a:t>
            </a:r>
            <a:r>
              <a:rPr lang="en-US" altLang="zh-CN" sz="2000" dirty="0" err="1">
                <a:ea typeface="宋体" panose="02010600030101010101" pitchFamily="2" charset="-122"/>
              </a:rPr>
              <a:t>并发症</a:t>
            </a:r>
            <a:r>
              <a:rPr lang="en-US" altLang="zh-CN" sz="2000" dirty="0">
                <a:ea typeface="宋体" panose="02010600030101010101" pitchFamily="2" charset="-122"/>
              </a:rPr>
              <a:t> </a:t>
            </a:r>
            <a:r>
              <a:rPr lang="en-US" altLang="zh-CN" sz="2000" dirty="0">
                <a:ea typeface="宋体" panose="02010600030101010101" pitchFamily="2" charset="-122"/>
                <a:sym typeface="Symbol" panose="05050102010706020507" pitchFamily="18" charset="2"/>
              </a:rPr>
              <a:t> </a:t>
            </a:r>
            <a:endParaRPr lang="zh-CN" altLang="en-US" sz="2000" dirty="0">
              <a:ea typeface="宋体" panose="02010600030101010101" pitchFamily="2" charset="-122"/>
            </a:endParaRPr>
          </a:p>
          <a:p>
            <a:pPr marL="0" lvl="2" indent="0">
              <a:lnSpc>
                <a:spcPts val="5000"/>
              </a:lnSpc>
              <a:buFontTx/>
              <a:buChar char="-"/>
              <a:tabLst>
                <a:tab pos="2511425" algn="l"/>
              </a:tabLst>
            </a:pPr>
            <a:endParaRPr lang="en-US" altLang="zh-CN" sz="2000" dirty="0">
              <a:ea typeface="宋体" panose="02010600030101010101" pitchFamily="2" charset="-122"/>
            </a:endParaRPr>
          </a:p>
        </p:txBody>
      </p:sp>
    </p:spTree>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a:extLst>
              <a:ext uri="{FF2B5EF4-FFF2-40B4-BE49-F238E27FC236}">
                <a16:creationId xmlns:a16="http://schemas.microsoft.com/office/drawing/2014/main" id="{1E2C64FC-11B7-4639-A2F5-C8E304A44F98}"/>
              </a:ext>
            </a:extLst>
          </p:cNvPr>
          <p:cNvSpPr>
            <a:spLocks noGrp="1" noChangeArrowheads="1"/>
          </p:cNvSpPr>
          <p:nvPr>
            <p:ph type="title"/>
          </p:nvPr>
        </p:nvSpPr>
        <p:spPr>
          <a:xfrm>
            <a:off x="304800" y="-1"/>
            <a:ext cx="8404225" cy="1089025"/>
          </a:xfrm>
        </p:spPr>
        <p:txBody>
          <a:bodyPr/>
          <a:lstStyle/>
          <a:p>
            <a:r>
              <a:rPr lang="zh-CN" altLang="en-US" sz="3200" dirty="0">
                <a:ea typeface="宋体" panose="02010600030101010101" pitchFamily="2" charset="-122"/>
              </a:rPr>
              <a:t>偶尔配戴</a:t>
            </a:r>
            <a:r>
              <a:rPr lang="en-US" altLang="zh-CN" sz="3200" dirty="0">
                <a:ea typeface="宋体" panose="02010600030101010101" pitchFamily="2" charset="-122"/>
              </a:rPr>
              <a:t>和</a:t>
            </a:r>
            <a:r>
              <a:rPr lang="zh-CN" altLang="en-US" sz="3200" dirty="0">
                <a:ea typeface="宋体" panose="02010600030101010101" pitchFamily="2" charset="-122"/>
              </a:rPr>
              <a:t>间歇配</a:t>
            </a:r>
            <a:r>
              <a:rPr lang="en-US" altLang="zh-CN" sz="3200" dirty="0" err="1">
                <a:ea typeface="宋体" panose="02010600030101010101" pitchFamily="2" charset="-122"/>
              </a:rPr>
              <a:t>戴者</a:t>
            </a:r>
            <a:r>
              <a:rPr lang="en-US" altLang="zh-CN" sz="2800" dirty="0">
                <a:ea typeface="宋体" panose="02010600030101010101" pitchFamily="2" charset="-122"/>
              </a:rPr>
              <a:t> :</a:t>
            </a:r>
            <a:r>
              <a:rPr lang="en-US" altLang="zh-CN" sz="2800" dirty="0" err="1">
                <a:solidFill>
                  <a:srgbClr val="FFFF00"/>
                </a:solidFill>
                <a:ea typeface="宋体" panose="02010600030101010101" pitchFamily="2" charset="-122"/>
              </a:rPr>
              <a:t>过氧化</a:t>
            </a:r>
            <a:r>
              <a:rPr lang="zh-CN" altLang="en-US" sz="2800" dirty="0">
                <a:solidFill>
                  <a:srgbClr val="FFFF00"/>
                </a:solidFill>
                <a:ea typeface="宋体" panose="02010600030101010101" pitchFamily="2" charset="-122"/>
              </a:rPr>
              <a:t>氢单步法</a:t>
            </a:r>
            <a:endParaRPr lang="en-CA" altLang="zh-CN" sz="2800" dirty="0">
              <a:solidFill>
                <a:srgbClr val="FFFF00"/>
              </a:solidFill>
              <a:ea typeface="宋体" panose="02010600030101010101" pitchFamily="2" charset="-122"/>
            </a:endParaRPr>
          </a:p>
        </p:txBody>
      </p:sp>
      <p:sp>
        <p:nvSpPr>
          <p:cNvPr id="225282" name="Content Placeholder 3">
            <a:extLst>
              <a:ext uri="{FF2B5EF4-FFF2-40B4-BE49-F238E27FC236}">
                <a16:creationId xmlns:a16="http://schemas.microsoft.com/office/drawing/2014/main" id="{3C536C65-B962-4CFD-A200-DAD738E30DDF}"/>
              </a:ext>
            </a:extLst>
          </p:cNvPr>
          <p:cNvSpPr>
            <a:spLocks noGrp="1" noChangeArrowheads="1"/>
          </p:cNvSpPr>
          <p:nvPr>
            <p:ph idx="1"/>
          </p:nvPr>
        </p:nvSpPr>
        <p:spPr>
          <a:xfrm>
            <a:off x="304800" y="1600200"/>
            <a:ext cx="8610600" cy="3962400"/>
          </a:xfrm>
        </p:spPr>
        <p:txBody>
          <a:bodyPr/>
          <a:lstStyle/>
          <a:p>
            <a:pPr marL="342900" lvl="2" indent="-342900">
              <a:lnSpc>
                <a:spcPts val="3200"/>
              </a:lnSpc>
              <a:spcAft>
                <a:spcPts val="600"/>
              </a:spcAft>
              <a:tabLst>
                <a:tab pos="2511425" algn="l"/>
              </a:tabLst>
            </a:pPr>
            <a:r>
              <a:rPr lang="zh-CN" altLang="en-US" sz="2400" dirty="0">
                <a:latin typeface="Arial" charset="0"/>
                <a:cs typeface="Arial" charset="0"/>
              </a:rPr>
              <a:t>使用前必须中和</a:t>
            </a:r>
            <a:r>
              <a:rPr lang="en-US" altLang="zh-CN" sz="2400" dirty="0">
                <a:latin typeface="Arial" charset="0"/>
                <a:cs typeface="Arial" charset="0"/>
              </a:rPr>
              <a:t>CL</a:t>
            </a:r>
            <a:r>
              <a:rPr lang="zh-CN" altLang="en-US" sz="2400" dirty="0">
                <a:latin typeface="Arial" charset="0"/>
                <a:cs typeface="Arial" charset="0"/>
              </a:rPr>
              <a:t>（重新安装催化盘或使用中和片）。</a:t>
            </a:r>
            <a:endParaRPr lang="en-US" altLang="zh-CN" sz="2400" dirty="0">
              <a:latin typeface="Arial" charset="0"/>
              <a:cs typeface="Arial" charset="0"/>
            </a:endParaRPr>
          </a:p>
          <a:p>
            <a:pPr lvl="1">
              <a:lnSpc>
                <a:spcPts val="2800"/>
              </a:lnSpc>
              <a:spcAft>
                <a:spcPts val="600"/>
              </a:spcAft>
              <a:tabLst>
                <a:tab pos="2511425" algn="l"/>
              </a:tabLst>
            </a:pPr>
            <a:r>
              <a:rPr lang="zh-CN" altLang="en-US" sz="2400" dirty="0">
                <a:latin typeface="Arial" charset="0"/>
                <a:cs typeface="Arial" charset="0"/>
              </a:rPr>
              <a:t>需要预测镜片中和的必要性及中和的时间因素</a:t>
            </a:r>
            <a:r>
              <a:rPr lang="en-US" altLang="zh-CN" sz="2400" dirty="0">
                <a:latin typeface="Arial" charset="0"/>
                <a:cs typeface="Arial" charset="0"/>
              </a:rPr>
              <a:t> </a:t>
            </a:r>
            <a:r>
              <a:rPr lang="zh-CN" altLang="en-US" sz="2400" dirty="0">
                <a:latin typeface="Arial" charset="0"/>
                <a:cs typeface="Arial" charset="0"/>
              </a:rPr>
              <a:t>。</a:t>
            </a:r>
            <a:endParaRPr lang="en-US" altLang="zh-CN" sz="2400" dirty="0">
              <a:latin typeface="Arial" charset="0"/>
              <a:cs typeface="Arial" charset="0"/>
            </a:endParaRPr>
          </a:p>
          <a:p>
            <a:pPr lvl="2">
              <a:lnSpc>
                <a:spcPts val="2800"/>
              </a:lnSpc>
              <a:spcAft>
                <a:spcPts val="600"/>
              </a:spcAft>
              <a:tabLst>
                <a:tab pos="2511425" algn="l"/>
              </a:tabLst>
            </a:pPr>
            <a:r>
              <a:rPr lang="zh-CN" altLang="en-US" sz="2000" dirty="0">
                <a:latin typeface="Arial" charset="0"/>
                <a:cs typeface="Arial" charset="0"/>
              </a:rPr>
              <a:t>大多数消毒法至少需要</a:t>
            </a:r>
            <a:r>
              <a:rPr lang="en-US" altLang="zh-CN" sz="2000" dirty="0">
                <a:latin typeface="Arial" charset="0"/>
                <a:cs typeface="Arial" charset="0"/>
              </a:rPr>
              <a:t>1</a:t>
            </a:r>
            <a:r>
              <a:rPr lang="zh-CN" altLang="en-US" sz="2000" dirty="0">
                <a:latin typeface="Arial" charset="0"/>
                <a:cs typeface="Arial" charset="0"/>
              </a:rPr>
              <a:t>小时，</a:t>
            </a:r>
            <a:r>
              <a:rPr lang="en-US" altLang="zh-CN" sz="2000" dirty="0">
                <a:latin typeface="Arial" charset="0"/>
                <a:cs typeface="Arial" charset="0"/>
              </a:rPr>
              <a:t>2</a:t>
            </a:r>
            <a:r>
              <a:rPr lang="zh-CN" altLang="en-US" sz="2000" dirty="0">
                <a:latin typeface="Arial" charset="0"/>
                <a:cs typeface="Arial" charset="0"/>
              </a:rPr>
              <a:t>小时优选。</a:t>
            </a:r>
            <a:endParaRPr lang="en-US" altLang="zh-CN" sz="2000" dirty="0">
              <a:latin typeface="Arial" charset="0"/>
              <a:cs typeface="Arial" charset="0"/>
            </a:endParaRPr>
          </a:p>
          <a:p>
            <a:pPr lvl="2">
              <a:lnSpc>
                <a:spcPts val="2800"/>
              </a:lnSpc>
              <a:spcAft>
                <a:spcPts val="600"/>
              </a:spcAft>
              <a:tabLst>
                <a:tab pos="2511425" algn="l"/>
              </a:tabLst>
            </a:pPr>
            <a:r>
              <a:rPr lang="zh-CN" altLang="en-US" sz="2000" dirty="0">
                <a:latin typeface="Arial" charset="0"/>
                <a:cs typeface="Arial" charset="0"/>
              </a:rPr>
              <a:t>不要混合搭配镜片护理系统。</a:t>
            </a:r>
            <a:endParaRPr lang="zh-CN" altLang="en-AU" sz="2000" dirty="0">
              <a:latin typeface="Arial" charset="0"/>
              <a:cs typeface="Arial" charset="0"/>
            </a:endParaRPr>
          </a:p>
        </p:txBody>
      </p:sp>
      <p:sp>
        <p:nvSpPr>
          <p:cNvPr id="5" name="AutoShape 25">
            <a:hlinkClick r:id="rId3" action="ppaction://hlinksldjump">
              <a:snd r:embed="rId4" name="click.wav"/>
            </a:hlinkClick>
            <a:extLst>
              <a:ext uri="{FF2B5EF4-FFF2-40B4-BE49-F238E27FC236}">
                <a16:creationId xmlns:a16="http://schemas.microsoft.com/office/drawing/2014/main" id="{7CDD854C-2043-4733-86E7-684EF5AC6612}"/>
              </a:ext>
            </a:extLst>
          </p:cNvPr>
          <p:cNvSpPr>
            <a:spLocks noChangeArrowheads="1"/>
          </p:cNvSpPr>
          <p:nvPr/>
        </p:nvSpPr>
        <p:spPr bwMode="auto">
          <a:xfrm>
            <a:off x="5867400" y="5969000"/>
            <a:ext cx="428625" cy="431800"/>
          </a:xfrm>
          <a:prstGeom prst="actionButtonForwardNext">
            <a:avLst/>
          </a:prstGeom>
          <a:solidFill>
            <a:schemeClr val="accent2"/>
          </a:solidFill>
          <a:ln w="9525">
            <a:solidFill>
              <a:schemeClr val="bg1"/>
            </a:solidFill>
            <a:miter lim="800000"/>
          </a:ln>
          <a:scene3d>
            <a:camera prst="orthographicFront"/>
            <a:lightRig rig="threePt" dir="t"/>
          </a:scene3d>
          <a:sp3d>
            <a:bevelT/>
          </a:sp3d>
        </p:spPr>
        <p:txBody>
          <a:bodyPr wrap="none" anchor="ctr"/>
          <a:lstStyle/>
          <a:p>
            <a:endParaRPr lang="en-CA" altLang="x-none" noProof="1"/>
          </a:p>
        </p:txBody>
      </p:sp>
      <p:sp>
        <p:nvSpPr>
          <p:cNvPr id="225284" name="TextBox 5">
            <a:extLst>
              <a:ext uri="{FF2B5EF4-FFF2-40B4-BE49-F238E27FC236}">
                <a16:creationId xmlns:a16="http://schemas.microsoft.com/office/drawing/2014/main" id="{531067BF-B83B-4B22-9724-8CDDC5FC56F3}"/>
              </a:ext>
            </a:extLst>
          </p:cNvPr>
          <p:cNvSpPr txBox="1">
            <a:spLocks noChangeArrowheads="1"/>
          </p:cNvSpPr>
          <p:nvPr/>
        </p:nvSpPr>
        <p:spPr bwMode="auto">
          <a:xfrm>
            <a:off x="1752600" y="5876925"/>
            <a:ext cx="4073525" cy="52322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a:cs typeface="Arial" panose="020B0604020202020204" pitchFamily="34" charset="0"/>
              </a:rPr>
              <a:t>点击获取更多有关护理液不兼</a:t>
            </a:r>
            <a:endParaRPr lang="en-US" altLang="zh-CN" sz="1400" b="1" dirty="0">
              <a:cs typeface="Arial" panose="020B0604020202020204" pitchFamily="34" charset="0"/>
            </a:endParaRPr>
          </a:p>
          <a:p>
            <a:pPr algn="ctr"/>
            <a:r>
              <a:rPr lang="zh-CN" altLang="en-US" sz="1400" b="1" dirty="0">
                <a:cs typeface="Arial" panose="020B0604020202020204" pitchFamily="34" charset="0"/>
              </a:rPr>
              <a:t>容的详细信息</a:t>
            </a:r>
            <a:endParaRPr lang="en-GB" altLang="zh-CN" sz="1400" b="1" dirty="0">
              <a:cs typeface="Arial" panose="020B0604020202020204" pitchFamily="34" charset="0"/>
            </a:endParaRPr>
          </a:p>
        </p:txBody>
      </p:sp>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bwMode="auto">
          <a:xfrm>
            <a:off x="250825" y="127000"/>
            <a:ext cx="8458200" cy="1143000"/>
          </a:xfrm>
          <a:noFill/>
          <a:ln>
            <a:miter lim="800000"/>
            <a:headEnd/>
            <a:tailEnd/>
          </a:ln>
        </p:spPr>
        <p:txBody>
          <a:bodyPr vert="horz" wrap="square" lIns="91440" tIns="45720" rIns="91440" bIns="45720" numCol="1" anchor="t" anchorCtr="0" compatLnSpc="1">
            <a:prstTxWarp prst="textNoShape">
              <a:avLst/>
            </a:prstTxWarp>
            <a:normAutofit/>
          </a:bodyPr>
          <a:lstStyle/>
          <a:p>
            <a:r>
              <a:rPr lang="zh-CN" altLang="en-US" sz="3200" dirty="0">
                <a:ea typeface="宋体" panose="02010600030101010101" pitchFamily="2" charset="-122"/>
              </a:rPr>
              <a:t>镜盒护理</a:t>
            </a:r>
            <a:endParaRPr lang="en-CA" altLang="en-US" sz="3200" dirty="0">
              <a:ea typeface="宋体" panose="02010600030101010101" pitchFamily="2" charset="-122"/>
            </a:endParaRPr>
          </a:p>
        </p:txBody>
      </p:sp>
      <p:pic>
        <p:nvPicPr>
          <p:cNvPr id="112643" name="Picture 6"/>
          <p:cNvPicPr>
            <a:picLocks noChangeAspect="1" noChangeArrowheads="1"/>
          </p:cNvPicPr>
          <p:nvPr/>
        </p:nvPicPr>
        <p:blipFill>
          <a:blip r:embed="rId3" cstate="print"/>
          <a:srcRect/>
          <a:stretch>
            <a:fillRect/>
          </a:stretch>
        </p:blipFill>
        <p:spPr bwMode="auto">
          <a:xfrm>
            <a:off x="12700" y="1260475"/>
            <a:ext cx="2779713" cy="1825625"/>
          </a:xfrm>
          <a:prstGeom prst="rect">
            <a:avLst/>
          </a:prstGeom>
          <a:noFill/>
          <a:ln w="9525">
            <a:noFill/>
            <a:miter lim="800000"/>
            <a:headEnd/>
            <a:tailEnd/>
          </a:ln>
        </p:spPr>
      </p:pic>
      <p:pic>
        <p:nvPicPr>
          <p:cNvPr id="112644" name="Picture 7"/>
          <p:cNvPicPr>
            <a:picLocks noChangeAspect="1" noChangeArrowheads="1"/>
          </p:cNvPicPr>
          <p:nvPr/>
        </p:nvPicPr>
        <p:blipFill>
          <a:blip r:embed="rId4" cstate="print"/>
          <a:srcRect/>
          <a:stretch>
            <a:fillRect/>
          </a:stretch>
        </p:blipFill>
        <p:spPr bwMode="auto">
          <a:xfrm>
            <a:off x="5838825" y="3962400"/>
            <a:ext cx="3294063" cy="2165350"/>
          </a:xfrm>
          <a:prstGeom prst="rect">
            <a:avLst/>
          </a:prstGeom>
          <a:noFill/>
          <a:ln w="9525">
            <a:noFill/>
            <a:miter lim="800000"/>
            <a:headEnd/>
            <a:tailEnd/>
          </a:ln>
        </p:spPr>
      </p:pic>
      <p:pic>
        <p:nvPicPr>
          <p:cNvPr id="112645" name="Picture 7" descr="C:\IACLE Stuff\CURRICULUM\Module 5 UPDATE Stuff\New Module 5 2009\Support Stuff\Misc Images for Possible Use\Lens cases Misc 0220-97.tif"/>
          <p:cNvPicPr>
            <a:picLocks noChangeAspect="1" noChangeArrowheads="1"/>
          </p:cNvPicPr>
          <p:nvPr/>
        </p:nvPicPr>
        <p:blipFill>
          <a:blip r:embed="rId5" cstate="print">
            <a:lum bright="10000"/>
          </a:blip>
          <a:srcRect/>
          <a:stretch>
            <a:fillRect/>
          </a:stretch>
        </p:blipFill>
        <p:spPr bwMode="auto">
          <a:xfrm>
            <a:off x="1916113" y="2057400"/>
            <a:ext cx="4287837" cy="2819400"/>
          </a:xfrm>
          <a:prstGeom prst="rect">
            <a:avLst/>
          </a:prstGeom>
          <a:noFill/>
          <a:ln w="9525">
            <a:noFill/>
            <a:miter lim="800000"/>
            <a:headEnd/>
            <a:tailEnd/>
          </a:ln>
        </p:spPr>
      </p:pic>
      <p:pic>
        <p:nvPicPr>
          <p:cNvPr id="112646" name="Picture 8" descr="C:\IACLE Stuff\CURRICULUM\Module 5 UPDATE Stuff\New Module 5 2009\Col Pics Used\TICK Blunt Desk.png"/>
          <p:cNvPicPr>
            <a:picLocks noChangeAspect="1" noChangeArrowheads="1"/>
          </p:cNvPicPr>
          <p:nvPr/>
        </p:nvPicPr>
        <p:blipFill>
          <a:blip r:embed="rId6" cstate="print"/>
          <a:srcRect/>
          <a:stretch>
            <a:fillRect/>
          </a:stretch>
        </p:blipFill>
        <p:spPr bwMode="auto">
          <a:xfrm>
            <a:off x="990600" y="1295400"/>
            <a:ext cx="1143000" cy="1416050"/>
          </a:xfrm>
          <a:prstGeom prst="rect">
            <a:avLst/>
          </a:prstGeom>
          <a:noFill/>
          <a:ln w="9525">
            <a:noFill/>
            <a:miter lim="800000"/>
            <a:headEnd/>
            <a:tailEnd/>
          </a:ln>
        </p:spPr>
      </p:pic>
      <p:pic>
        <p:nvPicPr>
          <p:cNvPr id="112647" name="Picture 9" descr="C:\IACLE Stuff\CURRICULUM\Module 5 UPDATE Stuff\New Module 5 2009\Col Pics Used\CROSS Desk.png"/>
          <p:cNvPicPr>
            <a:picLocks noChangeAspect="1" noChangeArrowheads="1"/>
          </p:cNvPicPr>
          <p:nvPr/>
        </p:nvPicPr>
        <p:blipFill>
          <a:blip r:embed="rId7" cstate="print"/>
          <a:srcRect/>
          <a:stretch>
            <a:fillRect/>
          </a:stretch>
        </p:blipFill>
        <p:spPr bwMode="auto">
          <a:xfrm>
            <a:off x="6916738" y="4464050"/>
            <a:ext cx="1162050" cy="1162050"/>
          </a:xfrm>
          <a:prstGeom prst="rect">
            <a:avLst/>
          </a:prstGeom>
          <a:noFill/>
          <a:ln w="9525">
            <a:noFill/>
            <a:miter lim="800000"/>
            <a:headEnd/>
            <a:tailEnd/>
          </a:ln>
        </p:spPr>
      </p:pic>
      <p:sp>
        <p:nvSpPr>
          <p:cNvPr id="112648" name="TextBox 1"/>
          <p:cNvSpPr txBox="1">
            <a:spLocks noChangeArrowheads="1"/>
          </p:cNvSpPr>
          <p:nvPr/>
        </p:nvSpPr>
        <p:spPr bwMode="auto">
          <a:xfrm>
            <a:off x="2987824" y="4869160"/>
            <a:ext cx="1507144" cy="461665"/>
          </a:xfrm>
          <a:prstGeom prst="rect">
            <a:avLst/>
          </a:prstGeom>
          <a:noFill/>
          <a:ln w="9525">
            <a:noFill/>
            <a:miter lim="800000"/>
            <a:headEnd/>
            <a:tailEnd/>
          </a:ln>
        </p:spPr>
        <p:txBody>
          <a:bodyPr wrap="none">
            <a:spAutoFit/>
          </a:bodyPr>
          <a:lstStyle/>
          <a:p>
            <a:pPr eaLnBrk="1" hangingPunct="1"/>
            <a:r>
              <a:rPr lang="zh-CN" altLang="en-US" sz="2400" b="1" dirty="0">
                <a:solidFill>
                  <a:srgbClr val="FF0000"/>
                </a:solidFill>
                <a:latin typeface="Arial" charset="0"/>
              </a:rPr>
              <a:t>更换镜盒</a:t>
            </a:r>
            <a:r>
              <a:rPr lang="en-AU" altLang="en-US" sz="2400" b="1" dirty="0">
                <a:solidFill>
                  <a:srgbClr val="FF0000"/>
                </a:solidFill>
                <a:latin typeface="Arial" charset="0"/>
              </a:rPr>
              <a:t> </a:t>
            </a:r>
            <a:endParaRPr lang="en-GB" altLang="en-US" sz="2400" b="1" dirty="0">
              <a:solidFill>
                <a:srgbClr val="FF0000"/>
              </a:solidFill>
              <a:latin typeface="Arial" charset="0"/>
            </a:endParaRPr>
          </a:p>
        </p:txBody>
      </p:sp>
      <p:pic>
        <p:nvPicPr>
          <p:cNvPr id="112649" name="Picture 8" descr="C:\IACLE Stuff\CURRICULUM\Module 5 UPDATE Stuff\New Module 5 2009\Col Pics Used\TICK Blunt Desk.png"/>
          <p:cNvPicPr>
            <a:picLocks noChangeAspect="1" noChangeArrowheads="1"/>
          </p:cNvPicPr>
          <p:nvPr/>
        </p:nvPicPr>
        <p:blipFill>
          <a:blip r:embed="rId8" cstate="print"/>
          <a:srcRect/>
          <a:stretch>
            <a:fillRect/>
          </a:stretch>
        </p:blipFill>
        <p:spPr bwMode="auto">
          <a:xfrm>
            <a:off x="3048000" y="1430338"/>
            <a:ext cx="2536825" cy="3141662"/>
          </a:xfrm>
          <a:prstGeom prst="rect">
            <a:avLst/>
          </a:prstGeom>
          <a:noFill/>
          <a:ln w="9525">
            <a:noFill/>
            <a:miter lim="800000"/>
            <a:headEnd/>
            <a:tailEnd/>
          </a:ln>
        </p:spPr>
      </p:pic>
      <p:sp>
        <p:nvSpPr>
          <p:cNvPr id="10" name="Title 1"/>
          <p:cNvSpPr txBox="1">
            <a:spLocks noGrp="1"/>
          </p:cNvSpPr>
          <p:nvPr>
            <p:ph type="ftr" sz="quarter" idx="3"/>
          </p:nvPr>
        </p:nvSpPr>
        <p:spPr>
          <a:xfrm>
            <a:off x="2786050" y="6286520"/>
            <a:ext cx="3786214" cy="501650"/>
          </a:xfrm>
          <a:prstGeom prst="rect">
            <a:avLst/>
          </a:prstGeom>
        </p:spPr>
        <p:txBody>
          <a:bodyPr anchor="ctr"/>
          <a:lstStyle>
            <a:defPPr>
              <a:defRPr lang="en-GB"/>
            </a:defPPr>
            <a:lvl1pPr algn="ctr"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Aft>
                <a:spcPts val="0"/>
              </a:spcAft>
              <a:defRPr/>
            </a:pPr>
            <a:r>
              <a:rPr lang="en-US" sz="1000" dirty="0"/>
              <a:t>©  </a:t>
            </a:r>
            <a:r>
              <a:rPr lang="en-US" sz="1000" dirty="0">
                <a:latin typeface="Arial" pitchFamily="34" charset="0"/>
                <a:cs typeface="Arial" pitchFamily="34" charset="0"/>
              </a:rPr>
              <a:t>The International Association of Contact Lens Educators</a:t>
            </a:r>
          </a:p>
          <a:p>
            <a:pPr fontAlgn="auto">
              <a:spcAft>
                <a:spcPts val="0"/>
              </a:spcAft>
              <a:defRPr/>
            </a:pPr>
            <a:r>
              <a:rPr lang="en-US" sz="1000" dirty="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a:extLst>
              <a:ext uri="{FF2B5EF4-FFF2-40B4-BE49-F238E27FC236}">
                <a16:creationId xmlns:a16="http://schemas.microsoft.com/office/drawing/2014/main" id="{876C18BB-3726-4EDC-B02D-C488D709FACF}"/>
              </a:ext>
            </a:extLst>
          </p:cNvPr>
          <p:cNvSpPr>
            <a:spLocks noGrp="1" noChangeArrowheads="1"/>
          </p:cNvSpPr>
          <p:nvPr>
            <p:ph type="title"/>
          </p:nvPr>
        </p:nvSpPr>
        <p:spPr>
          <a:xfrm>
            <a:off x="251520" y="0"/>
            <a:ext cx="6851650" cy="1143000"/>
          </a:xfrm>
        </p:spPr>
        <p:txBody>
          <a:bodyPr/>
          <a:lstStyle/>
          <a:p>
            <a:r>
              <a:rPr lang="zh-CN" altLang="en-US" sz="3600" dirty="0">
                <a:ea typeface="宋体" panose="02010600030101010101" pitchFamily="2" charset="-122"/>
              </a:rPr>
              <a:t>镜盒护理</a:t>
            </a:r>
          </a:p>
        </p:txBody>
      </p:sp>
      <p:sp>
        <p:nvSpPr>
          <p:cNvPr id="4" name="Content Placeholder 3">
            <a:extLst>
              <a:ext uri="{FF2B5EF4-FFF2-40B4-BE49-F238E27FC236}">
                <a16:creationId xmlns:a16="http://schemas.microsoft.com/office/drawing/2014/main" id="{56DA78E3-E127-447C-B413-E2A61BF9C70F}"/>
              </a:ext>
            </a:extLst>
          </p:cNvPr>
          <p:cNvSpPr>
            <a:spLocks noGrp="1"/>
          </p:cNvSpPr>
          <p:nvPr>
            <p:ph idx="1"/>
          </p:nvPr>
        </p:nvSpPr>
        <p:spPr>
          <a:xfrm>
            <a:off x="395536" y="1524000"/>
            <a:ext cx="8352928" cy="4648200"/>
          </a:xfrm>
        </p:spPr>
        <p:txBody>
          <a:bodyPr/>
          <a:lstStyle/>
          <a:p>
            <a:pPr defTabSz="0">
              <a:lnSpc>
                <a:spcPts val="3000"/>
              </a:lnSpc>
              <a:spcAft>
                <a:spcPts val="600"/>
              </a:spcAft>
              <a:buFont typeface="Arial" pitchFamily="34" charset="0"/>
              <a:buChar char="•"/>
              <a:tabLst>
                <a:tab pos="2511425" algn="l"/>
              </a:tabLst>
              <a:defRPr/>
            </a:pPr>
            <a:r>
              <a:rPr lang="en-AU" altLang="x-none" sz="2000" noProof="1"/>
              <a:t>每周使用一个新的</a:t>
            </a:r>
            <a:r>
              <a:rPr lang="zh-CN" altLang="en-US" sz="2000" noProof="1"/>
              <a:t>、</a:t>
            </a:r>
            <a:r>
              <a:rPr lang="en-AU" altLang="x-none" sz="2000" noProof="1"/>
              <a:t>干净的牙刷（硬</a:t>
            </a:r>
            <a:r>
              <a:rPr lang="zh-CN" altLang="en-US" sz="2000" noProof="1"/>
              <a:t>的</a:t>
            </a:r>
            <a:r>
              <a:rPr lang="en-AU" altLang="x-none" sz="2000" noProof="1"/>
              <a:t>/坚实</a:t>
            </a:r>
            <a:r>
              <a:rPr lang="zh-CN" altLang="en-US" sz="2000" noProof="1"/>
              <a:t>的</a:t>
            </a:r>
            <a:r>
              <a:rPr lang="en-AU" altLang="x-none" sz="2000" noProof="1"/>
              <a:t>，而不是软</a:t>
            </a:r>
            <a:r>
              <a:rPr lang="zh-CN" altLang="en-US" sz="2000" noProof="1"/>
              <a:t>的</a:t>
            </a:r>
            <a:r>
              <a:rPr lang="en-AU" altLang="x-none" sz="2000" noProof="1"/>
              <a:t>）</a:t>
            </a:r>
            <a:r>
              <a:rPr lang="zh-CN" altLang="en-US" sz="2000" noProof="1"/>
              <a:t>和 </a:t>
            </a:r>
            <a:r>
              <a:rPr lang="en-AU" altLang="x-none" sz="2000" noProof="1"/>
              <a:t>CL清洁</a:t>
            </a:r>
            <a:r>
              <a:rPr lang="zh-CN" altLang="en-US" sz="2000" noProof="1"/>
              <a:t>液刷洗。</a:t>
            </a:r>
            <a:endParaRPr lang="en-AU" altLang="x-none" sz="2000" noProof="1"/>
          </a:p>
          <a:p>
            <a:pPr defTabSz="0">
              <a:lnSpc>
                <a:spcPts val="3000"/>
              </a:lnSpc>
              <a:spcAft>
                <a:spcPts val="600"/>
              </a:spcAft>
              <a:buFont typeface="Arial" pitchFamily="34" charset="0"/>
              <a:buChar char="•"/>
              <a:tabLst>
                <a:tab pos="2511425" algn="l"/>
              </a:tabLst>
              <a:defRPr/>
            </a:pPr>
            <a:r>
              <a:rPr lang="en-AU" altLang="x-none" sz="2000" noProof="1"/>
              <a:t>用无菌盐水或MPS冲洗，</a:t>
            </a:r>
            <a:r>
              <a:rPr lang="zh-CN" altLang="en-US" sz="2000" noProof="1"/>
              <a:t>从镜盒晃除</a:t>
            </a:r>
            <a:r>
              <a:rPr lang="en-AU" altLang="x-none" sz="2000" noProof="1"/>
              <a:t>多余的溶液</a:t>
            </a:r>
            <a:r>
              <a:rPr lang="zh-CN" altLang="en-US" sz="2000" noProof="1"/>
              <a:t>。</a:t>
            </a:r>
            <a:endParaRPr lang="en-US" altLang="zh-CN" sz="2000" noProof="1"/>
          </a:p>
          <a:p>
            <a:pPr defTabSz="0">
              <a:lnSpc>
                <a:spcPts val="3000"/>
              </a:lnSpc>
              <a:spcAft>
                <a:spcPts val="600"/>
              </a:spcAft>
              <a:buFont typeface="Arial" pitchFamily="34" charset="0"/>
              <a:buChar char="•"/>
              <a:tabLst>
                <a:tab pos="2511425" algn="l"/>
              </a:tabLst>
              <a:defRPr/>
            </a:pPr>
            <a:r>
              <a:rPr lang="zh-CN" altLang="en-US" sz="2000" noProof="1"/>
              <a:t>用干净的纸巾擦干。</a:t>
            </a:r>
            <a:endParaRPr lang="en-AU" altLang="x-none" sz="2000" noProof="1"/>
          </a:p>
          <a:p>
            <a:pPr defTabSz="0">
              <a:lnSpc>
                <a:spcPts val="3000"/>
              </a:lnSpc>
              <a:spcAft>
                <a:spcPts val="600"/>
              </a:spcAft>
              <a:buFont typeface="Arial" pitchFamily="34" charset="0"/>
              <a:buChar char="•"/>
              <a:tabLst>
                <a:tab pos="2511425" algn="l"/>
              </a:tabLst>
              <a:defRPr/>
            </a:pPr>
            <a:r>
              <a:rPr lang="zh-CN" altLang="en-US" sz="2000" noProof="1"/>
              <a:t>风干镜盒 </a:t>
            </a:r>
            <a:r>
              <a:rPr lang="en-US" altLang="zh-CN" sz="2000" noProof="1"/>
              <a:t>&amp; </a:t>
            </a:r>
            <a:r>
              <a:rPr lang="zh-CN" altLang="en-US" sz="2000" noProof="1"/>
              <a:t>盒盖在干净的纸巾上倒置。</a:t>
            </a:r>
            <a:endParaRPr lang="en-AU" altLang="x-none" sz="2000" noProof="1"/>
          </a:p>
          <a:p>
            <a:pPr defTabSz="0">
              <a:lnSpc>
                <a:spcPts val="3000"/>
              </a:lnSpc>
              <a:spcAft>
                <a:spcPts val="600"/>
              </a:spcAft>
              <a:buFont typeface="Arial" pitchFamily="34" charset="0"/>
              <a:buChar char="•"/>
              <a:tabLst>
                <a:tab pos="2511425" algn="l"/>
              </a:tabLst>
              <a:defRPr/>
            </a:pPr>
            <a:r>
              <a:rPr lang="en-AU" altLang="x-none" sz="2000" noProof="1"/>
              <a:t>定期更换（至少3</a:t>
            </a:r>
            <a:r>
              <a:rPr lang="zh-CN" altLang="en-US" sz="2000" noProof="1"/>
              <a:t>月一次</a:t>
            </a:r>
            <a:r>
              <a:rPr lang="en-AU" altLang="x-none" sz="2000" noProof="1"/>
              <a:t>）</a:t>
            </a:r>
            <a:r>
              <a:rPr lang="zh-CN" altLang="en-US" sz="2000" noProof="1"/>
              <a:t>。</a:t>
            </a:r>
            <a:endParaRPr lang="en-AU" altLang="x-none" sz="2000" noProof="1"/>
          </a:p>
          <a:p>
            <a:pPr marL="0" indent="0" defTabSz="0">
              <a:lnSpc>
                <a:spcPts val="3000"/>
              </a:lnSpc>
              <a:spcAft>
                <a:spcPts val="600"/>
              </a:spcAft>
              <a:buNone/>
              <a:tabLst>
                <a:tab pos="2511425" algn="l"/>
              </a:tabLst>
              <a:defRPr/>
            </a:pPr>
            <a:r>
              <a:rPr lang="en-AU" altLang="x-none" sz="2000" noProof="1"/>
              <a:t>最近，抗菌</a:t>
            </a:r>
            <a:r>
              <a:rPr lang="zh-CN" altLang="en-US" sz="2000" noProof="1"/>
              <a:t>镜盒</a:t>
            </a:r>
            <a:r>
              <a:rPr lang="en-AU" altLang="x-none" sz="2000" noProof="1"/>
              <a:t>已经上市</a:t>
            </a:r>
            <a:r>
              <a:rPr lang="zh-CN" altLang="en-US" sz="2000" noProof="1"/>
              <a:t>。</a:t>
            </a:r>
            <a:endParaRPr lang="en-AU" altLang="x-none" sz="2000" noProof="1"/>
          </a:p>
          <a:p>
            <a:pPr defTabSz="0">
              <a:lnSpc>
                <a:spcPts val="3000"/>
              </a:lnSpc>
              <a:spcAft>
                <a:spcPts val="600"/>
              </a:spcAft>
              <a:buFont typeface="Arial" pitchFamily="34" charset="0"/>
              <a:buChar char="•"/>
              <a:tabLst>
                <a:tab pos="2511425" algn="l"/>
              </a:tabLst>
              <a:defRPr/>
            </a:pPr>
            <a:r>
              <a:rPr lang="zh-CN" altLang="en-US" sz="2000" noProof="1"/>
              <a:t>镜盒</a:t>
            </a:r>
            <a:r>
              <a:rPr lang="en-AU" altLang="x-none" sz="2000" noProof="1"/>
              <a:t>聚合物</a:t>
            </a:r>
            <a:r>
              <a:rPr lang="zh-CN" altLang="en-US" sz="2000" noProof="1"/>
              <a:t>含有</a:t>
            </a:r>
            <a:r>
              <a:rPr lang="en-AU" altLang="x-none" sz="2000" noProof="1"/>
              <a:t>银离子（Ag +），其减少细菌污染和生物膜形成</a:t>
            </a:r>
            <a:r>
              <a:rPr lang="zh-CN" altLang="en-US" sz="2000" noProof="1"/>
              <a:t>。</a:t>
            </a:r>
            <a:endParaRPr lang="en-AU" altLang="x-none" sz="2000" noProof="1"/>
          </a:p>
        </p:txBody>
      </p:sp>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73086F10-A33E-444D-AE34-976A0CCD45F7}"/>
              </a:ext>
            </a:extLst>
          </p:cNvPr>
          <p:cNvSpPr>
            <a:spLocks noGrp="1" noChangeArrowheads="1"/>
          </p:cNvSpPr>
          <p:nvPr>
            <p:ph type="title"/>
          </p:nvPr>
        </p:nvSpPr>
        <p:spPr>
          <a:xfrm>
            <a:off x="323528" y="0"/>
            <a:ext cx="6851650" cy="1143000"/>
          </a:xfrm>
        </p:spPr>
        <p:txBody>
          <a:bodyPr/>
          <a:lstStyle/>
          <a:p>
            <a:r>
              <a:rPr lang="zh-CN" altLang="en-US" sz="3600" dirty="0">
                <a:ea typeface="宋体" panose="02010600030101010101" pitchFamily="2" charset="-122"/>
              </a:rPr>
              <a:t>护理</a:t>
            </a:r>
            <a:r>
              <a:rPr lang="en-US" altLang="zh-CN" sz="3600" dirty="0">
                <a:ea typeface="宋体" panose="02010600030101010101" pitchFamily="2" charset="-122"/>
              </a:rPr>
              <a:t>和</a:t>
            </a:r>
            <a:r>
              <a:rPr lang="zh-CN" altLang="en-US" sz="3600" dirty="0">
                <a:ea typeface="宋体" panose="02010600030101010101" pitchFamily="2" charset="-122"/>
              </a:rPr>
              <a:t>保养：</a:t>
            </a:r>
            <a:r>
              <a:rPr lang="en-US" altLang="zh-CN" sz="3600" dirty="0" err="1">
                <a:solidFill>
                  <a:srgbClr val="FFFF00"/>
                </a:solidFill>
                <a:ea typeface="宋体" panose="02010600030101010101" pitchFamily="2" charset="-122"/>
              </a:rPr>
              <a:t>总结</a:t>
            </a:r>
            <a:endParaRPr lang="en-US" altLang="zh-CN" sz="3600" dirty="0">
              <a:solidFill>
                <a:srgbClr val="FFFF00"/>
              </a:solidFill>
              <a:ea typeface="宋体" panose="02010600030101010101" pitchFamily="2" charset="-122"/>
            </a:endParaRPr>
          </a:p>
        </p:txBody>
      </p:sp>
      <p:sp>
        <p:nvSpPr>
          <p:cNvPr id="233474" name="Content Placeholder 3">
            <a:extLst>
              <a:ext uri="{FF2B5EF4-FFF2-40B4-BE49-F238E27FC236}">
                <a16:creationId xmlns:a16="http://schemas.microsoft.com/office/drawing/2014/main" id="{549D8BBE-36FC-48A0-8649-27D5C7953CFD}"/>
              </a:ext>
            </a:extLst>
          </p:cNvPr>
          <p:cNvSpPr>
            <a:spLocks noGrp="1" noChangeArrowheads="1"/>
          </p:cNvSpPr>
          <p:nvPr>
            <p:ph idx="1"/>
          </p:nvPr>
        </p:nvSpPr>
        <p:spPr>
          <a:xfrm>
            <a:off x="228600" y="1676400"/>
            <a:ext cx="8610600" cy="4267200"/>
          </a:xfrm>
        </p:spPr>
        <p:txBody>
          <a:bodyPr/>
          <a:lstStyle/>
          <a:p>
            <a:pPr>
              <a:lnSpc>
                <a:spcPts val="3000"/>
              </a:lnSpc>
              <a:spcAft>
                <a:spcPts val="1200"/>
              </a:spcAft>
              <a:tabLst>
                <a:tab pos="2511425" algn="l"/>
              </a:tabLst>
            </a:pPr>
            <a:r>
              <a:rPr lang="en-AU" altLang="zh-CN" sz="2400" dirty="0" err="1"/>
              <a:t>不要混合</a:t>
            </a:r>
            <a:r>
              <a:rPr lang="zh-CN" altLang="en-US" sz="2400" dirty="0"/>
              <a:t>护理液</a:t>
            </a:r>
            <a:r>
              <a:rPr lang="en-AU" altLang="zh-CN" sz="2400" dirty="0" err="1"/>
              <a:t>类型</a:t>
            </a:r>
            <a:r>
              <a:rPr lang="zh-CN" altLang="en-US" sz="2400" dirty="0" err="1"/>
              <a:t>、</a:t>
            </a:r>
            <a:r>
              <a:rPr lang="en-AU" altLang="zh-CN" sz="2400" dirty="0" err="1"/>
              <a:t>技术或品牌，除非您对基础科学有深入了解（参见附录中的</a:t>
            </a:r>
            <a:r>
              <a:rPr lang="en-AU" altLang="zh-CN" sz="2400" b="1" i="1" dirty="0" err="1"/>
              <a:t>不相容性</a:t>
            </a:r>
            <a:r>
              <a:rPr lang="en-AU" altLang="zh-CN" sz="2400" dirty="0"/>
              <a:t>）</a:t>
            </a:r>
            <a:r>
              <a:rPr lang="zh-CN" altLang="en-US" sz="2400" dirty="0"/>
              <a:t>。</a:t>
            </a:r>
            <a:endParaRPr lang="en-AU" altLang="zh-CN" sz="2400" dirty="0"/>
          </a:p>
          <a:p>
            <a:pPr>
              <a:lnSpc>
                <a:spcPts val="3000"/>
              </a:lnSpc>
              <a:spcAft>
                <a:spcPts val="1200"/>
              </a:spcAft>
              <a:tabLst>
                <a:tab pos="2511425" algn="l"/>
              </a:tabLst>
            </a:pPr>
            <a:r>
              <a:rPr lang="en-AU" altLang="zh-CN" sz="2400" dirty="0">
                <a:latin typeface="Arial" charset="0"/>
                <a:cs typeface="Arial" charset="0"/>
              </a:rPr>
              <a:t>在</a:t>
            </a:r>
            <a:r>
              <a:rPr lang="zh-CN" altLang="en-AU" sz="2400" dirty="0">
                <a:latin typeface="Arial" charset="0"/>
                <a:cs typeface="Arial" charset="0"/>
              </a:rPr>
              <a:t>有</a:t>
            </a:r>
            <a:r>
              <a:rPr lang="en-AU" altLang="zh-CN" sz="2400" dirty="0" err="1">
                <a:latin typeface="Arial" charset="0"/>
                <a:cs typeface="Arial" charset="0"/>
              </a:rPr>
              <a:t>机会</a:t>
            </a:r>
            <a:r>
              <a:rPr lang="zh-CN" altLang="en-AU" sz="2400" dirty="0">
                <a:latin typeface="Arial" charset="0"/>
                <a:cs typeface="Arial" charset="0"/>
              </a:rPr>
              <a:t>的时候</a:t>
            </a:r>
            <a:r>
              <a:rPr lang="en-US" altLang="zh-CN" sz="2400" dirty="0">
                <a:latin typeface="Arial" charset="0"/>
                <a:cs typeface="Arial" charset="0"/>
              </a:rPr>
              <a:t>,</a:t>
            </a:r>
            <a:r>
              <a:rPr lang="en-AU" altLang="zh-CN" sz="2400" dirty="0" err="1">
                <a:latin typeface="Arial" charset="0"/>
                <a:cs typeface="Arial" charset="0"/>
              </a:rPr>
              <a:t>审查患者</a:t>
            </a:r>
            <a:r>
              <a:rPr lang="zh-CN" altLang="en-AU" sz="2400" dirty="0">
                <a:latin typeface="Arial" charset="0"/>
                <a:cs typeface="Arial" charset="0"/>
              </a:rPr>
              <a:t>是否具有依从性</a:t>
            </a:r>
            <a:r>
              <a:rPr lang="zh-CN" altLang="en-US" sz="2400" dirty="0">
                <a:latin typeface="Arial" charset="0"/>
                <a:cs typeface="Arial" charset="0"/>
              </a:rPr>
              <a:t>。</a:t>
            </a:r>
            <a:endParaRPr lang="zh-CN" altLang="en-AU" sz="2400" dirty="0">
              <a:latin typeface="Arial" charset="0"/>
              <a:cs typeface="Arial" charset="0"/>
            </a:endParaRPr>
          </a:p>
          <a:p>
            <a:pPr>
              <a:lnSpc>
                <a:spcPts val="3000"/>
              </a:lnSpc>
              <a:spcAft>
                <a:spcPts val="1200"/>
              </a:spcAft>
              <a:tabLst>
                <a:tab pos="2511425" algn="l"/>
              </a:tabLst>
            </a:pPr>
            <a:r>
              <a:rPr lang="en-AU" altLang="zh-CN" sz="2400" dirty="0" err="1"/>
              <a:t>要求患者重复说明</a:t>
            </a:r>
            <a:r>
              <a:rPr lang="zh-CN" altLang="en-US" sz="2400" dirty="0"/>
              <a:t>并</a:t>
            </a:r>
            <a:r>
              <a:rPr lang="en-AU" altLang="zh-CN" sz="2400" dirty="0" err="1"/>
              <a:t>演示技术和</a:t>
            </a:r>
            <a:r>
              <a:rPr lang="zh-CN" altLang="en-US" sz="2400" dirty="0"/>
              <a:t>步骤</a:t>
            </a:r>
            <a:endParaRPr lang="en-AU" altLang="zh-CN" sz="2400" dirty="0"/>
          </a:p>
          <a:p>
            <a:pPr>
              <a:lnSpc>
                <a:spcPts val="3000"/>
              </a:lnSpc>
              <a:spcAft>
                <a:spcPts val="1200"/>
              </a:spcAft>
              <a:tabLst>
                <a:tab pos="2511425" algn="l"/>
              </a:tabLst>
            </a:pPr>
            <a:r>
              <a:rPr lang="en-AU" altLang="zh-CN" sz="2400" dirty="0" err="1"/>
              <a:t>遵守推荐的储存条件</a:t>
            </a:r>
            <a:endParaRPr lang="en-AU" altLang="zh-CN" sz="2400" dirty="0"/>
          </a:p>
        </p:txBody>
      </p:sp>
      <p:pic>
        <p:nvPicPr>
          <p:cNvPr id="233475" name="Picture 10">
            <a:extLst>
              <a:ext uri="{FF2B5EF4-FFF2-40B4-BE49-F238E27FC236}">
                <a16:creationId xmlns:a16="http://schemas.microsoft.com/office/drawing/2014/main" id="{B2A071F6-F43E-4AF8-969A-8F95A57D70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9650" y="6156325"/>
            <a:ext cx="504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id="{E4DB3134-6915-45CC-83B2-EE02AEE661E4}"/>
              </a:ext>
            </a:extLst>
          </p:cNvPr>
          <p:cNvSpPr>
            <a:spLocks noGrp="1" noChangeArrowheads="1"/>
          </p:cNvSpPr>
          <p:nvPr>
            <p:ph type="title"/>
          </p:nvPr>
        </p:nvSpPr>
        <p:spPr>
          <a:xfrm>
            <a:off x="323528" y="0"/>
            <a:ext cx="7737425" cy="1143000"/>
          </a:xfrm>
        </p:spPr>
        <p:txBody>
          <a:bodyPr/>
          <a:lstStyle/>
          <a:p>
            <a:r>
              <a:rPr lang="zh-CN" altLang="en-US" sz="3600" dirty="0">
                <a:ea typeface="宋体" panose="02010600030101010101" pitchFamily="2" charset="-122"/>
              </a:rPr>
              <a:t>护理</a:t>
            </a:r>
            <a:r>
              <a:rPr lang="en-US" altLang="zh-CN" sz="3600" dirty="0">
                <a:ea typeface="宋体" panose="02010600030101010101" pitchFamily="2" charset="-122"/>
              </a:rPr>
              <a:t>和</a:t>
            </a:r>
            <a:r>
              <a:rPr lang="zh-CN" altLang="en-US" sz="3600" dirty="0">
                <a:ea typeface="宋体" panose="02010600030101010101" pitchFamily="2" charset="-122"/>
              </a:rPr>
              <a:t>保养</a:t>
            </a:r>
            <a:r>
              <a:rPr lang="en-US" altLang="zh-CN" sz="3600" dirty="0">
                <a:ea typeface="宋体" panose="02010600030101010101" pitchFamily="2" charset="-122"/>
              </a:rPr>
              <a:t>：</a:t>
            </a:r>
            <a:r>
              <a:rPr lang="en-US" altLang="zh-CN" sz="3600" dirty="0" err="1">
                <a:solidFill>
                  <a:srgbClr val="FFFF00"/>
                </a:solidFill>
                <a:ea typeface="宋体" panose="02010600030101010101" pitchFamily="2" charset="-122"/>
              </a:rPr>
              <a:t>总结</a:t>
            </a:r>
            <a:endParaRPr lang="en-CA" altLang="zh-CN" sz="3600" dirty="0">
              <a:solidFill>
                <a:srgbClr val="FFFF00"/>
              </a:solidFill>
            </a:endParaRPr>
          </a:p>
        </p:txBody>
      </p:sp>
      <p:sp>
        <p:nvSpPr>
          <p:cNvPr id="235522" name="Rectangle 11">
            <a:extLst>
              <a:ext uri="{FF2B5EF4-FFF2-40B4-BE49-F238E27FC236}">
                <a16:creationId xmlns:a16="http://schemas.microsoft.com/office/drawing/2014/main" id="{F9C3217E-6D24-444A-B5D6-9651363C0136}"/>
              </a:ext>
            </a:extLst>
          </p:cNvPr>
          <p:cNvSpPr>
            <a:spLocks noChangeArrowheads="1"/>
          </p:cNvSpPr>
          <p:nvPr/>
        </p:nvSpPr>
        <p:spPr bwMode="auto">
          <a:xfrm>
            <a:off x="3341688" y="1630363"/>
            <a:ext cx="750887" cy="4430712"/>
          </a:xfrm>
          <a:prstGeom prst="rect">
            <a:avLst/>
          </a:prstGeom>
          <a:solidFill>
            <a:srgbClr val="E3BEFF"/>
          </a:solidFill>
          <a:ln w="28575">
            <a:solidFill>
              <a:schemeClr val="tx1"/>
            </a:solidFill>
            <a:miter lim="800000"/>
            <a:headEnd type="none" w="sm" len="sm"/>
            <a:tailEnd type="none" w="sm" len="sm"/>
          </a:ln>
          <a:effectLst>
            <a:outerShdw dist="35921" dir="2700000" algn="ctr" rotWithShape="0">
              <a:schemeClr val="tx1"/>
            </a:outerShdw>
          </a:effectLst>
        </p:spPr>
        <p:txBody>
          <a:bodyPr wrap="none" anchor="ctr"/>
          <a:lstStyle/>
          <a:p>
            <a:endParaRPr lang="en-CA" altLang="zh-CN">
              <a:solidFill>
                <a:srgbClr val="000000"/>
              </a:solidFill>
              <a:cs typeface="Arial" panose="020B0604020202020204" pitchFamily="34" charset="0"/>
            </a:endParaRPr>
          </a:p>
        </p:txBody>
      </p:sp>
      <p:sp>
        <p:nvSpPr>
          <p:cNvPr id="144388" name="Rectangle 10">
            <a:extLst>
              <a:ext uri="{FF2B5EF4-FFF2-40B4-BE49-F238E27FC236}">
                <a16:creationId xmlns:a16="http://schemas.microsoft.com/office/drawing/2014/main" id="{6B95E7FF-8192-493C-90F5-9F5A69EB70FF}"/>
              </a:ext>
            </a:extLst>
          </p:cNvPr>
          <p:cNvSpPr>
            <a:spLocks noChangeArrowheads="1"/>
          </p:cNvSpPr>
          <p:nvPr/>
        </p:nvSpPr>
        <p:spPr bwMode="auto">
          <a:xfrm>
            <a:off x="3276600" y="1706563"/>
            <a:ext cx="863600" cy="4114800"/>
          </a:xfrm>
          <a:prstGeom prst="rect">
            <a:avLst/>
          </a:prstGeom>
          <a:noFill/>
          <a:ln w="9525">
            <a:noFill/>
            <a:miter lim="800000"/>
          </a:ln>
          <a:effectLst>
            <a:outerShdw dist="53882" dir="2700000" algn="ctr" rotWithShape="0">
              <a:schemeClr val="tx1"/>
            </a:outerShdw>
          </a:effectLst>
        </p:spPr>
        <p:txBody>
          <a:bodyPr lIns="92075" tIns="46038" rIns="92075" bIns="46038"/>
          <a:lstStyle/>
          <a:p>
            <a:pPr marL="342900" indent="-342900" algn="ctr" defTabSz="762000">
              <a:spcAft>
                <a:spcPct val="30000"/>
              </a:spcAft>
              <a:buClr>
                <a:srgbClr val="E3BEFF"/>
              </a:buClr>
              <a:buSzPct val="100000"/>
              <a:buFontTx/>
              <a:buNone/>
              <a:defRPr/>
            </a:pPr>
            <a:r>
              <a:rPr lang="en-US" sz="3600" b="1" dirty="0">
                <a:solidFill>
                  <a:srgbClr val="FFFFFF"/>
                </a:solidFill>
              </a:rPr>
              <a:t>C</a:t>
            </a:r>
          </a:p>
          <a:p>
            <a:pPr marL="342900" indent="-342900" algn="ctr" defTabSz="762000">
              <a:spcAft>
                <a:spcPct val="30000"/>
              </a:spcAft>
              <a:buClr>
                <a:srgbClr val="E3BEFF"/>
              </a:buClr>
              <a:buSzPct val="100000"/>
              <a:buFontTx/>
              <a:buNone/>
              <a:defRPr/>
            </a:pPr>
            <a:r>
              <a:rPr lang="en-US" sz="3600" b="1" dirty="0">
                <a:solidFill>
                  <a:srgbClr val="FFFFFF"/>
                </a:solidFill>
              </a:rPr>
              <a:t>R</a:t>
            </a:r>
          </a:p>
          <a:p>
            <a:pPr marL="342900" indent="-342900" algn="ctr" defTabSz="762000">
              <a:spcAft>
                <a:spcPct val="30000"/>
              </a:spcAft>
              <a:buClr>
                <a:srgbClr val="E3BEFF"/>
              </a:buClr>
              <a:buSzPct val="100000"/>
              <a:buFontTx/>
              <a:buNone/>
              <a:defRPr/>
            </a:pPr>
            <a:r>
              <a:rPr lang="en-US" sz="3600" b="1" dirty="0">
                <a:solidFill>
                  <a:srgbClr val="FFFFFF"/>
                </a:solidFill>
              </a:rPr>
              <a:t>A</a:t>
            </a:r>
          </a:p>
          <a:p>
            <a:pPr marL="342900" indent="-342900" algn="ctr" defTabSz="762000">
              <a:spcAft>
                <a:spcPct val="30000"/>
              </a:spcAft>
              <a:buClr>
                <a:srgbClr val="E3BEFF"/>
              </a:buClr>
              <a:buSzPct val="100000"/>
              <a:buFontTx/>
              <a:buNone/>
              <a:defRPr/>
            </a:pPr>
            <a:r>
              <a:rPr lang="en-US" sz="3600" b="1" dirty="0">
                <a:solidFill>
                  <a:srgbClr val="FFFFFF"/>
                </a:solidFill>
              </a:rPr>
              <a:t>D</a:t>
            </a:r>
          </a:p>
          <a:p>
            <a:pPr marL="342900" indent="-342900" algn="ctr" defTabSz="762000">
              <a:spcAft>
                <a:spcPct val="30000"/>
              </a:spcAft>
              <a:buClr>
                <a:srgbClr val="E3BEFF"/>
              </a:buClr>
              <a:buSzPct val="100000"/>
              <a:buFontTx/>
              <a:buNone/>
              <a:defRPr/>
            </a:pPr>
            <a:r>
              <a:rPr lang="en-US" sz="3600" b="1" dirty="0">
                <a:solidFill>
                  <a:srgbClr val="FFFFFF"/>
                </a:solidFill>
              </a:rPr>
              <a:t>L</a:t>
            </a:r>
          </a:p>
          <a:p>
            <a:pPr marL="342900" indent="-342900" algn="ctr" defTabSz="762000">
              <a:spcAft>
                <a:spcPct val="30000"/>
              </a:spcAft>
              <a:buClr>
                <a:srgbClr val="E3BEFF"/>
              </a:buClr>
              <a:buSzPct val="100000"/>
              <a:buFontTx/>
              <a:buNone/>
              <a:defRPr/>
            </a:pPr>
            <a:r>
              <a:rPr lang="en-US" sz="3600" b="1" dirty="0">
                <a:solidFill>
                  <a:srgbClr val="FFFFFF"/>
                </a:solidFill>
              </a:rPr>
              <a:t>E</a:t>
            </a:r>
          </a:p>
        </p:txBody>
      </p:sp>
      <p:sp>
        <p:nvSpPr>
          <p:cNvPr id="235524" name="Rectangle 9">
            <a:extLst>
              <a:ext uri="{FF2B5EF4-FFF2-40B4-BE49-F238E27FC236}">
                <a16:creationId xmlns:a16="http://schemas.microsoft.com/office/drawing/2014/main" id="{1FCDF8EB-3BD8-4070-B82B-5A0D0EE8EECC}"/>
              </a:ext>
            </a:extLst>
          </p:cNvPr>
          <p:cNvSpPr txBox="1">
            <a:spLocks noChangeArrowheads="1"/>
          </p:cNvSpPr>
          <p:nvPr/>
        </p:nvSpPr>
        <p:spPr bwMode="auto">
          <a:xfrm>
            <a:off x="4067175" y="1685925"/>
            <a:ext cx="3548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lnSpc>
                <a:spcPts val="4800"/>
              </a:lnSpc>
              <a:spcBef>
                <a:spcPct val="20000"/>
              </a:spcBef>
              <a:buClr>
                <a:srgbClr val="CC6600"/>
              </a:buClr>
            </a:pPr>
            <a:r>
              <a:rPr lang="en-US" altLang="zh-CN" sz="3200" dirty="0">
                <a:solidFill>
                  <a:srgbClr val="000000"/>
                </a:solidFill>
                <a:ea typeface="宋体" panose="02010600030101010101" pitchFamily="2" charset="-122"/>
                <a:cs typeface="Arial" panose="020B0604020202020204" pitchFamily="34" charset="0"/>
              </a:rPr>
              <a:t>lean</a:t>
            </a:r>
          </a:p>
          <a:p>
            <a:pPr eaLnBrk="0" hangingPunct="0">
              <a:lnSpc>
                <a:spcPts val="4800"/>
              </a:lnSpc>
              <a:spcBef>
                <a:spcPct val="20000"/>
              </a:spcBef>
              <a:buClr>
                <a:srgbClr val="CC6600"/>
              </a:buClr>
            </a:pPr>
            <a:r>
              <a:rPr lang="en-US" altLang="zh-CN" sz="3200" dirty="0" err="1">
                <a:solidFill>
                  <a:srgbClr val="000000"/>
                </a:solidFill>
                <a:ea typeface="宋体" panose="02010600030101010101" pitchFamily="2" charset="-122"/>
                <a:cs typeface="Arial" panose="020B0604020202020204" pitchFamily="34" charset="0"/>
              </a:rPr>
              <a:t>inse</a:t>
            </a:r>
            <a:endParaRPr lang="en-US" altLang="zh-CN" sz="3200" dirty="0">
              <a:solidFill>
                <a:srgbClr val="000000"/>
              </a:solidFill>
              <a:ea typeface="宋体" panose="02010600030101010101" pitchFamily="2" charset="-122"/>
              <a:cs typeface="Arial" panose="020B0604020202020204" pitchFamily="34" charset="0"/>
            </a:endParaRPr>
          </a:p>
          <a:p>
            <a:pPr eaLnBrk="0" hangingPunct="0">
              <a:lnSpc>
                <a:spcPts val="4800"/>
              </a:lnSpc>
              <a:spcBef>
                <a:spcPct val="20000"/>
              </a:spcBef>
              <a:buClr>
                <a:srgbClr val="CC6600"/>
              </a:buClr>
            </a:pPr>
            <a:r>
              <a:rPr lang="en-US" altLang="zh-CN" sz="3200" dirty="0" err="1">
                <a:solidFill>
                  <a:srgbClr val="000000"/>
                </a:solidFill>
                <a:ea typeface="宋体" panose="02010600030101010101" pitchFamily="2" charset="-122"/>
                <a:cs typeface="Arial" panose="020B0604020202020204" pitchFamily="34" charset="0"/>
              </a:rPr>
              <a:t>nd</a:t>
            </a:r>
            <a:endParaRPr lang="en-US" altLang="zh-CN" sz="3200" dirty="0">
              <a:solidFill>
                <a:srgbClr val="000000"/>
              </a:solidFill>
              <a:ea typeface="宋体" panose="02010600030101010101" pitchFamily="2" charset="-122"/>
              <a:cs typeface="Arial" panose="020B0604020202020204" pitchFamily="34" charset="0"/>
            </a:endParaRPr>
          </a:p>
          <a:p>
            <a:pPr eaLnBrk="0" hangingPunct="0">
              <a:lnSpc>
                <a:spcPts val="4800"/>
              </a:lnSpc>
              <a:spcBef>
                <a:spcPct val="20000"/>
              </a:spcBef>
              <a:buClr>
                <a:srgbClr val="CC6600"/>
              </a:buClr>
            </a:pPr>
            <a:r>
              <a:rPr lang="en-US" altLang="zh-CN" sz="3200" dirty="0" err="1">
                <a:solidFill>
                  <a:srgbClr val="000000"/>
                </a:solidFill>
                <a:ea typeface="宋体" panose="02010600030101010101" pitchFamily="2" charset="-122"/>
                <a:cs typeface="Arial" panose="020B0604020202020204" pitchFamily="34" charset="0"/>
              </a:rPr>
              <a:t>isinfect</a:t>
            </a:r>
            <a:endParaRPr lang="en-US" altLang="zh-CN" sz="3200" dirty="0">
              <a:solidFill>
                <a:srgbClr val="000000"/>
              </a:solidFill>
              <a:ea typeface="宋体" panose="02010600030101010101" pitchFamily="2" charset="-122"/>
              <a:cs typeface="Arial" panose="020B0604020202020204" pitchFamily="34" charset="0"/>
            </a:endParaRPr>
          </a:p>
          <a:p>
            <a:pPr eaLnBrk="0" hangingPunct="0">
              <a:lnSpc>
                <a:spcPts val="4800"/>
              </a:lnSpc>
              <a:spcBef>
                <a:spcPct val="20000"/>
              </a:spcBef>
              <a:buClr>
                <a:srgbClr val="CC6600"/>
              </a:buClr>
            </a:pPr>
            <a:r>
              <a:rPr lang="en-US" altLang="zh-CN" sz="3200" dirty="0" err="1">
                <a:solidFill>
                  <a:srgbClr val="000000"/>
                </a:solidFill>
                <a:ea typeface="宋体" panose="02010600030101010101" pitchFamily="2" charset="-122"/>
                <a:cs typeface="Arial" panose="020B0604020202020204" pitchFamily="34" charset="0"/>
              </a:rPr>
              <a:t>enses</a:t>
            </a:r>
            <a:endParaRPr lang="en-US" altLang="zh-CN" sz="3200" dirty="0">
              <a:solidFill>
                <a:srgbClr val="000000"/>
              </a:solidFill>
              <a:ea typeface="宋体" panose="02010600030101010101" pitchFamily="2" charset="-122"/>
              <a:cs typeface="Arial" panose="020B0604020202020204" pitchFamily="34" charset="0"/>
            </a:endParaRPr>
          </a:p>
          <a:p>
            <a:pPr eaLnBrk="0" hangingPunct="0">
              <a:lnSpc>
                <a:spcPts val="4800"/>
              </a:lnSpc>
              <a:spcBef>
                <a:spcPct val="20000"/>
              </a:spcBef>
              <a:buClr>
                <a:srgbClr val="CC6600"/>
              </a:buClr>
            </a:pPr>
            <a:r>
              <a:rPr lang="en-US" altLang="zh-CN" sz="3200" dirty="0">
                <a:solidFill>
                  <a:srgbClr val="000000"/>
                </a:solidFill>
                <a:ea typeface="宋体" panose="02010600030101010101" pitchFamily="2" charset="-122"/>
                <a:cs typeface="Arial" panose="020B0604020202020204" pitchFamily="34" charset="0"/>
              </a:rPr>
              <a:t>very time</a:t>
            </a:r>
          </a:p>
        </p:txBody>
      </p:sp>
      <p:sp>
        <p:nvSpPr>
          <p:cNvPr id="235525" name="TextBox 1">
            <a:extLst>
              <a:ext uri="{FF2B5EF4-FFF2-40B4-BE49-F238E27FC236}">
                <a16:creationId xmlns:a16="http://schemas.microsoft.com/office/drawing/2014/main" id="{48315F74-010C-46F6-9225-BEB86302DA12}"/>
              </a:ext>
            </a:extLst>
          </p:cNvPr>
          <p:cNvSpPr txBox="1">
            <a:spLocks noChangeArrowheads="1"/>
          </p:cNvSpPr>
          <p:nvPr/>
        </p:nvSpPr>
        <p:spPr bwMode="auto">
          <a:xfrm>
            <a:off x="7010400" y="5283200"/>
            <a:ext cx="16289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i="1" dirty="0">
                <a:solidFill>
                  <a:srgbClr val="FF0000"/>
                </a:solidFill>
                <a:cs typeface="Arial" panose="020B0604020202020204" pitchFamily="34" charset="0"/>
              </a:rPr>
              <a:t>或</a:t>
            </a:r>
            <a:r>
              <a:rPr lang="en-AU" altLang="zh-CN" sz="4800" b="1" i="1" dirty="0">
                <a:solidFill>
                  <a:srgbClr val="FF0000"/>
                </a:solidFill>
                <a:cs typeface="Arial" panose="020B0604020202020204" pitchFamily="34" charset="0"/>
              </a:rPr>
              <a:t>.....</a:t>
            </a:r>
            <a:endParaRPr lang="en-GB" altLang="zh-CN" sz="4800" b="1" i="1" dirty="0">
              <a:solidFill>
                <a:srgbClr val="FF0000"/>
              </a:solidFill>
              <a:cs typeface="Arial" panose="020B0604020202020204" pitchFamily="34" charset="0"/>
            </a:endParaRPr>
          </a:p>
        </p:txBody>
      </p:sp>
      <p:sp>
        <p:nvSpPr>
          <p:cNvPr id="7" name="TextBox 6"/>
          <p:cNvSpPr txBox="1"/>
          <p:nvPr/>
        </p:nvSpPr>
        <p:spPr>
          <a:xfrm>
            <a:off x="2699792" y="3212976"/>
            <a:ext cx="432048" cy="1077218"/>
          </a:xfrm>
          <a:prstGeom prst="rect">
            <a:avLst/>
          </a:prstGeom>
          <a:noFill/>
        </p:spPr>
        <p:txBody>
          <a:bodyPr wrap="square" rtlCol="0">
            <a:spAutoFit/>
          </a:bodyPr>
          <a:lstStyle/>
          <a:p>
            <a:r>
              <a:rPr lang="zh-CN" altLang="en-US" sz="3200" b="1" i="1" dirty="0">
                <a:solidFill>
                  <a:srgbClr val="FF0000"/>
                </a:solidFill>
              </a:rPr>
              <a:t>摇</a:t>
            </a:r>
            <a:endParaRPr lang="en-US" altLang="zh-CN" sz="3200" b="1" i="1" dirty="0">
              <a:solidFill>
                <a:srgbClr val="FF0000"/>
              </a:solidFill>
            </a:endParaRPr>
          </a:p>
          <a:p>
            <a:r>
              <a:rPr lang="zh-CN" altLang="en-US" sz="3200" b="1" i="1" dirty="0">
                <a:solidFill>
                  <a:srgbClr val="FF0000"/>
                </a:solidFill>
              </a:rPr>
              <a:t>篮</a:t>
            </a:r>
          </a:p>
        </p:txBody>
      </p:sp>
      <p:sp>
        <p:nvSpPr>
          <p:cNvPr id="8" name="TextBox 7"/>
          <p:cNvSpPr txBox="1"/>
          <p:nvPr/>
        </p:nvSpPr>
        <p:spPr>
          <a:xfrm>
            <a:off x="6012160" y="1844824"/>
            <a:ext cx="720080" cy="369332"/>
          </a:xfrm>
          <a:prstGeom prst="rect">
            <a:avLst/>
          </a:prstGeom>
          <a:noFill/>
        </p:spPr>
        <p:txBody>
          <a:bodyPr wrap="square" rtlCol="0">
            <a:spAutoFit/>
          </a:bodyPr>
          <a:lstStyle/>
          <a:p>
            <a:r>
              <a:rPr lang="zh-CN" altLang="en-US" b="1" i="1" dirty="0">
                <a:solidFill>
                  <a:srgbClr val="FF0000"/>
                </a:solidFill>
              </a:rPr>
              <a:t>清洁</a:t>
            </a:r>
          </a:p>
        </p:txBody>
      </p:sp>
      <p:sp>
        <p:nvSpPr>
          <p:cNvPr id="9" name="TextBox 8"/>
          <p:cNvSpPr txBox="1"/>
          <p:nvPr/>
        </p:nvSpPr>
        <p:spPr>
          <a:xfrm>
            <a:off x="6012160" y="2636912"/>
            <a:ext cx="720080" cy="369332"/>
          </a:xfrm>
          <a:prstGeom prst="rect">
            <a:avLst/>
          </a:prstGeom>
          <a:noFill/>
        </p:spPr>
        <p:txBody>
          <a:bodyPr wrap="square" rtlCol="0">
            <a:spAutoFit/>
          </a:bodyPr>
          <a:lstStyle/>
          <a:p>
            <a:r>
              <a:rPr lang="zh-CN" altLang="en-US" b="1" i="1" dirty="0">
                <a:solidFill>
                  <a:srgbClr val="FF0000"/>
                </a:solidFill>
              </a:rPr>
              <a:t>冲洗</a:t>
            </a:r>
          </a:p>
        </p:txBody>
      </p:sp>
      <p:sp>
        <p:nvSpPr>
          <p:cNvPr id="10" name="TextBox 9"/>
          <p:cNvSpPr txBox="1"/>
          <p:nvPr/>
        </p:nvSpPr>
        <p:spPr>
          <a:xfrm>
            <a:off x="6012160" y="3356992"/>
            <a:ext cx="720080" cy="369332"/>
          </a:xfrm>
          <a:prstGeom prst="rect">
            <a:avLst/>
          </a:prstGeom>
          <a:noFill/>
        </p:spPr>
        <p:txBody>
          <a:bodyPr wrap="square" rtlCol="0">
            <a:spAutoFit/>
          </a:bodyPr>
          <a:lstStyle/>
          <a:p>
            <a:r>
              <a:rPr lang="zh-CN" altLang="en-US" b="1" dirty="0"/>
              <a:t> </a:t>
            </a:r>
            <a:r>
              <a:rPr lang="zh-CN" altLang="en-US" b="1" i="1" dirty="0">
                <a:solidFill>
                  <a:srgbClr val="FF0000"/>
                </a:solidFill>
              </a:rPr>
              <a:t>结合</a:t>
            </a:r>
          </a:p>
        </p:txBody>
      </p:sp>
      <p:sp>
        <p:nvSpPr>
          <p:cNvPr id="11" name="TextBox 10"/>
          <p:cNvSpPr txBox="1"/>
          <p:nvPr/>
        </p:nvSpPr>
        <p:spPr>
          <a:xfrm>
            <a:off x="6012160" y="4077072"/>
            <a:ext cx="720080" cy="369332"/>
          </a:xfrm>
          <a:prstGeom prst="rect">
            <a:avLst/>
          </a:prstGeom>
          <a:noFill/>
        </p:spPr>
        <p:txBody>
          <a:bodyPr wrap="square" rtlCol="0">
            <a:spAutoFit/>
          </a:bodyPr>
          <a:lstStyle/>
          <a:p>
            <a:r>
              <a:rPr lang="zh-CN" altLang="en-US" b="1" i="1" dirty="0">
                <a:solidFill>
                  <a:srgbClr val="FF0000"/>
                </a:solidFill>
              </a:rPr>
              <a:t>消毒</a:t>
            </a:r>
          </a:p>
        </p:txBody>
      </p:sp>
      <p:sp>
        <p:nvSpPr>
          <p:cNvPr id="12" name="TextBox 11"/>
          <p:cNvSpPr txBox="1"/>
          <p:nvPr/>
        </p:nvSpPr>
        <p:spPr>
          <a:xfrm>
            <a:off x="6084168" y="4725144"/>
            <a:ext cx="720080" cy="369332"/>
          </a:xfrm>
          <a:prstGeom prst="rect">
            <a:avLst/>
          </a:prstGeom>
          <a:noFill/>
        </p:spPr>
        <p:txBody>
          <a:bodyPr wrap="square" rtlCol="0">
            <a:spAutoFit/>
          </a:bodyPr>
          <a:lstStyle/>
          <a:p>
            <a:r>
              <a:rPr lang="zh-CN" altLang="en-US" b="1" i="1" dirty="0">
                <a:solidFill>
                  <a:srgbClr val="FF0000"/>
                </a:solidFill>
              </a:rPr>
              <a:t>镜片</a:t>
            </a:r>
          </a:p>
        </p:txBody>
      </p:sp>
      <p:sp>
        <p:nvSpPr>
          <p:cNvPr id="13" name="TextBox 12"/>
          <p:cNvSpPr txBox="1"/>
          <p:nvPr/>
        </p:nvSpPr>
        <p:spPr>
          <a:xfrm>
            <a:off x="6084168" y="5373216"/>
            <a:ext cx="720080" cy="369332"/>
          </a:xfrm>
          <a:prstGeom prst="rect">
            <a:avLst/>
          </a:prstGeom>
          <a:noFill/>
        </p:spPr>
        <p:txBody>
          <a:bodyPr wrap="square" rtlCol="0">
            <a:spAutoFit/>
          </a:bodyPr>
          <a:lstStyle/>
          <a:p>
            <a:r>
              <a:rPr lang="zh-CN" altLang="en-US" b="1" i="1" dirty="0">
                <a:solidFill>
                  <a:srgbClr val="FF0000"/>
                </a:solidFill>
              </a:rPr>
              <a:t>每次</a:t>
            </a:r>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a:extLst>
              <a:ext uri="{FF2B5EF4-FFF2-40B4-BE49-F238E27FC236}">
                <a16:creationId xmlns:a16="http://schemas.microsoft.com/office/drawing/2014/main" id="{B0E34818-B54C-4AFF-B440-827FCBCB8EE4}"/>
              </a:ext>
            </a:extLst>
          </p:cNvPr>
          <p:cNvSpPr>
            <a:spLocks noGrp="1" noChangeArrowheads="1"/>
          </p:cNvSpPr>
          <p:nvPr>
            <p:ph type="title"/>
          </p:nvPr>
        </p:nvSpPr>
        <p:spPr>
          <a:xfrm>
            <a:off x="323528" y="0"/>
            <a:ext cx="8241481" cy="1143000"/>
          </a:xfrm>
        </p:spPr>
        <p:txBody>
          <a:bodyPr>
            <a:normAutofit/>
          </a:bodyPr>
          <a:lstStyle/>
          <a:p>
            <a:r>
              <a:rPr lang="zh-CN" altLang="en-US" sz="3600" dirty="0"/>
              <a:t>护理</a:t>
            </a:r>
            <a:r>
              <a:rPr lang="en-US" altLang="zh-CN" sz="3600" dirty="0"/>
              <a:t>和</a:t>
            </a:r>
            <a:r>
              <a:rPr lang="zh-CN" altLang="en-US" sz="3600" dirty="0"/>
              <a:t>保养</a:t>
            </a:r>
            <a:r>
              <a:rPr lang="en-US" altLang="zh-CN" sz="3600" dirty="0"/>
              <a:t>：</a:t>
            </a:r>
            <a:r>
              <a:rPr lang="en-US" altLang="zh-CN" sz="3600" dirty="0" err="1">
                <a:solidFill>
                  <a:srgbClr val="FFFF00"/>
                </a:solidFill>
              </a:rPr>
              <a:t>总结</a:t>
            </a:r>
            <a:r>
              <a:rPr lang="en-US" altLang="zh-CN" sz="3600" dirty="0">
                <a:solidFill>
                  <a:srgbClr val="FFFF00"/>
                </a:solidFill>
              </a:rPr>
              <a:t>  </a:t>
            </a:r>
            <a:r>
              <a:rPr lang="zh-CN" altLang="en-US" sz="1800" dirty="0">
                <a:solidFill>
                  <a:srgbClr val="FFFF00"/>
                </a:solidFill>
                <a:latin typeface="Arial" charset="0"/>
                <a:cs typeface="Arial" charset="0"/>
              </a:rPr>
              <a:t>继续</a:t>
            </a:r>
            <a:r>
              <a:rPr lang="en-US" altLang="zh-CN" sz="1800" dirty="0">
                <a:solidFill>
                  <a:srgbClr val="FFFF00"/>
                </a:solidFill>
                <a:latin typeface="Arial" charset="0"/>
                <a:cs typeface="Arial" charset="0"/>
              </a:rPr>
              <a:t>...</a:t>
            </a:r>
            <a:endParaRPr lang="en-CA" altLang="zh-CN" sz="1800" dirty="0">
              <a:solidFill>
                <a:srgbClr val="FFFF00"/>
              </a:solidFill>
              <a:latin typeface="Arial" charset="0"/>
              <a:cs typeface="Arial" charset="0"/>
            </a:endParaRPr>
          </a:p>
        </p:txBody>
      </p:sp>
      <p:sp>
        <p:nvSpPr>
          <p:cNvPr id="237570" name="Rectangle 1">
            <a:extLst>
              <a:ext uri="{FF2B5EF4-FFF2-40B4-BE49-F238E27FC236}">
                <a16:creationId xmlns:a16="http://schemas.microsoft.com/office/drawing/2014/main" id="{8DBA49E2-618F-4765-990F-A9524BBF4C54}"/>
              </a:ext>
            </a:extLst>
          </p:cNvPr>
          <p:cNvSpPr>
            <a:spLocks noChangeArrowheads="1"/>
          </p:cNvSpPr>
          <p:nvPr/>
        </p:nvSpPr>
        <p:spPr bwMode="auto">
          <a:xfrm>
            <a:off x="767112" y="3244850"/>
            <a:ext cx="7609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AU" altLang="zh-CN" sz="4800" b="1" dirty="0" err="1">
                <a:solidFill>
                  <a:srgbClr val="FF0000"/>
                </a:solidFill>
                <a:latin typeface="Arial" charset="0"/>
              </a:rPr>
              <a:t>如果有疑问</a:t>
            </a:r>
            <a:r>
              <a:rPr lang="en-AU" altLang="zh-CN" sz="4800" b="1" dirty="0">
                <a:solidFill>
                  <a:srgbClr val="FF0000"/>
                </a:solidFill>
                <a:latin typeface="Arial" charset="0"/>
              </a:rPr>
              <a:t>，</a:t>
            </a:r>
            <a:r>
              <a:rPr lang="zh-CN" altLang="en-AU" sz="4800" b="1" dirty="0">
                <a:solidFill>
                  <a:srgbClr val="FF0000"/>
                </a:solidFill>
                <a:latin typeface="Arial" charset="0"/>
              </a:rPr>
              <a:t>将它们扔掉</a:t>
            </a:r>
            <a:r>
              <a:rPr lang="en-AU" altLang="zh-CN" sz="4800" b="1" dirty="0">
                <a:solidFill>
                  <a:srgbClr val="FF0000"/>
                </a:solidFill>
                <a:latin typeface="Arial" charset="0"/>
              </a:rPr>
              <a:t>！</a:t>
            </a:r>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990600" y="1066806"/>
            <a:ext cx="8648700" cy="400110"/>
          </a:xfrm>
          <a:prstGeom prst="rect">
            <a:avLst/>
          </a:prstGeom>
        </p:spPr>
        <p:txBody>
          <a:bodyPr>
            <a:spAutoFit/>
          </a:bodyPr>
          <a:lstStyle/>
          <a:p>
            <a:pPr eaLnBrk="1" hangingPunct="1"/>
            <a:r>
              <a:rPr lang="en-CA" altLang="en-US" sz="2000" b="1" dirty="0">
                <a:solidFill>
                  <a:srgbClr val="5C6F7B"/>
                </a:solidFill>
              </a:rPr>
              <a:t> </a:t>
            </a:r>
            <a:endParaRPr lang="en-CA" altLang="en-US" sz="2000" b="1" i="1" dirty="0">
              <a:solidFill>
                <a:srgbClr val="5C6F7B"/>
              </a:solidFill>
            </a:endParaRPr>
          </a:p>
        </p:txBody>
      </p:sp>
      <p:sp>
        <p:nvSpPr>
          <p:cNvPr id="16387" name="TextBox 1"/>
          <p:cNvSpPr txBox="1">
            <a:spLocks noChangeArrowheads="1"/>
          </p:cNvSpPr>
          <p:nvPr/>
        </p:nvSpPr>
        <p:spPr bwMode="auto">
          <a:xfrm>
            <a:off x="3479801" y="4760913"/>
            <a:ext cx="166744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AU" altLang="en-US" sz="1800" b="1" dirty="0">
                <a:solidFill>
                  <a:srgbClr val="5C6F7B"/>
                </a:solidFill>
                <a:cs typeface="Arial" charset="0"/>
              </a:rPr>
              <a:t>CIBA Vision</a:t>
            </a:r>
            <a:br>
              <a:rPr lang="en-AU" altLang="en-US" sz="1800" b="1" dirty="0">
                <a:solidFill>
                  <a:srgbClr val="5C6F7B"/>
                </a:solidFill>
                <a:cs typeface="Arial" charset="0"/>
              </a:rPr>
            </a:br>
            <a:r>
              <a:rPr lang="en-AU" altLang="en-US" sz="1800" b="1" dirty="0">
                <a:solidFill>
                  <a:srgbClr val="5C6F7B"/>
                </a:solidFill>
                <a:cs typeface="Arial" charset="0"/>
              </a:rPr>
              <a:t>Bausch &amp; Lomb</a:t>
            </a:r>
          </a:p>
          <a:p>
            <a:pPr algn="l">
              <a:spcBef>
                <a:spcPct val="0"/>
              </a:spcBef>
              <a:buFontTx/>
              <a:buNone/>
            </a:pPr>
            <a:r>
              <a:rPr lang="en-AU" altLang="en-US" sz="1800" b="1" dirty="0">
                <a:solidFill>
                  <a:srgbClr val="5C6F7B"/>
                </a:solidFill>
                <a:cs typeface="Arial" charset="0"/>
              </a:rPr>
              <a:t>Allergan</a:t>
            </a:r>
          </a:p>
          <a:p>
            <a:pPr algn="l">
              <a:spcBef>
                <a:spcPct val="0"/>
              </a:spcBef>
              <a:buFontTx/>
              <a:buNone/>
            </a:pPr>
            <a:r>
              <a:rPr lang="en-AU" altLang="en-US" sz="1800" b="1" dirty="0">
                <a:solidFill>
                  <a:srgbClr val="5C6F7B"/>
                </a:solidFill>
                <a:cs typeface="Arial" charset="0"/>
              </a:rPr>
              <a:t>AMO</a:t>
            </a:r>
          </a:p>
          <a:p>
            <a:pPr algn="l">
              <a:spcBef>
                <a:spcPct val="0"/>
              </a:spcBef>
              <a:buFontTx/>
              <a:buNone/>
            </a:pPr>
            <a:r>
              <a:rPr lang="en-AU" altLang="en-US" sz="1800" b="1" dirty="0">
                <a:solidFill>
                  <a:srgbClr val="5C6F7B"/>
                </a:solidFill>
                <a:cs typeface="Arial" charset="0"/>
              </a:rPr>
              <a:t>Ocular Sciences</a:t>
            </a:r>
          </a:p>
        </p:txBody>
      </p:sp>
      <p:sp>
        <p:nvSpPr>
          <p:cNvPr id="16388" name="TextBox 3"/>
          <p:cNvSpPr txBox="1">
            <a:spLocks noChangeArrowheads="1"/>
          </p:cNvSpPr>
          <p:nvPr/>
        </p:nvSpPr>
        <p:spPr bwMode="auto">
          <a:xfrm>
            <a:off x="6156176" y="4797152"/>
            <a:ext cx="2370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AU" altLang="en-US" sz="1800" b="1" dirty="0">
                <a:solidFill>
                  <a:srgbClr val="5C6F7B"/>
                </a:solidFill>
                <a:cs typeface="Arial" charset="0"/>
              </a:rPr>
              <a:t>Wesley Jessen</a:t>
            </a:r>
          </a:p>
          <a:p>
            <a:pPr algn="l">
              <a:spcBef>
                <a:spcPct val="0"/>
              </a:spcBef>
              <a:buFontTx/>
              <a:buNone/>
            </a:pPr>
            <a:r>
              <a:rPr lang="en-AU" altLang="en-US" sz="1800" b="1" dirty="0">
                <a:solidFill>
                  <a:srgbClr val="5C6F7B"/>
                </a:solidFill>
                <a:cs typeface="Arial" charset="0"/>
              </a:rPr>
              <a:t>Menicon</a:t>
            </a:r>
          </a:p>
          <a:p>
            <a:pPr algn="l">
              <a:spcBef>
                <a:spcPct val="0"/>
              </a:spcBef>
              <a:buFontTx/>
              <a:buNone/>
            </a:pPr>
            <a:r>
              <a:rPr lang="en-AU" altLang="en-US" sz="1800" b="1" dirty="0">
                <a:solidFill>
                  <a:srgbClr val="5C6F7B"/>
                </a:solidFill>
                <a:cs typeface="Arial" charset="0"/>
              </a:rPr>
              <a:t>Paragon</a:t>
            </a:r>
          </a:p>
          <a:p>
            <a:pPr algn="l">
              <a:spcBef>
                <a:spcPct val="0"/>
              </a:spcBef>
              <a:buFontTx/>
              <a:buNone/>
            </a:pPr>
            <a:r>
              <a:rPr lang="en-AU" altLang="en-US" sz="1800" b="1" dirty="0">
                <a:solidFill>
                  <a:srgbClr val="5C6F7B"/>
                </a:solidFill>
                <a:cs typeface="Arial" charset="0"/>
              </a:rPr>
              <a:t>Pilkington Barnes-Hind</a:t>
            </a:r>
          </a:p>
          <a:p>
            <a:pPr algn="l">
              <a:spcBef>
                <a:spcPct val="0"/>
              </a:spcBef>
              <a:buFontTx/>
              <a:buNone/>
            </a:pPr>
            <a:r>
              <a:rPr lang="en-AU" altLang="en-US" sz="1800" b="1" dirty="0">
                <a:solidFill>
                  <a:srgbClr val="5C6F7B"/>
                </a:solidFill>
                <a:cs typeface="Arial" charset="0"/>
              </a:rPr>
              <a:t>Aspect Vision Care</a:t>
            </a:r>
            <a:endParaRPr lang="en-GB" altLang="en-US" sz="1800" b="1" dirty="0">
              <a:solidFill>
                <a:srgbClr val="5C6F7B"/>
              </a:solidFill>
              <a:cs typeface="Arial" charset="0"/>
            </a:endParaRPr>
          </a:p>
        </p:txBody>
      </p:sp>
      <p:sp>
        <p:nvSpPr>
          <p:cNvPr id="16389" name="TextBox 1"/>
          <p:cNvSpPr txBox="1">
            <a:spLocks noChangeArrowheads="1"/>
          </p:cNvSpPr>
          <p:nvPr/>
        </p:nvSpPr>
        <p:spPr bwMode="auto">
          <a:xfrm>
            <a:off x="2895600" y="2024063"/>
            <a:ext cx="2159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en-AU" altLang="en-US" sz="1800" b="1" i="1" dirty="0">
                <a:solidFill>
                  <a:prstClr val="black"/>
                </a:solidFill>
                <a:latin typeface="Arial" charset="0"/>
              </a:rPr>
              <a:t>Platinum Sponsor</a:t>
            </a:r>
            <a:endParaRPr lang="en-GB" altLang="en-US" sz="1800" b="1" i="1" dirty="0">
              <a:solidFill>
                <a:prstClr val="black"/>
              </a:solidFill>
              <a:latin typeface="Arial" charset="0"/>
            </a:endParaRPr>
          </a:p>
        </p:txBody>
      </p:sp>
      <p:sp>
        <p:nvSpPr>
          <p:cNvPr id="16390" name="TextBox 5"/>
          <p:cNvSpPr txBox="1">
            <a:spLocks noChangeArrowheads="1"/>
          </p:cNvSpPr>
          <p:nvPr/>
        </p:nvSpPr>
        <p:spPr bwMode="auto">
          <a:xfrm>
            <a:off x="6288091" y="2024063"/>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en-AU" altLang="en-US" sz="1800" b="1" i="1" dirty="0">
                <a:solidFill>
                  <a:prstClr val="black"/>
                </a:solidFill>
                <a:latin typeface="Arial" charset="0"/>
              </a:rPr>
              <a:t>Silver Sponsors</a:t>
            </a:r>
            <a:endParaRPr lang="en-GB" altLang="en-US" sz="1800" b="1" i="1" dirty="0">
              <a:solidFill>
                <a:prstClr val="black"/>
              </a:solidFill>
              <a:latin typeface="Arial" charset="0"/>
            </a:endParaRPr>
          </a:p>
        </p:txBody>
      </p:sp>
      <p:sp>
        <p:nvSpPr>
          <p:cNvPr id="16391" name="TextBox 6"/>
          <p:cNvSpPr txBox="1">
            <a:spLocks noChangeArrowheads="1"/>
          </p:cNvSpPr>
          <p:nvPr/>
        </p:nvSpPr>
        <p:spPr bwMode="auto">
          <a:xfrm>
            <a:off x="5576888" y="3995739"/>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en-AU" altLang="en-US" sz="1800" b="1" i="1" dirty="0">
                <a:solidFill>
                  <a:prstClr val="black"/>
                </a:solidFill>
                <a:latin typeface="Arial" charset="0"/>
              </a:rPr>
              <a:t>Donor Sponsor</a:t>
            </a:r>
            <a:endParaRPr lang="en-GB" altLang="en-US" sz="1800" b="1" i="1" dirty="0">
              <a:solidFill>
                <a:prstClr val="black"/>
              </a:solidFill>
              <a:latin typeface="Arial" charset="0"/>
            </a:endParaRPr>
          </a:p>
        </p:txBody>
      </p:sp>
      <p:sp>
        <p:nvSpPr>
          <p:cNvPr id="9" name="TextBox 8"/>
          <p:cNvSpPr txBox="1"/>
          <p:nvPr/>
        </p:nvSpPr>
        <p:spPr>
          <a:xfrm>
            <a:off x="0" y="0"/>
            <a:ext cx="9144000" cy="646331"/>
          </a:xfrm>
          <a:prstGeom prst="rect">
            <a:avLst/>
          </a:prstGeom>
          <a:solidFill>
            <a:schemeClr val="accent5">
              <a:lumMod val="50000"/>
            </a:schemeClr>
          </a:solidFill>
        </p:spPr>
        <p:txBody>
          <a:bodyPr wrap="square" rtlCol="0">
            <a:spAutoFit/>
          </a:bodyPr>
          <a:lstStyle/>
          <a:p>
            <a:pPr algn="ctr"/>
            <a:r>
              <a:rPr lang="en-US" altLang="zh-CN" sz="3600" b="1" dirty="0">
                <a:solidFill>
                  <a:srgbClr val="F5F6F1"/>
                </a:solidFill>
              </a:rPr>
              <a:t>IALCE</a:t>
            </a:r>
            <a:r>
              <a:rPr lang="zh-CN" altLang="en-US" sz="3600" b="1" dirty="0">
                <a:solidFill>
                  <a:srgbClr val="F5F6F1"/>
                </a:solidFill>
              </a:rPr>
              <a:t>赞助者</a:t>
            </a:r>
          </a:p>
        </p:txBody>
      </p:sp>
      <p:sp>
        <p:nvSpPr>
          <p:cNvPr id="10" name="Title 6"/>
          <p:cNvSpPr txBox="1">
            <a:spLocks/>
          </p:cNvSpPr>
          <p:nvPr/>
        </p:nvSpPr>
        <p:spPr bwMode="auto">
          <a:xfrm>
            <a:off x="323528" y="1052736"/>
            <a:ext cx="864870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000" b="1" u="none" strike="noStrike" kern="1200" cap="none" spc="0" normalizeH="0" baseline="0" noProof="0" dirty="0">
                <a:ln>
                  <a:noFill/>
                </a:ln>
                <a:solidFill>
                  <a:srgbClr val="5C6F7B"/>
                </a:solidFill>
                <a:effectLst/>
                <a:uLnTx/>
                <a:uFillTx/>
                <a:latin typeface="Arial" pitchFamily="34" charset="0"/>
                <a:ea typeface="+mj-ea"/>
                <a:cs typeface="Arial" pitchFamily="34" charset="0"/>
              </a:rPr>
              <a:t>IACLE（国际隐形眼镜教育者协会）开发和提供隐形眼镜教育得到了教育补助金和实物捐助的支持</a:t>
            </a:r>
            <a:r>
              <a:rPr kumimoji="0" lang="zh-CN" altLang="en-US" sz="2000" b="1" u="none" strike="noStrike" kern="1200" cap="none" spc="0" normalizeH="0" baseline="0" noProof="0" dirty="0">
                <a:ln>
                  <a:noFill/>
                </a:ln>
                <a:solidFill>
                  <a:srgbClr val="5C6F7B"/>
                </a:solidFill>
                <a:effectLst/>
                <a:uLnTx/>
                <a:uFillTx/>
                <a:latin typeface="Arial" pitchFamily="34" charset="0"/>
                <a:ea typeface="+mj-ea"/>
                <a:cs typeface="Arial" pitchFamily="34" charset="0"/>
              </a:rPr>
              <a:t>。</a:t>
            </a:r>
            <a:endParaRPr kumimoji="0" lang="en-CA" altLang="en-US" sz="2000" b="1" u="none" strike="noStrike" kern="1200" cap="none" spc="0" normalizeH="0" baseline="0" noProof="0" dirty="0">
              <a:ln>
                <a:noFill/>
              </a:ln>
              <a:solidFill>
                <a:srgbClr val="5C6F7B"/>
              </a:solidFill>
              <a:effectLst/>
              <a:uLnTx/>
              <a:uFillTx/>
              <a:latin typeface="Arial" charset="0"/>
              <a:ea typeface="+mj-ea"/>
              <a:cs typeface="Arial" charset="0"/>
            </a:endParaRPr>
          </a:p>
        </p:txBody>
      </p:sp>
      <p:sp>
        <p:nvSpPr>
          <p:cNvPr id="11" name="文本框 6">
            <a:extLst>
              <a:ext uri="{FF2B5EF4-FFF2-40B4-BE49-F238E27FC236}">
                <a16:creationId xmlns:a16="http://schemas.microsoft.com/office/drawing/2014/main" id="{B440AA64-4B86-4A04-A3BD-3CF552908630}"/>
              </a:ext>
            </a:extLst>
          </p:cNvPr>
          <p:cNvSpPr txBox="1"/>
          <p:nvPr/>
        </p:nvSpPr>
        <p:spPr>
          <a:xfrm>
            <a:off x="323528" y="2420888"/>
            <a:ext cx="2016224" cy="1077218"/>
          </a:xfrm>
          <a:prstGeom prst="rect">
            <a:avLst/>
          </a:prstGeom>
          <a:solidFill>
            <a:srgbClr val="006AA0"/>
          </a:solid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rPr>
              <a:t>行业</a:t>
            </a:r>
            <a:endParaRPr lang="en-US" altLang="zh-CN" sz="3200" b="1" dirty="0">
              <a:solidFill>
                <a:schemeClr val="bg1"/>
              </a:solidFill>
              <a:latin typeface="黑体" panose="02010609060101010101" pitchFamily="49" charset="-122"/>
              <a:ea typeface="黑体" panose="02010609060101010101" pitchFamily="49" charset="-122"/>
            </a:endParaRPr>
          </a:p>
          <a:p>
            <a:pPr algn="ctr"/>
            <a:r>
              <a:rPr lang="zh-CN" altLang="en-US" sz="3200" b="1" dirty="0">
                <a:solidFill>
                  <a:schemeClr val="bg1"/>
                </a:solidFill>
                <a:latin typeface="黑体" panose="02010609060101010101" pitchFamily="49" charset="-122"/>
                <a:ea typeface="黑体" panose="02010609060101010101" pitchFamily="49" charset="-122"/>
              </a:rPr>
              <a:t>支持者</a:t>
            </a:r>
          </a:p>
        </p:txBody>
      </p:sp>
      <p:sp>
        <p:nvSpPr>
          <p:cNvPr id="12" name="文本框 7">
            <a:extLst>
              <a:ext uri="{FF2B5EF4-FFF2-40B4-BE49-F238E27FC236}">
                <a16:creationId xmlns:a16="http://schemas.microsoft.com/office/drawing/2014/main" id="{D658871F-7082-466C-B25E-2633C7415463}"/>
              </a:ext>
            </a:extLst>
          </p:cNvPr>
          <p:cNvSpPr txBox="1"/>
          <p:nvPr/>
        </p:nvSpPr>
        <p:spPr>
          <a:xfrm>
            <a:off x="395536" y="5013176"/>
            <a:ext cx="2232248" cy="954107"/>
          </a:xfrm>
          <a:prstGeom prst="rect">
            <a:avLst/>
          </a:prstGeom>
          <a:solidFill>
            <a:srgbClr val="F0AA15"/>
          </a:solidFill>
        </p:spPr>
        <p:txBody>
          <a:bodyPr wrap="square" rtlCol="0">
            <a:spAutoFit/>
          </a:bodyPr>
          <a:lstStyle/>
          <a:p>
            <a:pPr algn="ctr"/>
            <a:r>
              <a:rPr lang="zh-CN" altLang="en-US" sz="2800" b="1" dirty="0">
                <a:solidFill>
                  <a:schemeClr val="bg1"/>
                </a:solidFill>
                <a:latin typeface="黑体" panose="02010609060101010101" pitchFamily="49" charset="-122"/>
                <a:ea typeface="黑体" panose="02010609060101010101" pitchFamily="49" charset="-122"/>
              </a:rPr>
              <a:t>主要实物</a:t>
            </a:r>
            <a:endParaRPr lang="en-US" altLang="zh-CN" sz="2800" b="1" dirty="0">
              <a:solidFill>
                <a:schemeClr val="bg1"/>
              </a:solidFill>
              <a:latin typeface="黑体" panose="02010609060101010101" pitchFamily="49" charset="-122"/>
              <a:ea typeface="黑体" panose="02010609060101010101" pitchFamily="49" charset="-122"/>
            </a:endParaRPr>
          </a:p>
          <a:p>
            <a:pPr algn="ctr"/>
            <a:r>
              <a:rPr lang="zh-CN" altLang="en-US" sz="2800" b="1" dirty="0">
                <a:solidFill>
                  <a:schemeClr val="bg1"/>
                </a:solidFill>
                <a:latin typeface="黑体" panose="02010609060101010101" pitchFamily="49" charset="-122"/>
                <a:ea typeface="黑体" panose="02010609060101010101" pitchFamily="49" charset="-122"/>
              </a:rPr>
              <a:t>支持者</a:t>
            </a:r>
          </a:p>
        </p:txBody>
      </p:sp>
      <p:sp>
        <p:nvSpPr>
          <p:cNvPr id="13" name="文本框 2">
            <a:extLst>
              <a:ext uri="{FF2B5EF4-FFF2-40B4-BE49-F238E27FC236}">
                <a16:creationId xmlns:a16="http://schemas.microsoft.com/office/drawing/2014/main" id="{676C0054-22E8-459E-87BA-FBC5EB53ACBB}"/>
              </a:ext>
            </a:extLst>
          </p:cNvPr>
          <p:cNvSpPr txBox="1"/>
          <p:nvPr/>
        </p:nvSpPr>
        <p:spPr>
          <a:xfrm>
            <a:off x="2915816" y="2060848"/>
            <a:ext cx="2160240" cy="307777"/>
          </a:xfrm>
          <a:prstGeom prst="rect">
            <a:avLst/>
          </a:prstGeom>
          <a:solidFill>
            <a:schemeClr val="bg1"/>
          </a:solidFill>
        </p:spPr>
        <p:txBody>
          <a:bodyPr wrap="square" rtlCol="0">
            <a:spAutoFit/>
          </a:bodyPr>
          <a:lstStyle/>
          <a:p>
            <a:pPr algn="ctr"/>
            <a:r>
              <a:rPr lang="zh-CN" altLang="en-US" sz="1400" b="1" dirty="0"/>
              <a:t>白金赞助商</a:t>
            </a:r>
          </a:p>
        </p:txBody>
      </p:sp>
      <p:sp>
        <p:nvSpPr>
          <p:cNvPr id="14" name="文本框 4">
            <a:extLst>
              <a:ext uri="{FF2B5EF4-FFF2-40B4-BE49-F238E27FC236}">
                <a16:creationId xmlns:a16="http://schemas.microsoft.com/office/drawing/2014/main" id="{577D4B50-2D84-45B4-B66D-B237CC65E372}"/>
              </a:ext>
            </a:extLst>
          </p:cNvPr>
          <p:cNvSpPr txBox="1"/>
          <p:nvPr/>
        </p:nvSpPr>
        <p:spPr>
          <a:xfrm>
            <a:off x="6372200" y="2060848"/>
            <a:ext cx="1872208" cy="307777"/>
          </a:xfrm>
          <a:prstGeom prst="rect">
            <a:avLst/>
          </a:prstGeom>
          <a:solidFill>
            <a:schemeClr val="bg1"/>
          </a:solidFill>
        </p:spPr>
        <p:txBody>
          <a:bodyPr wrap="square" rtlCol="0">
            <a:spAutoFit/>
          </a:bodyPr>
          <a:lstStyle/>
          <a:p>
            <a:r>
              <a:rPr lang="zh-CN" altLang="en-US" sz="1400" b="1" dirty="0"/>
              <a:t>白银赞助商</a:t>
            </a:r>
          </a:p>
        </p:txBody>
      </p:sp>
      <p:sp>
        <p:nvSpPr>
          <p:cNvPr id="15" name="文本框 5">
            <a:extLst>
              <a:ext uri="{FF2B5EF4-FFF2-40B4-BE49-F238E27FC236}">
                <a16:creationId xmlns:a16="http://schemas.microsoft.com/office/drawing/2014/main" id="{BD6B6F29-D9B1-4216-A57A-CD5FAAB53830}"/>
              </a:ext>
            </a:extLst>
          </p:cNvPr>
          <p:cNvSpPr txBox="1"/>
          <p:nvPr/>
        </p:nvSpPr>
        <p:spPr>
          <a:xfrm>
            <a:off x="5436096" y="4077072"/>
            <a:ext cx="1944216" cy="307777"/>
          </a:xfrm>
          <a:prstGeom prst="rect">
            <a:avLst/>
          </a:prstGeom>
          <a:solidFill>
            <a:schemeClr val="bg1"/>
          </a:solidFill>
        </p:spPr>
        <p:txBody>
          <a:bodyPr wrap="square" rtlCol="0">
            <a:spAutoFit/>
          </a:bodyPr>
          <a:lstStyle/>
          <a:p>
            <a:pPr algn="ctr"/>
            <a:r>
              <a:rPr lang="zh-CN" altLang="en-US" sz="1400" b="1" dirty="0"/>
              <a:t>捐赠赞助</a:t>
            </a:r>
          </a:p>
        </p:txBody>
      </p:sp>
    </p:spTree>
    <p:extLst>
      <p:ext uri="{BB962C8B-B14F-4D97-AF65-F5344CB8AC3E}">
        <p14:creationId xmlns:p14="http://schemas.microsoft.com/office/powerpoint/2010/main" val="17631275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6"/>
          <p:cNvSpPr>
            <a:spLocks noGrp="1"/>
          </p:cNvSpPr>
          <p:nvPr>
            <p:ph type="ctrTitle"/>
          </p:nvPr>
        </p:nvSpPr>
        <p:spPr>
          <a:xfrm>
            <a:off x="657225" y="3756025"/>
            <a:ext cx="7772400" cy="830263"/>
          </a:xfrm>
        </p:spPr>
        <p:txBody>
          <a:bodyPr/>
          <a:lstStyle/>
          <a:p>
            <a:pPr eaLnBrk="1" hangingPunct="1"/>
            <a:r>
              <a:rPr lang="en-GB" altLang="en-US" sz="4800" dirty="0"/>
              <a:t>THANK YOU</a:t>
            </a:r>
            <a:endParaRPr lang="en-CA" altLang="en-US" sz="4800" dirty="0"/>
          </a:p>
        </p:txBody>
      </p:sp>
      <p:sp>
        <p:nvSpPr>
          <p:cNvPr id="185347" name="Subtitle 7"/>
          <p:cNvSpPr>
            <a:spLocks noGrp="1"/>
          </p:cNvSpPr>
          <p:nvPr>
            <p:ph type="subTitle" idx="1"/>
          </p:nvPr>
        </p:nvSpPr>
        <p:spPr>
          <a:xfrm>
            <a:off x="1371600" y="4902200"/>
            <a:ext cx="6400800" cy="508000"/>
          </a:xfrm>
        </p:spPr>
        <p:txBody>
          <a:bodyPr/>
          <a:lstStyle/>
          <a:p>
            <a:pPr eaLnBrk="1" hangingPunct="1"/>
            <a:r>
              <a:rPr lang="en-GB" altLang="en-US">
                <a:latin typeface="Arial" charset="0"/>
                <a:cs typeface="Arial" charset="0"/>
              </a:rPr>
              <a:t>www.iacle.org</a:t>
            </a:r>
            <a:endParaRPr lang="en-CA" altLang="en-US">
              <a:latin typeface="Arial" charset="0"/>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ctrTitle"/>
          </p:nvPr>
        </p:nvSpPr>
        <p:spPr bwMode="auto">
          <a:xfrm>
            <a:off x="304800" y="2257425"/>
            <a:ext cx="8534400" cy="1216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dirty="0"/>
              <a:t>隐形眼镜护理产品</a:t>
            </a:r>
            <a:endParaRPr lang="en-CA" altLang="en-US" dirty="0"/>
          </a:p>
        </p:txBody>
      </p:sp>
      <p:sp>
        <p:nvSpPr>
          <p:cNvPr id="117763" name="Subtitle 2"/>
          <p:cNvSpPr>
            <a:spLocks noGrp="1"/>
          </p:cNvSpPr>
          <p:nvPr>
            <p:ph type="subTitle" idx="1"/>
          </p:nvPr>
        </p:nvSpPr>
        <p:spPr>
          <a:xfrm>
            <a:off x="1371600" y="3506788"/>
            <a:ext cx="6400800" cy="989012"/>
          </a:xfrm>
        </p:spPr>
        <p:txBody>
          <a:bodyPr/>
          <a:lstStyle/>
          <a:p>
            <a:pPr eaLnBrk="1" hangingPunct="1"/>
            <a:r>
              <a:rPr lang="zh-CN" altLang="en-US" sz="2400" dirty="0">
                <a:solidFill>
                  <a:srgbClr val="FFFF00"/>
                </a:solidFill>
                <a:latin typeface="Arial" charset="0"/>
                <a:cs typeface="Arial" charset="0"/>
              </a:rPr>
              <a:t>附录</a:t>
            </a:r>
            <a:endParaRPr lang="en-CA" altLang="en-US" sz="2400" dirty="0">
              <a:solidFill>
                <a:srgbClr val="FFFF00"/>
              </a:solidFill>
              <a:latin typeface="Arial" charset="0"/>
              <a:cs typeface="Arial" charset="0"/>
            </a:endParaRPr>
          </a:p>
        </p:txBody>
      </p:sp>
    </p:spTree>
  </p:cSld>
  <p:clrMapOvr>
    <a:masterClrMapping/>
  </p:clrMapOvr>
  <p:transition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a:extLst>
              <a:ext uri="{FF2B5EF4-FFF2-40B4-BE49-F238E27FC236}">
                <a16:creationId xmlns:a16="http://schemas.microsoft.com/office/drawing/2014/main" id="{E0D77F19-F3F9-4536-A5BD-E89CF03523D6}"/>
              </a:ext>
            </a:extLst>
          </p:cNvPr>
          <p:cNvSpPr>
            <a:spLocks noGrp="1" noChangeArrowheads="1"/>
          </p:cNvSpPr>
          <p:nvPr>
            <p:ph type="title"/>
          </p:nvPr>
        </p:nvSpPr>
        <p:spPr>
          <a:xfrm>
            <a:off x="323528" y="0"/>
            <a:ext cx="6851650" cy="1143000"/>
          </a:xfrm>
        </p:spPr>
        <p:txBody>
          <a:bodyPr/>
          <a:lstStyle/>
          <a:p>
            <a:r>
              <a:rPr lang="en-US" altLang="zh-CN" sz="3600" dirty="0" err="1">
                <a:ea typeface="宋体" panose="02010600030101010101" pitchFamily="2" charset="-122"/>
              </a:rPr>
              <a:t>附录</a:t>
            </a:r>
            <a:r>
              <a:rPr lang="zh-CN" altLang="en-US" sz="3600" dirty="0">
                <a:ea typeface="宋体" panose="02010600030101010101" pitchFamily="2" charset="-122"/>
              </a:rPr>
              <a:t>：</a:t>
            </a:r>
            <a:r>
              <a:rPr lang="en-US" altLang="zh-CN" sz="3600" dirty="0" err="1">
                <a:solidFill>
                  <a:srgbClr val="FFFF00"/>
                </a:solidFill>
                <a:ea typeface="宋体" panose="02010600030101010101" pitchFamily="2" charset="-122"/>
              </a:rPr>
              <a:t>开始</a:t>
            </a:r>
            <a:endParaRPr lang="en-US" altLang="zh-CN" sz="3600" dirty="0">
              <a:solidFill>
                <a:srgbClr val="FFFF00"/>
              </a:solidFill>
              <a:ea typeface="宋体" panose="02010600030101010101" pitchFamily="2" charset="-122"/>
            </a:endParaRPr>
          </a:p>
        </p:txBody>
      </p:sp>
      <p:sp>
        <p:nvSpPr>
          <p:cNvPr id="242690" name="Content Placeholder 3">
            <a:extLst>
              <a:ext uri="{FF2B5EF4-FFF2-40B4-BE49-F238E27FC236}">
                <a16:creationId xmlns:a16="http://schemas.microsoft.com/office/drawing/2014/main" id="{ADA22AED-8381-4C00-B003-C31B158DC976}"/>
              </a:ext>
            </a:extLst>
          </p:cNvPr>
          <p:cNvSpPr>
            <a:spLocks noGrp="1" noChangeArrowheads="1"/>
          </p:cNvSpPr>
          <p:nvPr>
            <p:ph idx="1"/>
          </p:nvPr>
        </p:nvSpPr>
        <p:spPr>
          <a:xfrm>
            <a:off x="395536" y="1524000"/>
            <a:ext cx="8496944" cy="4800600"/>
          </a:xfrm>
        </p:spPr>
        <p:txBody>
          <a:bodyPr/>
          <a:lstStyle/>
          <a:p>
            <a:pPr marL="457200" indent="-457200">
              <a:lnSpc>
                <a:spcPts val="3600"/>
              </a:lnSpc>
              <a:tabLst>
                <a:tab pos="2511425" algn="l"/>
              </a:tabLst>
            </a:pPr>
            <a:r>
              <a:rPr lang="en-AU" altLang="zh-CN" sz="2800" dirty="0" err="1">
                <a:latin typeface="Arial" charset="0"/>
                <a:cs typeface="Arial" charset="0"/>
              </a:rPr>
              <a:t>以下页面中的信息是为了完整性</a:t>
            </a:r>
            <a:r>
              <a:rPr lang="zh-CN" altLang="en-US" sz="2800" dirty="0">
                <a:latin typeface="Arial" charset="0"/>
                <a:cs typeface="Arial" charset="0"/>
              </a:rPr>
              <a:t>。</a:t>
            </a:r>
            <a:endParaRPr lang="en-AU" altLang="zh-CN" sz="2800" dirty="0">
              <a:latin typeface="Arial" charset="0"/>
              <a:cs typeface="Arial" charset="0"/>
            </a:endParaRPr>
          </a:p>
          <a:p>
            <a:pPr>
              <a:lnSpc>
                <a:spcPts val="3600"/>
              </a:lnSpc>
              <a:tabLst>
                <a:tab pos="2511425" algn="l"/>
              </a:tabLst>
            </a:pPr>
            <a:r>
              <a:rPr lang="zh-CN" altLang="en-US" sz="2800" dirty="0">
                <a:latin typeface="Arial" charset="0"/>
                <a:cs typeface="Arial" charset="0"/>
              </a:rPr>
              <a:t>通过更深入地介绍所涵盖的主题来支持本讲座正文中包含的信息。</a:t>
            </a:r>
            <a:endParaRPr lang="zh-CN" altLang="en-AU" sz="2800" dirty="0">
              <a:latin typeface="Arial" charset="0"/>
              <a:cs typeface="Arial" charset="0"/>
            </a:endParaRPr>
          </a:p>
          <a:p>
            <a:pPr>
              <a:lnSpc>
                <a:spcPts val="3600"/>
              </a:lnSpc>
              <a:tabLst>
                <a:tab pos="2511425" algn="l"/>
              </a:tabLst>
            </a:pPr>
            <a:r>
              <a:rPr lang="zh-CN" altLang="en-AU" sz="2800" dirty="0">
                <a:latin typeface="Arial" charset="0"/>
                <a:cs typeface="Arial" charset="0"/>
              </a:rPr>
              <a:t>如果</a:t>
            </a:r>
            <a:r>
              <a:rPr lang="en-AU" altLang="zh-CN" sz="2800" dirty="0" err="1">
                <a:latin typeface="Arial" charset="0"/>
                <a:cs typeface="Arial" charset="0"/>
              </a:rPr>
              <a:t>需要更</a:t>
            </a:r>
            <a:r>
              <a:rPr lang="zh-CN" altLang="en-AU" sz="2800" dirty="0">
                <a:latin typeface="Arial" charset="0"/>
                <a:cs typeface="Arial" charset="0"/>
              </a:rPr>
              <a:t>深的了解</a:t>
            </a:r>
            <a:r>
              <a:rPr lang="en-AU" altLang="zh-CN" sz="2800" dirty="0">
                <a:latin typeface="Arial" charset="0"/>
                <a:cs typeface="Arial" charset="0"/>
              </a:rPr>
              <a:t>，</a:t>
            </a:r>
            <a:r>
              <a:rPr lang="en-AU" altLang="zh-CN" sz="2800" dirty="0" err="1">
                <a:latin typeface="Arial" charset="0"/>
                <a:cs typeface="Arial" charset="0"/>
              </a:rPr>
              <a:t>应咨询专门的文本</a:t>
            </a:r>
            <a:r>
              <a:rPr lang="zh-CN" altLang="en-US" sz="2800" dirty="0">
                <a:latin typeface="Arial" charset="0"/>
                <a:cs typeface="Arial" charset="0"/>
              </a:rPr>
              <a:t>、</a:t>
            </a:r>
            <a:r>
              <a:rPr lang="en-AU" altLang="zh-CN" sz="2800" dirty="0" err="1">
                <a:latin typeface="Arial" charset="0"/>
                <a:cs typeface="Arial" charset="0"/>
              </a:rPr>
              <a:t>网络或专题专家</a:t>
            </a:r>
            <a:r>
              <a:rPr lang="zh-CN" altLang="en-US" sz="2800" dirty="0">
                <a:latin typeface="Arial" charset="0"/>
                <a:cs typeface="Arial" charset="0"/>
              </a:rPr>
              <a:t>。</a:t>
            </a:r>
            <a:endParaRPr lang="en-AU" altLang="zh-CN" sz="2800" dirty="0">
              <a:latin typeface="Arial" charset="0"/>
              <a:cs typeface="Arial" charset="0"/>
            </a:endParaRPr>
          </a:p>
          <a:p>
            <a:pPr>
              <a:lnSpc>
                <a:spcPts val="3600"/>
              </a:lnSpc>
              <a:tabLst>
                <a:tab pos="2511425" algn="l"/>
              </a:tabLst>
            </a:pPr>
            <a:r>
              <a:rPr lang="en-AU" altLang="zh-CN" sz="2800" dirty="0" err="1">
                <a:latin typeface="Arial" charset="0"/>
                <a:cs typeface="Arial" charset="0"/>
              </a:rPr>
              <a:t>这些部分在文本中也是</a:t>
            </a:r>
            <a:r>
              <a:rPr lang="zh-CN" altLang="en-US" sz="2800" dirty="0">
                <a:latin typeface="Arial" charset="0"/>
                <a:cs typeface="Arial" charset="0"/>
              </a:rPr>
              <a:t>具有</a:t>
            </a:r>
            <a:r>
              <a:rPr lang="en-AU" altLang="zh-CN" sz="2800" dirty="0" err="1">
                <a:latin typeface="Arial" charset="0"/>
                <a:cs typeface="Arial" charset="0"/>
              </a:rPr>
              <a:t>超链接的</a:t>
            </a:r>
            <a:r>
              <a:rPr lang="zh-CN" altLang="en-US" sz="2800" dirty="0">
                <a:latin typeface="Arial" charset="0"/>
                <a:cs typeface="Arial" charset="0"/>
              </a:rPr>
              <a:t>。</a:t>
            </a:r>
            <a:endParaRPr lang="en-AU" altLang="zh-CN" sz="2800" dirty="0">
              <a:latin typeface="Arial" charset="0"/>
              <a:cs typeface="Arial" charset="0"/>
            </a:endParaRPr>
          </a:p>
        </p:txBody>
      </p:sp>
    </p:spTree>
  </p:cSld>
  <p:clrMapOvr>
    <a:masterClrMapping/>
  </p:clrMapOvr>
  <p:transition advClick="0"/>
</p:sld>
</file>

<file path=ppt/theme/theme1.xml><?xml version="1.0" encoding="utf-8"?>
<a:theme xmlns:a="http://schemas.openxmlformats.org/drawingml/2006/main" name="2013_IACLE 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2013_IACLE PPT_Template</Template>
  <TotalTime>5207</TotalTime>
  <Words>18617</Words>
  <Application>Microsoft Office PowerPoint</Application>
  <PresentationFormat>On-screen Show (4:3)</PresentationFormat>
  <Paragraphs>1691</Paragraphs>
  <Slides>148</Slides>
  <Notes>138</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0</vt:i4>
      </vt:variant>
      <vt:variant>
        <vt:lpstr>Slide Titles</vt:lpstr>
      </vt:variant>
      <vt:variant>
        <vt:i4>148</vt:i4>
      </vt:variant>
    </vt:vector>
  </HeadingPairs>
  <TitlesOfParts>
    <vt:vector size="163" baseType="lpstr">
      <vt:lpstr>黑体</vt:lpstr>
      <vt:lpstr>宋体</vt:lpstr>
      <vt:lpstr>Arial</vt:lpstr>
      <vt:lpstr>Arial Rounded MT Bold</vt:lpstr>
      <vt:lpstr>Calibri</vt:lpstr>
      <vt:lpstr>Symbol</vt:lpstr>
      <vt:lpstr>Times </vt:lpstr>
      <vt:lpstr>Times New Roman</vt:lpstr>
      <vt:lpstr>2013_IACLE PPT_Template</vt:lpstr>
      <vt:lpstr>Sponsors</vt:lpstr>
      <vt:lpstr>Regular Slide</vt:lpstr>
      <vt:lpstr>Section Slide</vt:lpstr>
      <vt:lpstr>Final Slide</vt:lpstr>
      <vt:lpstr>1_Section Slide</vt:lpstr>
      <vt:lpstr>2_Section Slide</vt:lpstr>
      <vt:lpstr> 隐形眼镜护理&amp;护理产品   C2</vt:lpstr>
      <vt:lpstr>归属</vt:lpstr>
      <vt:lpstr>编审者</vt:lpstr>
      <vt:lpstr>通过教育基金和实物捐赠，IACLE开发和提供隐形眼镜教育</vt:lpstr>
      <vt:lpstr>PowerPoint Presentation</vt:lpstr>
      <vt:lpstr>出版 国际接触镜教育者学会(IACLE)  2016修订版  © 国际接触镜教育者学会2000-2015 版权所有。未经国际接触镜教育者学会事先书面许可，本出版物的任何部分不得复制、储存在检索系统中，或以任何形式或传播：   国际接触镜教育者学会 IACLE秘书处， PO Box 656 KENSINGTON NSW 2033 Australia  电子邮件：iacle@iacle.org</vt:lpstr>
      <vt:lpstr>护理和维护：目的</vt:lpstr>
      <vt:lpstr>并发症：沉淀物引起</vt:lpstr>
      <vt:lpstr>依从性vs不依从性</vt:lpstr>
      <vt:lpstr>  依从性指数</vt:lpstr>
      <vt:lpstr>护理和维护</vt:lpstr>
      <vt:lpstr>镜片变性</vt:lpstr>
      <vt:lpstr>CL 护理产品：清洁剂</vt:lpstr>
      <vt:lpstr>PowerPoint Presentation</vt:lpstr>
      <vt:lpstr>PowerPoint Presentation</vt:lpstr>
      <vt:lpstr>CL 护理产品：清洁剂</vt:lpstr>
      <vt:lpstr>CL清洁剂：表面活性剂</vt:lpstr>
      <vt:lpstr>CL清洗剂：表面张力（ST）</vt:lpstr>
      <vt:lpstr>表面清洁剂：功能</vt:lpstr>
      <vt:lpstr>LCPs中的表面活性剂</vt:lpstr>
      <vt:lpstr>表面清洁剂：类型</vt:lpstr>
      <vt:lpstr>表面清洁剂：当前市场</vt:lpstr>
      <vt:lpstr>辅料：一般情况</vt:lpstr>
      <vt:lpstr>常用辅料：LCPs FOR 硬镜 CLs</vt:lpstr>
      <vt:lpstr>常用辅料：LCPs 适用于水凝胶 &amp; 硅水凝胶CLs</vt:lpstr>
      <vt:lpstr>辅料：识别</vt:lpstr>
      <vt:lpstr>辅料：螯合剂</vt:lpstr>
      <vt:lpstr>LCP中的螯合剂</vt:lpstr>
      <vt:lpstr>EDTA化学分子式</vt:lpstr>
      <vt:lpstr>LCP中的螯合剂：待续...</vt:lpstr>
      <vt:lpstr>生理盐水溶液：推荐</vt:lpstr>
      <vt:lpstr>500毫升生理盐水研究：宽口瓶</vt:lpstr>
      <vt:lpstr>500 mL生理盐水研究：喷嘴或小口径瓶</vt:lpstr>
      <vt:lpstr>为什么需要消毒？</vt:lpstr>
      <vt:lpstr>消毒：功能</vt:lpstr>
      <vt:lpstr>消毒：系统</vt:lpstr>
      <vt:lpstr>消毒：热消毒</vt:lpstr>
      <vt:lpstr>热消毒：优点</vt:lpstr>
      <vt:lpstr>热消毒：缺点</vt:lpstr>
      <vt:lpstr>消毒/防腐剂：眼刺激物</vt:lpstr>
      <vt:lpstr>消毒剂过敏</vt:lpstr>
      <vt:lpstr>消毒剂过敏：发生率：5-30％</vt:lpstr>
      <vt:lpstr>化学消毒剂：常规</vt:lpstr>
      <vt:lpstr>化学消毒剂：聚合物</vt:lpstr>
      <vt:lpstr>常见 MPSs中的杀菌剂</vt:lpstr>
      <vt:lpstr>双重杀灭剂溶液</vt:lpstr>
      <vt:lpstr>聚合物消毒剂：优点</vt:lpstr>
      <vt:lpstr>聚合物消毒剂：不足 缺点</vt:lpstr>
      <vt:lpstr>抗细菌功效*</vt:lpstr>
      <vt:lpstr>抗真菌功效*</vt:lpstr>
      <vt:lpstr>抗棘阿米巴功效*</vt:lpstr>
      <vt:lpstr>聚己缩胍 （PHX）</vt:lpstr>
      <vt:lpstr>聚己缩胍 （PHX）</vt:lpstr>
      <vt:lpstr>聚季铵盐-1（PQ-1）</vt:lpstr>
      <vt:lpstr>肉豆蔻丙基二甲胺（MAPD）</vt:lpstr>
      <vt:lpstr>阿来西定(ALEX)</vt:lpstr>
      <vt:lpstr>阿来西定 (ALEX)</vt:lpstr>
      <vt:lpstr>过氧化氢（H2O2）</vt:lpstr>
      <vt:lpstr>过氧化氢（H2O2）</vt:lpstr>
      <vt:lpstr>过氧化氢（H2O2）</vt:lpstr>
      <vt:lpstr>过氧化氢（H2O2）</vt:lpstr>
      <vt:lpstr>过氧化氢（H2O2）</vt:lpstr>
      <vt:lpstr>过氧化氢（H2O2）</vt:lpstr>
      <vt:lpstr>过氧化氢（H2O2）</vt:lpstr>
      <vt:lpstr>过氧化氢（H2O2）</vt:lpstr>
      <vt:lpstr>PowerPoint Presentation</vt:lpstr>
      <vt:lpstr>过氧化氢（H2O2）</vt:lpstr>
      <vt:lpstr>过氧化氢（H2O2）</vt:lpstr>
      <vt:lpstr>PowerPoint Presentation</vt:lpstr>
      <vt:lpstr>过氧化氢（H2O2）:眼部耐受性</vt:lpstr>
      <vt:lpstr>较少用的常规消毒方法</vt:lpstr>
      <vt:lpstr>试戴片套盒消毒</vt:lpstr>
      <vt:lpstr>试戴片套盒消毒建议</vt:lpstr>
      <vt:lpstr>蛋白质的去除</vt:lpstr>
      <vt:lpstr>接触镜的护理：去除蛋白质 </vt:lpstr>
      <vt:lpstr>PowerPoint Presentation</vt:lpstr>
      <vt:lpstr>去除蛋白质</vt:lpstr>
      <vt:lpstr>PowerPoint Presentation</vt:lpstr>
      <vt:lpstr>去除蛋白质</vt:lpstr>
      <vt:lpstr>润眼液和润滑液</vt:lpstr>
      <vt:lpstr>PowerPoint Presentation</vt:lpstr>
      <vt:lpstr>润眼液和润滑液</vt:lpstr>
      <vt:lpstr>缓冲剂</vt:lpstr>
      <vt:lpstr>缓冲剂</vt:lpstr>
      <vt:lpstr>LCP中的缓冲剂</vt:lpstr>
      <vt:lpstr>揉搓冲洗的作用</vt:lpstr>
      <vt:lpstr>偶尔配戴和间歇配戴者</vt:lpstr>
      <vt:lpstr>偶尔配戴和间歇配戴者</vt:lpstr>
      <vt:lpstr>偶尔配戴和间歇配戴者 : 过氧化氢单步法</vt:lpstr>
      <vt:lpstr>偶尔配戴和间歇配戴者 :过氧化氢单步法</vt:lpstr>
      <vt:lpstr>镜盒护理</vt:lpstr>
      <vt:lpstr>镜盒护理</vt:lpstr>
      <vt:lpstr>护理和保养：总结</vt:lpstr>
      <vt:lpstr>护理和保养：总结</vt:lpstr>
      <vt:lpstr>护理和保养：总结  继续...</vt:lpstr>
      <vt:lpstr> </vt:lpstr>
      <vt:lpstr>THANK YOU</vt:lpstr>
      <vt:lpstr>隐形眼镜护理产品</vt:lpstr>
      <vt:lpstr>附录：开始</vt:lpstr>
      <vt:lpstr>护理液特性：缓冲剂</vt:lpstr>
      <vt:lpstr>护理液特性：pH值</vt:lpstr>
      <vt:lpstr>护理液属性：酸性和碱性</vt:lpstr>
      <vt:lpstr>护理液属性：粘度</vt:lpstr>
      <vt:lpstr>护理液属性：渗透压</vt:lpstr>
      <vt:lpstr>护理液属性：张力</vt:lpstr>
      <vt:lpstr>护理液属性：表面张力（ST）</vt:lpstr>
      <vt:lpstr>护理液属性：表面张力（ST）</vt:lpstr>
      <vt:lpstr>护理液属性:湿润（A湿润B）</vt:lpstr>
      <vt:lpstr>护理液属性：表面张力（ST）</vt:lpstr>
      <vt:lpstr>护理液属性：到期（期限）</vt:lpstr>
      <vt:lpstr>护理液属性:过期但未开封的产品</vt:lpstr>
      <vt:lpstr>护理液属性：丢弃后</vt:lpstr>
      <vt:lpstr>护理液属性：不相容性</vt:lpstr>
      <vt:lpstr>护理液属性：不相容性</vt:lpstr>
      <vt:lpstr>防腐剂：BAK</vt:lpstr>
      <vt:lpstr>消毒剂</vt:lpstr>
      <vt:lpstr>消毒剂：过氧化物稳定剂</vt:lpstr>
      <vt:lpstr>消毒剂：双胍类</vt:lpstr>
      <vt:lpstr>消毒剂： 双胍类待续...</vt:lpstr>
      <vt:lpstr>消毒剂：聚季铵盐-1(PQ-1)</vt:lpstr>
      <vt:lpstr>消毒剂：醇</vt:lpstr>
      <vt:lpstr>消毒剂:其他</vt:lpstr>
      <vt:lpstr>消毒剂:辅料: EDTAs</vt:lpstr>
      <vt:lpstr>CAS注册号</vt:lpstr>
      <vt:lpstr>隐形眼镜护理产品</vt:lpstr>
      <vt:lpstr>当前LCP市场</vt:lpstr>
      <vt:lpstr>表面活性剂清洁剂：GP (DAILY)</vt:lpstr>
      <vt:lpstr>表面活性剂清洁剂：Hy &amp; SiHy CLs</vt:lpstr>
      <vt:lpstr>表面清洁剂：周期性的</vt:lpstr>
      <vt:lpstr>GP 消毒剂</vt:lpstr>
      <vt:lpstr>GP 消毒剂</vt:lpstr>
      <vt:lpstr>Hy &amp; SiHy 消毒剂</vt:lpstr>
      <vt:lpstr>Hy &amp; SiHy 消毒剂</vt:lpstr>
      <vt:lpstr>Hy &amp; SiHy 消毒剂</vt:lpstr>
      <vt:lpstr>Hy &amp; SiHy 消毒剂</vt:lpstr>
      <vt:lpstr>Hy &amp; SiHy 消毒剂</vt:lpstr>
      <vt:lpstr>Hy &amp; SiHy 消毒剂</vt:lpstr>
      <vt:lpstr>Hy &amp; SiHy 消毒剂</vt:lpstr>
      <vt:lpstr>GP 湿润护理液</vt:lpstr>
      <vt:lpstr>Hy &amp; SiHy 湿润护理液</vt:lpstr>
      <vt:lpstr>GP CLs 蛋白去除剂</vt:lpstr>
      <vt:lpstr>Hy &amp; SiHy 蛋白去除剂</vt:lpstr>
      <vt:lpstr>参考文献</vt:lpstr>
      <vt:lpstr>参考文献</vt:lpstr>
      <vt:lpstr>参考文献</vt:lpstr>
      <vt:lpstr>参考文献</vt:lpstr>
      <vt:lpstr> </vt:lpstr>
      <vt:lpstr>谢谢</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Association of Contact Lens Educators (IACLE)</dc:title>
  <dc:creator>Naroo</dc:creator>
  <cp:lastModifiedBy>Siobhan Allen</cp:lastModifiedBy>
  <cp:revision>335</cp:revision>
  <dcterms:created xsi:type="dcterms:W3CDTF">2014-09-17T10:42:08Z</dcterms:created>
  <dcterms:modified xsi:type="dcterms:W3CDTF">2020-03-26T10:18:18Z</dcterms:modified>
</cp:coreProperties>
</file>